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6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7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8.xml" ContentType="application/vnd.openxmlformats-officedocument.theme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0" r:id="rId4"/>
    <p:sldMasterId id="2147483652" r:id="rId5"/>
    <p:sldMasterId id="2147483725" r:id="rId6"/>
    <p:sldMasterId id="2147483660" r:id="rId7"/>
    <p:sldMasterId id="2147483665" r:id="rId8"/>
    <p:sldMasterId id="2147483681" r:id="rId9"/>
    <p:sldMasterId id="2147483691" r:id="rId10"/>
    <p:sldMasterId id="2147483713" r:id="rId11"/>
    <p:sldMasterId id="2147483716" r:id="rId12"/>
  </p:sldMasterIdLst>
  <p:notesMasterIdLst>
    <p:notesMasterId r:id="rId57"/>
  </p:notesMasterIdLst>
  <p:handoutMasterIdLst>
    <p:handoutMasterId r:id="rId58"/>
  </p:handoutMasterIdLst>
  <p:sldIdLst>
    <p:sldId id="316" r:id="rId13"/>
    <p:sldId id="323" r:id="rId14"/>
    <p:sldId id="324" r:id="rId15"/>
    <p:sldId id="317" r:id="rId16"/>
    <p:sldId id="318" r:id="rId17"/>
    <p:sldId id="315" r:id="rId18"/>
    <p:sldId id="313" r:id="rId19"/>
    <p:sldId id="314" r:id="rId20"/>
    <p:sldId id="319" r:id="rId21"/>
    <p:sldId id="320" r:id="rId22"/>
    <p:sldId id="321" r:id="rId23"/>
    <p:sldId id="267" r:id="rId24"/>
    <p:sldId id="268" r:id="rId25"/>
    <p:sldId id="269" r:id="rId26"/>
    <p:sldId id="270" r:id="rId27"/>
    <p:sldId id="271" r:id="rId28"/>
    <p:sldId id="272" r:id="rId29"/>
    <p:sldId id="275" r:id="rId30"/>
    <p:sldId id="276" r:id="rId31"/>
    <p:sldId id="277" r:id="rId32"/>
    <p:sldId id="278" r:id="rId33"/>
    <p:sldId id="322" r:id="rId34"/>
    <p:sldId id="280" r:id="rId35"/>
    <p:sldId id="281" r:id="rId36"/>
    <p:sldId id="282" r:id="rId37"/>
    <p:sldId id="310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9" r:id="rId5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59" roundtripDataSignature="AMtx7mhy1TxdJRyl6676ZcWT/es9HKwq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98AB"/>
    <a:srgbClr val="1A374D"/>
    <a:srgbClr val="B1D0E0"/>
    <a:srgbClr val="262626"/>
    <a:srgbClr val="FFFFFF"/>
    <a:srgbClr val="406882"/>
    <a:srgbClr val="607EAA"/>
    <a:srgbClr val="F9F5EB"/>
    <a:srgbClr val="1C3879"/>
    <a:srgbClr val="EAE3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notesMaster" Target="notesMasters/notesMaster1.xml"/><Relationship Id="rId61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sario Auditya Pratama Putra" userId="439376c6-6151-49ec-b625-5016ce964893" providerId="ADAL" clId="{1334219E-9D46-4E9B-965A-16B81F5AE595}"/>
    <pc:docChg chg="modMainMaster">
      <pc:chgData name="Cesario Auditya Pratama Putra" userId="439376c6-6151-49ec-b625-5016ce964893" providerId="ADAL" clId="{1334219E-9D46-4E9B-965A-16B81F5AE595}" dt="2025-03-12T02:35:18.859" v="2"/>
      <pc:docMkLst>
        <pc:docMk/>
      </pc:docMkLst>
      <pc:sldMasterChg chg="modSldLayout">
        <pc:chgData name="Cesario Auditya Pratama Putra" userId="439376c6-6151-49ec-b625-5016ce964893" providerId="ADAL" clId="{1334219E-9D46-4E9B-965A-16B81F5AE595}" dt="2025-03-12T02:35:18.859" v="2"/>
        <pc:sldMasterMkLst>
          <pc:docMk/>
          <pc:sldMasterMk cId="2524669872" sldId="2147483716"/>
        </pc:sldMasterMkLst>
        <pc:sldLayoutChg chg="modSp mod">
          <pc:chgData name="Cesario Auditya Pratama Putra" userId="439376c6-6151-49ec-b625-5016ce964893" providerId="ADAL" clId="{1334219E-9D46-4E9B-965A-16B81F5AE595}" dt="2025-03-12T02:35:18.859" v="2"/>
          <pc:sldLayoutMkLst>
            <pc:docMk/>
            <pc:sldMasterMk cId="2524669872" sldId="2147483716"/>
            <pc:sldLayoutMk cId="112641472" sldId="2147483717"/>
          </pc:sldLayoutMkLst>
          <pc:spChg chg="mod">
            <ac:chgData name="Cesario Auditya Pratama Putra" userId="439376c6-6151-49ec-b625-5016ce964893" providerId="ADAL" clId="{1334219E-9D46-4E9B-965A-16B81F5AE595}" dt="2025-03-12T02:35:18.859" v="2"/>
            <ac:spMkLst>
              <pc:docMk/>
              <pc:sldMasterMk cId="2524669872" sldId="2147483716"/>
              <pc:sldLayoutMk cId="112641472" sldId="2147483717"/>
              <ac:spMk id="6" creationId="{48C06D7A-0528-4E7F-9779-78CD3EB27FC8}"/>
            </ac:spMkLst>
          </pc:spChg>
        </pc:sldLayoutChg>
      </pc:sldMasterChg>
    </pc:docChg>
  </pc:docChgLst>
  <pc:docChgLst>
    <pc:chgData name="magang dpjj2" userId="36993d72-9e3e-4815-b7f7-afa5a9276aa0" providerId="ADAL" clId="{34238A0B-DDD4-4F16-86FE-B6C17AACD3B2}"/>
    <pc:docChg chg="undo custSel modMainMaster">
      <pc:chgData name="magang dpjj2" userId="36993d72-9e3e-4815-b7f7-afa5a9276aa0" providerId="ADAL" clId="{34238A0B-DDD4-4F16-86FE-B6C17AACD3B2}" dt="2025-03-10T03:56:21.495" v="233" actId="1037"/>
      <pc:docMkLst>
        <pc:docMk/>
      </pc:docMkLst>
      <pc:sldMasterChg chg="addSp delSp modSp mod">
        <pc:chgData name="magang dpjj2" userId="36993d72-9e3e-4815-b7f7-afa5a9276aa0" providerId="ADAL" clId="{34238A0B-DDD4-4F16-86FE-B6C17AACD3B2}" dt="2025-03-10T03:55:48.087" v="228" actId="1037"/>
        <pc:sldMasterMkLst>
          <pc:docMk/>
          <pc:sldMasterMk cId="0" sldId="2147483652"/>
        </pc:sldMasterMkLst>
        <pc:spChg chg="mod">
          <ac:chgData name="magang dpjj2" userId="36993d72-9e3e-4815-b7f7-afa5a9276aa0" providerId="ADAL" clId="{34238A0B-DDD4-4F16-86FE-B6C17AACD3B2}" dt="2025-03-10T03:55:42.961" v="224" actId="20577"/>
          <ac:spMkLst>
            <pc:docMk/>
            <pc:sldMasterMk cId="0" sldId="2147483652"/>
            <ac:spMk id="67" creationId="{00000000-0000-0000-0000-000000000000}"/>
          </ac:spMkLst>
        </pc:spChg>
        <pc:picChg chg="add del mod">
          <ac:chgData name="magang dpjj2" userId="36993d72-9e3e-4815-b7f7-afa5a9276aa0" providerId="ADAL" clId="{34238A0B-DDD4-4F16-86FE-B6C17AACD3B2}" dt="2025-03-10T03:55:18.151" v="206" actId="1035"/>
          <ac:picMkLst>
            <pc:docMk/>
            <pc:sldMasterMk cId="0" sldId="2147483652"/>
            <ac:picMk id="13" creationId="{7FE3494F-F859-5041-8FB8-BD3F0201AE48}"/>
          </ac:picMkLst>
        </pc:picChg>
        <pc:picChg chg="add del mod">
          <ac:chgData name="magang dpjj2" userId="36993d72-9e3e-4815-b7f7-afa5a9276aa0" providerId="ADAL" clId="{34238A0B-DDD4-4F16-86FE-B6C17AACD3B2}" dt="2025-03-10T03:55:27.788" v="208" actId="1076"/>
          <ac:picMkLst>
            <pc:docMk/>
            <pc:sldMasterMk cId="0" sldId="2147483652"/>
            <ac:picMk id="15" creationId="{B5E0554C-15C0-8368-D215-7DE19AB07D5A}"/>
          </ac:picMkLst>
        </pc:picChg>
        <pc:picChg chg="add del mod">
          <ac:chgData name="magang dpjj2" userId="36993d72-9e3e-4815-b7f7-afa5a9276aa0" providerId="ADAL" clId="{34238A0B-DDD4-4F16-86FE-B6C17AACD3B2}" dt="2025-03-10T03:55:48.087" v="228" actId="1037"/>
          <ac:picMkLst>
            <pc:docMk/>
            <pc:sldMasterMk cId="0" sldId="2147483652"/>
            <ac:picMk id="16" creationId="{2583DD15-6CD8-D0EA-FB87-54B380E00E01}"/>
          </ac:picMkLst>
        </pc:picChg>
        <pc:picChg chg="add del mod">
          <ac:chgData name="magang dpjj2" userId="36993d72-9e3e-4815-b7f7-afa5a9276aa0" providerId="ADAL" clId="{34238A0B-DDD4-4F16-86FE-B6C17AACD3B2}" dt="2025-03-10T03:55:07.054" v="197" actId="1076"/>
          <ac:picMkLst>
            <pc:docMk/>
            <pc:sldMasterMk cId="0" sldId="2147483652"/>
            <ac:picMk id="17" creationId="{D6E49776-0C0D-A7F4-9FAE-3A06DAAB5848}"/>
          </ac:picMkLst>
        </pc:picChg>
        <pc:picChg chg="add del mod">
          <ac:chgData name="magang dpjj2" userId="36993d72-9e3e-4815-b7f7-afa5a9276aa0" providerId="ADAL" clId="{34238A0B-DDD4-4F16-86FE-B6C17AACD3B2}" dt="2025-03-10T03:54:27.887" v="172" actId="14100"/>
          <ac:picMkLst>
            <pc:docMk/>
            <pc:sldMasterMk cId="0" sldId="2147483652"/>
            <ac:picMk id="18" creationId="{A43AFFFC-8F3E-56BA-6141-7A83876D8A04}"/>
          </ac:picMkLst>
        </pc:picChg>
        <pc:picChg chg="add del mod">
          <ac:chgData name="magang dpjj2" userId="36993d72-9e3e-4815-b7f7-afa5a9276aa0" providerId="ADAL" clId="{34238A0B-DDD4-4F16-86FE-B6C17AACD3B2}" dt="2025-03-10T03:54:39.726" v="185" actId="1037"/>
          <ac:picMkLst>
            <pc:docMk/>
            <pc:sldMasterMk cId="0" sldId="2147483652"/>
            <ac:picMk id="19" creationId="{333F05F0-F2C3-DE99-73DC-CEC9AA0ADB3D}"/>
          </ac:picMkLst>
        </pc:picChg>
        <pc:picChg chg="add del mod">
          <ac:chgData name="magang dpjj2" userId="36993d72-9e3e-4815-b7f7-afa5a9276aa0" providerId="ADAL" clId="{34238A0B-DDD4-4F16-86FE-B6C17AACD3B2}" dt="2025-03-10T03:54:57.781" v="195" actId="1038"/>
          <ac:picMkLst>
            <pc:docMk/>
            <pc:sldMasterMk cId="0" sldId="2147483652"/>
            <ac:picMk id="20" creationId="{275976FF-405E-AB51-E031-71A801C91C40}"/>
          </ac:picMkLst>
        </pc:picChg>
      </pc:sldMasterChg>
      <pc:sldMasterChg chg="modSldLayout">
        <pc:chgData name="magang dpjj2" userId="36993d72-9e3e-4815-b7f7-afa5a9276aa0" providerId="ADAL" clId="{34238A0B-DDD4-4F16-86FE-B6C17AACD3B2}" dt="2025-03-10T03:52:50.801" v="156" actId="1076"/>
        <pc:sldMasterMkLst>
          <pc:docMk/>
          <pc:sldMasterMk cId="2307609989" sldId="2147483691"/>
        </pc:sldMasterMkLst>
        <pc:sldLayoutChg chg="addSp delSp modSp mod">
          <pc:chgData name="magang dpjj2" userId="36993d72-9e3e-4815-b7f7-afa5a9276aa0" providerId="ADAL" clId="{34238A0B-DDD4-4F16-86FE-B6C17AACD3B2}" dt="2025-03-10T03:50:57.763" v="146"/>
          <pc:sldLayoutMkLst>
            <pc:docMk/>
            <pc:sldMasterMk cId="2307609989" sldId="2147483691"/>
            <pc:sldLayoutMk cId="4104758471" sldId="2147483708"/>
          </pc:sldLayoutMkLst>
          <pc:picChg chg="add mod">
            <ac:chgData name="magang dpjj2" userId="36993d72-9e3e-4815-b7f7-afa5a9276aa0" providerId="ADAL" clId="{34238A0B-DDD4-4F16-86FE-B6C17AACD3B2}" dt="2025-03-10T03:50:57.763" v="146"/>
            <ac:picMkLst>
              <pc:docMk/>
              <pc:sldMasterMk cId="2307609989" sldId="2147483691"/>
              <pc:sldLayoutMk cId="4104758471" sldId="2147483708"/>
              <ac:picMk id="18" creationId="{24BAEE1E-35F0-F473-E4A2-074F1A538CE2}"/>
            </ac:picMkLst>
          </pc:picChg>
          <pc:picChg chg="add mod">
            <ac:chgData name="magang dpjj2" userId="36993d72-9e3e-4815-b7f7-afa5a9276aa0" providerId="ADAL" clId="{34238A0B-DDD4-4F16-86FE-B6C17AACD3B2}" dt="2025-03-10T03:50:57.763" v="146"/>
            <ac:picMkLst>
              <pc:docMk/>
              <pc:sldMasterMk cId="2307609989" sldId="2147483691"/>
              <pc:sldLayoutMk cId="4104758471" sldId="2147483708"/>
              <ac:picMk id="19" creationId="{AAAC67FB-6DA2-460D-AAEA-4150CE123DB8}"/>
            </ac:picMkLst>
          </pc:picChg>
          <pc:picChg chg="add mod">
            <ac:chgData name="magang dpjj2" userId="36993d72-9e3e-4815-b7f7-afa5a9276aa0" providerId="ADAL" clId="{34238A0B-DDD4-4F16-86FE-B6C17AACD3B2}" dt="2025-03-10T03:50:57.763" v="146"/>
            <ac:picMkLst>
              <pc:docMk/>
              <pc:sldMasterMk cId="2307609989" sldId="2147483691"/>
              <pc:sldLayoutMk cId="4104758471" sldId="2147483708"/>
              <ac:picMk id="21" creationId="{78AADF4F-5646-2589-3C14-E03BF9484FCD}"/>
            </ac:picMkLst>
          </pc:picChg>
          <pc:picChg chg="add mod">
            <ac:chgData name="magang dpjj2" userId="36993d72-9e3e-4815-b7f7-afa5a9276aa0" providerId="ADAL" clId="{34238A0B-DDD4-4F16-86FE-B6C17AACD3B2}" dt="2025-03-10T03:50:57.763" v="146"/>
            <ac:picMkLst>
              <pc:docMk/>
              <pc:sldMasterMk cId="2307609989" sldId="2147483691"/>
              <pc:sldLayoutMk cId="4104758471" sldId="2147483708"/>
              <ac:picMk id="22" creationId="{B42AE6DE-170E-D844-28CC-9D84E3142DEF}"/>
            </ac:picMkLst>
          </pc:picChg>
          <pc:picChg chg="add mod">
            <ac:chgData name="magang dpjj2" userId="36993d72-9e3e-4815-b7f7-afa5a9276aa0" providerId="ADAL" clId="{34238A0B-DDD4-4F16-86FE-B6C17AACD3B2}" dt="2025-03-10T03:50:57.763" v="146"/>
            <ac:picMkLst>
              <pc:docMk/>
              <pc:sldMasterMk cId="2307609989" sldId="2147483691"/>
              <pc:sldLayoutMk cId="4104758471" sldId="2147483708"/>
              <ac:picMk id="34" creationId="{22B26A5B-DF69-8D60-1EA8-CB8EC6681DE6}"/>
            </ac:picMkLst>
          </pc:picChg>
          <pc:picChg chg="add mod">
            <ac:chgData name="magang dpjj2" userId="36993d72-9e3e-4815-b7f7-afa5a9276aa0" providerId="ADAL" clId="{34238A0B-DDD4-4F16-86FE-B6C17AACD3B2}" dt="2025-03-10T03:50:57.763" v="146"/>
            <ac:picMkLst>
              <pc:docMk/>
              <pc:sldMasterMk cId="2307609989" sldId="2147483691"/>
              <pc:sldLayoutMk cId="4104758471" sldId="2147483708"/>
              <ac:picMk id="35" creationId="{7005F61C-364F-7053-8C2D-5FC0BB2D19AE}"/>
            </ac:picMkLst>
          </pc:picChg>
          <pc:picChg chg="add mod">
            <ac:chgData name="magang dpjj2" userId="36993d72-9e3e-4815-b7f7-afa5a9276aa0" providerId="ADAL" clId="{34238A0B-DDD4-4F16-86FE-B6C17AACD3B2}" dt="2025-03-10T03:50:57.763" v="146"/>
            <ac:picMkLst>
              <pc:docMk/>
              <pc:sldMasterMk cId="2307609989" sldId="2147483691"/>
              <pc:sldLayoutMk cId="4104758471" sldId="2147483708"/>
              <ac:picMk id="36" creationId="{8F26B99F-DDC1-5E0D-9E57-1B725B5144E9}"/>
            </ac:picMkLst>
          </pc:picChg>
        </pc:sldLayoutChg>
        <pc:sldLayoutChg chg="addSp delSp modSp mod">
          <pc:chgData name="magang dpjj2" userId="36993d72-9e3e-4815-b7f7-afa5a9276aa0" providerId="ADAL" clId="{34238A0B-DDD4-4F16-86FE-B6C17AACD3B2}" dt="2025-03-10T03:52:50.801" v="156" actId="1076"/>
          <pc:sldLayoutMkLst>
            <pc:docMk/>
            <pc:sldMasterMk cId="2307609989" sldId="2147483691"/>
            <pc:sldLayoutMk cId="3486597997" sldId="2147483709"/>
          </pc:sldLayoutMkLst>
          <pc:picChg chg="add mod">
            <ac:chgData name="magang dpjj2" userId="36993d72-9e3e-4815-b7f7-afa5a9276aa0" providerId="ADAL" clId="{34238A0B-DDD4-4F16-86FE-B6C17AACD3B2}" dt="2025-03-10T03:52:50.801" v="156" actId="1076"/>
            <ac:picMkLst>
              <pc:docMk/>
              <pc:sldMasterMk cId="2307609989" sldId="2147483691"/>
              <pc:sldLayoutMk cId="3486597997" sldId="2147483709"/>
              <ac:picMk id="19" creationId="{52B211A8-0110-A1CA-A233-46EAF0CE3471}"/>
            </ac:picMkLst>
          </pc:picChg>
          <pc:picChg chg="add mod">
            <ac:chgData name="magang dpjj2" userId="36993d72-9e3e-4815-b7f7-afa5a9276aa0" providerId="ADAL" clId="{34238A0B-DDD4-4F16-86FE-B6C17AACD3B2}" dt="2025-03-10T03:52:50.801" v="156" actId="1076"/>
            <ac:picMkLst>
              <pc:docMk/>
              <pc:sldMasterMk cId="2307609989" sldId="2147483691"/>
              <pc:sldLayoutMk cId="3486597997" sldId="2147483709"/>
              <ac:picMk id="20" creationId="{21D9E98A-E1D9-6886-38A6-794A01A89013}"/>
            </ac:picMkLst>
          </pc:picChg>
          <pc:picChg chg="add mod">
            <ac:chgData name="magang dpjj2" userId="36993d72-9e3e-4815-b7f7-afa5a9276aa0" providerId="ADAL" clId="{34238A0B-DDD4-4F16-86FE-B6C17AACD3B2}" dt="2025-03-10T03:52:50.801" v="156" actId="1076"/>
            <ac:picMkLst>
              <pc:docMk/>
              <pc:sldMasterMk cId="2307609989" sldId="2147483691"/>
              <pc:sldLayoutMk cId="3486597997" sldId="2147483709"/>
              <ac:picMk id="21" creationId="{08BBE85D-0EAC-5BB3-4FB0-C9131AF782A1}"/>
            </ac:picMkLst>
          </pc:picChg>
          <pc:picChg chg="add mod">
            <ac:chgData name="magang dpjj2" userId="36993d72-9e3e-4815-b7f7-afa5a9276aa0" providerId="ADAL" clId="{34238A0B-DDD4-4F16-86FE-B6C17AACD3B2}" dt="2025-03-10T03:52:50.801" v="156" actId="1076"/>
            <ac:picMkLst>
              <pc:docMk/>
              <pc:sldMasterMk cId="2307609989" sldId="2147483691"/>
              <pc:sldLayoutMk cId="3486597997" sldId="2147483709"/>
              <ac:picMk id="22" creationId="{9D0DC13E-8A5A-88F0-B144-BA3232337472}"/>
            </ac:picMkLst>
          </pc:picChg>
          <pc:picChg chg="add mod">
            <ac:chgData name="magang dpjj2" userId="36993d72-9e3e-4815-b7f7-afa5a9276aa0" providerId="ADAL" clId="{34238A0B-DDD4-4F16-86FE-B6C17AACD3B2}" dt="2025-03-10T03:52:50.801" v="156" actId="1076"/>
            <ac:picMkLst>
              <pc:docMk/>
              <pc:sldMasterMk cId="2307609989" sldId="2147483691"/>
              <pc:sldLayoutMk cId="3486597997" sldId="2147483709"/>
              <ac:picMk id="34" creationId="{125974AD-77D2-3A15-C539-B0DADA564E60}"/>
            </ac:picMkLst>
          </pc:picChg>
          <pc:picChg chg="add mod">
            <ac:chgData name="magang dpjj2" userId="36993d72-9e3e-4815-b7f7-afa5a9276aa0" providerId="ADAL" clId="{34238A0B-DDD4-4F16-86FE-B6C17AACD3B2}" dt="2025-03-10T03:52:50.801" v="156" actId="1076"/>
            <ac:picMkLst>
              <pc:docMk/>
              <pc:sldMasterMk cId="2307609989" sldId="2147483691"/>
              <pc:sldLayoutMk cId="3486597997" sldId="2147483709"/>
              <ac:picMk id="35" creationId="{BE0CF31D-FE0C-466A-B16D-37752921F1FE}"/>
            </ac:picMkLst>
          </pc:picChg>
          <pc:picChg chg="add mod">
            <ac:chgData name="magang dpjj2" userId="36993d72-9e3e-4815-b7f7-afa5a9276aa0" providerId="ADAL" clId="{34238A0B-DDD4-4F16-86FE-B6C17AACD3B2}" dt="2025-03-10T03:52:50.801" v="156" actId="1076"/>
            <ac:picMkLst>
              <pc:docMk/>
              <pc:sldMasterMk cId="2307609989" sldId="2147483691"/>
              <pc:sldLayoutMk cId="3486597997" sldId="2147483709"/>
              <ac:picMk id="36" creationId="{4D5A64E2-093E-2996-F36E-3195998998C8}"/>
            </ac:picMkLst>
          </pc:picChg>
        </pc:sldLayoutChg>
        <pc:sldLayoutChg chg="addSp delSp modSp mod">
          <pc:chgData name="magang dpjj2" userId="36993d72-9e3e-4815-b7f7-afa5a9276aa0" providerId="ADAL" clId="{34238A0B-DDD4-4F16-86FE-B6C17AACD3B2}" dt="2025-03-10T03:51:43.085" v="149" actId="1076"/>
          <pc:sldLayoutMkLst>
            <pc:docMk/>
            <pc:sldMasterMk cId="2307609989" sldId="2147483691"/>
            <pc:sldLayoutMk cId="4112189027" sldId="2147483710"/>
          </pc:sldLayoutMkLst>
          <pc:picChg chg="add mod">
            <ac:chgData name="magang dpjj2" userId="36993d72-9e3e-4815-b7f7-afa5a9276aa0" providerId="ADAL" clId="{34238A0B-DDD4-4F16-86FE-B6C17AACD3B2}" dt="2025-03-10T03:51:43.085" v="149" actId="1076"/>
            <ac:picMkLst>
              <pc:docMk/>
              <pc:sldMasterMk cId="2307609989" sldId="2147483691"/>
              <pc:sldLayoutMk cId="4112189027" sldId="2147483710"/>
              <ac:picMk id="11" creationId="{9F51A7EE-7307-951E-740E-5E1B45CCA6B3}"/>
            </ac:picMkLst>
          </pc:picChg>
          <pc:picChg chg="add mod">
            <ac:chgData name="magang dpjj2" userId="36993d72-9e3e-4815-b7f7-afa5a9276aa0" providerId="ADAL" clId="{34238A0B-DDD4-4F16-86FE-B6C17AACD3B2}" dt="2025-03-10T03:51:43.085" v="149" actId="1076"/>
            <ac:picMkLst>
              <pc:docMk/>
              <pc:sldMasterMk cId="2307609989" sldId="2147483691"/>
              <pc:sldLayoutMk cId="4112189027" sldId="2147483710"/>
              <ac:picMk id="18" creationId="{71140EB9-846E-31BD-B1F7-8FFA3AC4E2D9}"/>
            </ac:picMkLst>
          </pc:picChg>
          <pc:picChg chg="add mod">
            <ac:chgData name="magang dpjj2" userId="36993d72-9e3e-4815-b7f7-afa5a9276aa0" providerId="ADAL" clId="{34238A0B-DDD4-4F16-86FE-B6C17AACD3B2}" dt="2025-03-10T03:51:43.085" v="149" actId="1076"/>
            <ac:picMkLst>
              <pc:docMk/>
              <pc:sldMasterMk cId="2307609989" sldId="2147483691"/>
              <pc:sldLayoutMk cId="4112189027" sldId="2147483710"/>
              <ac:picMk id="19" creationId="{D962BA83-F033-2EE1-A52C-510AA2874685}"/>
            </ac:picMkLst>
          </pc:picChg>
          <pc:picChg chg="add mod">
            <ac:chgData name="magang dpjj2" userId="36993d72-9e3e-4815-b7f7-afa5a9276aa0" providerId="ADAL" clId="{34238A0B-DDD4-4F16-86FE-B6C17AACD3B2}" dt="2025-03-10T03:51:43.085" v="149" actId="1076"/>
            <ac:picMkLst>
              <pc:docMk/>
              <pc:sldMasterMk cId="2307609989" sldId="2147483691"/>
              <pc:sldLayoutMk cId="4112189027" sldId="2147483710"/>
              <ac:picMk id="21" creationId="{83431770-0392-7851-6AE4-E1C8A3C576DD}"/>
            </ac:picMkLst>
          </pc:picChg>
          <pc:picChg chg="add mod">
            <ac:chgData name="magang dpjj2" userId="36993d72-9e3e-4815-b7f7-afa5a9276aa0" providerId="ADAL" clId="{34238A0B-DDD4-4F16-86FE-B6C17AACD3B2}" dt="2025-03-10T03:51:43.085" v="149" actId="1076"/>
            <ac:picMkLst>
              <pc:docMk/>
              <pc:sldMasterMk cId="2307609989" sldId="2147483691"/>
              <pc:sldLayoutMk cId="4112189027" sldId="2147483710"/>
              <ac:picMk id="23" creationId="{8598CCC3-DE30-CE62-7613-674413171136}"/>
            </ac:picMkLst>
          </pc:picChg>
          <pc:picChg chg="add mod">
            <ac:chgData name="magang dpjj2" userId="36993d72-9e3e-4815-b7f7-afa5a9276aa0" providerId="ADAL" clId="{34238A0B-DDD4-4F16-86FE-B6C17AACD3B2}" dt="2025-03-10T03:51:43.085" v="149" actId="1076"/>
            <ac:picMkLst>
              <pc:docMk/>
              <pc:sldMasterMk cId="2307609989" sldId="2147483691"/>
              <pc:sldLayoutMk cId="4112189027" sldId="2147483710"/>
              <ac:picMk id="24" creationId="{D8933014-62EF-9721-71F5-41256BF1AC99}"/>
            </ac:picMkLst>
          </pc:picChg>
          <pc:picChg chg="add mod">
            <ac:chgData name="magang dpjj2" userId="36993d72-9e3e-4815-b7f7-afa5a9276aa0" providerId="ADAL" clId="{34238A0B-DDD4-4F16-86FE-B6C17AACD3B2}" dt="2025-03-10T03:51:43.085" v="149" actId="1076"/>
            <ac:picMkLst>
              <pc:docMk/>
              <pc:sldMasterMk cId="2307609989" sldId="2147483691"/>
              <pc:sldLayoutMk cId="4112189027" sldId="2147483710"/>
              <ac:picMk id="26" creationId="{254682DB-2DF1-03CC-D6A8-43ABB86EEB36}"/>
            </ac:picMkLst>
          </pc:picChg>
        </pc:sldLayoutChg>
      </pc:sldMasterChg>
      <pc:sldMasterChg chg="addSp delSp modSp mod">
        <pc:chgData name="magang dpjj2" userId="36993d72-9e3e-4815-b7f7-afa5a9276aa0" providerId="ADAL" clId="{34238A0B-DDD4-4F16-86FE-B6C17AACD3B2}" dt="2025-03-10T03:36:04.637" v="1"/>
        <pc:sldMasterMkLst>
          <pc:docMk/>
          <pc:sldMasterMk cId="58356198" sldId="2147483720"/>
        </pc:sldMasterMkLst>
        <pc:picChg chg="add mod">
          <ac:chgData name="magang dpjj2" userId="36993d72-9e3e-4815-b7f7-afa5a9276aa0" providerId="ADAL" clId="{34238A0B-DDD4-4F16-86FE-B6C17AACD3B2}" dt="2025-03-10T03:36:04.637" v="1"/>
          <ac:picMkLst>
            <pc:docMk/>
            <pc:sldMasterMk cId="58356198" sldId="2147483720"/>
            <ac:picMk id="3" creationId="{4A742BA4-89F1-D44B-2221-E15644B67A08}"/>
          </ac:picMkLst>
        </pc:picChg>
        <pc:picChg chg="add mod">
          <ac:chgData name="magang dpjj2" userId="36993d72-9e3e-4815-b7f7-afa5a9276aa0" providerId="ADAL" clId="{34238A0B-DDD4-4F16-86FE-B6C17AACD3B2}" dt="2025-03-10T03:36:04.637" v="1"/>
          <ac:picMkLst>
            <pc:docMk/>
            <pc:sldMasterMk cId="58356198" sldId="2147483720"/>
            <ac:picMk id="28" creationId="{F2D93C06-6FF1-1FD0-1479-8FA2ECAE6097}"/>
          </ac:picMkLst>
        </pc:picChg>
        <pc:picChg chg="add mod">
          <ac:chgData name="magang dpjj2" userId="36993d72-9e3e-4815-b7f7-afa5a9276aa0" providerId="ADAL" clId="{34238A0B-DDD4-4F16-86FE-B6C17AACD3B2}" dt="2025-03-10T03:36:04.637" v="1"/>
          <ac:picMkLst>
            <pc:docMk/>
            <pc:sldMasterMk cId="58356198" sldId="2147483720"/>
            <ac:picMk id="29" creationId="{249754AC-E4AE-55DE-3938-CCDA96E81811}"/>
          </ac:picMkLst>
        </pc:picChg>
        <pc:picChg chg="add mod">
          <ac:chgData name="magang dpjj2" userId="36993d72-9e3e-4815-b7f7-afa5a9276aa0" providerId="ADAL" clId="{34238A0B-DDD4-4F16-86FE-B6C17AACD3B2}" dt="2025-03-10T03:36:04.637" v="1"/>
          <ac:picMkLst>
            <pc:docMk/>
            <pc:sldMasterMk cId="58356198" sldId="2147483720"/>
            <ac:picMk id="30" creationId="{BD826ED9-8D12-7625-3804-004D6103FA4F}"/>
          </ac:picMkLst>
        </pc:picChg>
        <pc:picChg chg="add mod">
          <ac:chgData name="magang dpjj2" userId="36993d72-9e3e-4815-b7f7-afa5a9276aa0" providerId="ADAL" clId="{34238A0B-DDD4-4F16-86FE-B6C17AACD3B2}" dt="2025-03-10T03:36:04.637" v="1"/>
          <ac:picMkLst>
            <pc:docMk/>
            <pc:sldMasterMk cId="58356198" sldId="2147483720"/>
            <ac:picMk id="37" creationId="{2E979822-B0FD-70BF-BCE9-072859A2B4E7}"/>
          </ac:picMkLst>
        </pc:picChg>
        <pc:picChg chg="add mod">
          <ac:chgData name="magang dpjj2" userId="36993d72-9e3e-4815-b7f7-afa5a9276aa0" providerId="ADAL" clId="{34238A0B-DDD4-4F16-86FE-B6C17AACD3B2}" dt="2025-03-10T03:36:04.637" v="1"/>
          <ac:picMkLst>
            <pc:docMk/>
            <pc:sldMasterMk cId="58356198" sldId="2147483720"/>
            <ac:picMk id="38" creationId="{A4139591-287C-FFD8-3A28-37EEA50DCB22}"/>
          </ac:picMkLst>
        </pc:picChg>
        <pc:picChg chg="add mod">
          <ac:chgData name="magang dpjj2" userId="36993d72-9e3e-4815-b7f7-afa5a9276aa0" providerId="ADAL" clId="{34238A0B-DDD4-4F16-86FE-B6C17AACD3B2}" dt="2025-03-10T03:36:04.637" v="1"/>
          <ac:picMkLst>
            <pc:docMk/>
            <pc:sldMasterMk cId="58356198" sldId="2147483720"/>
            <ac:picMk id="39" creationId="{7464B038-B6FD-0726-7CF0-AE30E3A1E136}"/>
          </ac:picMkLst>
        </pc:picChg>
      </pc:sldMasterChg>
      <pc:sldMasterChg chg="addSp delSp modSp mod modSldLayout">
        <pc:chgData name="magang dpjj2" userId="36993d72-9e3e-4815-b7f7-afa5a9276aa0" providerId="ADAL" clId="{34238A0B-DDD4-4F16-86FE-B6C17AACD3B2}" dt="2025-03-10T03:56:21.495" v="233" actId="1037"/>
        <pc:sldMasterMkLst>
          <pc:docMk/>
          <pc:sldMasterMk cId="2007723971" sldId="2147483725"/>
        </pc:sldMasterMkLst>
        <pc:picChg chg="add mod">
          <ac:chgData name="magang dpjj2" userId="36993d72-9e3e-4815-b7f7-afa5a9276aa0" providerId="ADAL" clId="{34238A0B-DDD4-4F16-86FE-B6C17AACD3B2}" dt="2025-03-10T03:56:21.495" v="233" actId="1037"/>
          <ac:picMkLst>
            <pc:docMk/>
            <pc:sldMasterMk cId="2007723971" sldId="2147483725"/>
            <ac:picMk id="13" creationId="{C30B8A48-CDF3-C74F-FE0F-E76F8D3FE41E}"/>
          </ac:picMkLst>
        </pc:picChg>
        <pc:picChg chg="add mod">
          <ac:chgData name="magang dpjj2" userId="36993d72-9e3e-4815-b7f7-afa5a9276aa0" providerId="ADAL" clId="{34238A0B-DDD4-4F16-86FE-B6C17AACD3B2}" dt="2025-03-10T03:56:21.495" v="233" actId="1037"/>
          <ac:picMkLst>
            <pc:docMk/>
            <pc:sldMasterMk cId="2007723971" sldId="2147483725"/>
            <ac:picMk id="14" creationId="{65CD691B-00FF-7359-6F24-5D995B36449D}"/>
          </ac:picMkLst>
        </pc:picChg>
        <pc:picChg chg="add mod">
          <ac:chgData name="magang dpjj2" userId="36993d72-9e3e-4815-b7f7-afa5a9276aa0" providerId="ADAL" clId="{34238A0B-DDD4-4F16-86FE-B6C17AACD3B2}" dt="2025-03-10T03:56:21.495" v="233" actId="1037"/>
          <ac:picMkLst>
            <pc:docMk/>
            <pc:sldMasterMk cId="2007723971" sldId="2147483725"/>
            <ac:picMk id="15" creationId="{649DFF8A-0EC9-3C27-50B6-888AAD71B2E8}"/>
          </ac:picMkLst>
        </pc:picChg>
        <pc:picChg chg="add mod">
          <ac:chgData name="magang dpjj2" userId="36993d72-9e3e-4815-b7f7-afa5a9276aa0" providerId="ADAL" clId="{34238A0B-DDD4-4F16-86FE-B6C17AACD3B2}" dt="2025-03-10T03:56:21.495" v="233" actId="1037"/>
          <ac:picMkLst>
            <pc:docMk/>
            <pc:sldMasterMk cId="2007723971" sldId="2147483725"/>
            <ac:picMk id="16" creationId="{22568449-46D2-9168-7148-32AFC3A81C4C}"/>
          </ac:picMkLst>
        </pc:picChg>
        <pc:picChg chg="add mod">
          <ac:chgData name="magang dpjj2" userId="36993d72-9e3e-4815-b7f7-afa5a9276aa0" providerId="ADAL" clId="{34238A0B-DDD4-4F16-86FE-B6C17AACD3B2}" dt="2025-03-10T03:56:21.495" v="233" actId="1037"/>
          <ac:picMkLst>
            <pc:docMk/>
            <pc:sldMasterMk cId="2007723971" sldId="2147483725"/>
            <ac:picMk id="17" creationId="{B1793B4B-12B4-13F5-7C2A-93C8B561F4BE}"/>
          </ac:picMkLst>
        </pc:picChg>
        <pc:picChg chg="add mod">
          <ac:chgData name="magang dpjj2" userId="36993d72-9e3e-4815-b7f7-afa5a9276aa0" providerId="ADAL" clId="{34238A0B-DDD4-4F16-86FE-B6C17AACD3B2}" dt="2025-03-10T03:56:21.495" v="233" actId="1037"/>
          <ac:picMkLst>
            <pc:docMk/>
            <pc:sldMasterMk cId="2007723971" sldId="2147483725"/>
            <ac:picMk id="18" creationId="{B716974B-EE80-E02F-784D-55D980A563D6}"/>
          </ac:picMkLst>
        </pc:picChg>
        <pc:picChg chg="add mod">
          <ac:chgData name="magang dpjj2" userId="36993d72-9e3e-4815-b7f7-afa5a9276aa0" providerId="ADAL" clId="{34238A0B-DDD4-4F16-86FE-B6C17AACD3B2}" dt="2025-03-10T03:56:21.495" v="233" actId="1037"/>
          <ac:picMkLst>
            <pc:docMk/>
            <pc:sldMasterMk cId="2007723971" sldId="2147483725"/>
            <ac:picMk id="19" creationId="{B410B4DC-B91D-801B-411A-FCE63CB00B9E}"/>
          </ac:picMkLst>
        </pc:picChg>
        <pc:sldLayoutChg chg="addSp delSp modSp mod">
          <pc:chgData name="magang dpjj2" userId="36993d72-9e3e-4815-b7f7-afa5a9276aa0" providerId="ADAL" clId="{34238A0B-DDD4-4F16-86FE-B6C17AACD3B2}" dt="2025-03-10T03:53:23.920" v="157" actId="478"/>
          <pc:sldLayoutMkLst>
            <pc:docMk/>
            <pc:sldMasterMk cId="2007723971" sldId="2147483725"/>
            <pc:sldLayoutMk cId="2121817813" sldId="214748372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3815BB-6F14-EBD9-EDF3-396E76A4A8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3BA7D0-0CB3-05F8-67EF-03BEE9FD60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B11D1-4CDB-4936-911D-1A76849EAFC8}" type="datetimeFigureOut">
              <a:rPr lang="en-ID" smtClean="0"/>
              <a:t>12/03/2025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EF7130-2CAF-3125-F0EB-5E198C3B3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5B000A-FD84-E150-0C60-1C9FF262E5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1C52E-6855-4FD5-8646-8D4723A12FD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013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8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9.png"/><Relationship Id="rId3" Type="http://schemas.openxmlformats.org/officeDocument/2006/relationships/image" Target="../media/image20.png"/><Relationship Id="rId7" Type="http://schemas.openxmlformats.org/officeDocument/2006/relationships/image" Target="../media/image11.png"/><Relationship Id="rId12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11" Type="http://schemas.openxmlformats.org/officeDocument/2006/relationships/image" Target="../media/image7.png"/><Relationship Id="rId5" Type="http://schemas.openxmlformats.org/officeDocument/2006/relationships/image" Target="../media/image22.png"/><Relationship Id="rId10" Type="http://schemas.openxmlformats.org/officeDocument/2006/relationships/image" Target="../media/image10.png"/><Relationship Id="rId4" Type="http://schemas.openxmlformats.org/officeDocument/2006/relationships/image" Target="../media/image21.png"/><Relationship Id="rId9" Type="http://schemas.openxmlformats.org/officeDocument/2006/relationships/image" Target="../media/image13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9.png"/><Relationship Id="rId3" Type="http://schemas.openxmlformats.org/officeDocument/2006/relationships/image" Target="../media/image20.png"/><Relationship Id="rId7" Type="http://schemas.openxmlformats.org/officeDocument/2006/relationships/image" Target="../media/image11.png"/><Relationship Id="rId12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11" Type="http://schemas.openxmlformats.org/officeDocument/2006/relationships/image" Target="../media/image7.png"/><Relationship Id="rId5" Type="http://schemas.openxmlformats.org/officeDocument/2006/relationships/image" Target="../media/image22.png"/><Relationship Id="rId10" Type="http://schemas.openxmlformats.org/officeDocument/2006/relationships/image" Target="../media/image10.png"/><Relationship Id="rId4" Type="http://schemas.openxmlformats.org/officeDocument/2006/relationships/image" Target="../media/image21.png"/><Relationship Id="rId9" Type="http://schemas.openxmlformats.org/officeDocument/2006/relationships/image" Target="../media/image13.pn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22.png"/><Relationship Id="rId10" Type="http://schemas.openxmlformats.org/officeDocument/2006/relationships/image" Target="../media/image10.png"/><Relationship Id="rId4" Type="http://schemas.openxmlformats.org/officeDocument/2006/relationships/image" Target="../media/image21.png"/><Relationship Id="rId9" Type="http://schemas.openxmlformats.org/officeDocument/2006/relationships/image" Target="../media/image9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" preserve="1">
  <p:cSld name="Generic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898191" y="200265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10181357" y="234164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 hasCustomPrompt="1"/>
          </p:nvPr>
        </p:nvSpPr>
        <p:spPr>
          <a:xfrm>
            <a:off x="434975" y="4271963"/>
            <a:ext cx="47069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4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b="1"/>
              <a:t>Presenter</a:t>
            </a:r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 hasCustomPrompt="1"/>
          </p:nvPr>
        </p:nvSpPr>
        <p:spPr>
          <a:xfrm>
            <a:off x="6096000" y="4271963"/>
            <a:ext cx="5661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2985422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rektorat Pembelajaran Jarak Jauh" preserve="1">
  <p:cSld name="Direktorat Pembelajaran Jarak Jauh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898191" y="200265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dt" idx="10"/>
          </p:nvPr>
        </p:nvSpPr>
        <p:spPr>
          <a:xfrm>
            <a:off x="10181357" y="234164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/>
          <p:nvPr/>
        </p:nvSpPr>
        <p:spPr>
          <a:xfrm>
            <a:off x="179882" y="4240841"/>
            <a:ext cx="5231568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0"/>
          <p:cNvSpPr txBox="1"/>
          <p:nvPr/>
        </p:nvSpPr>
        <p:spPr>
          <a:xfrm>
            <a:off x="6367162" y="4240841"/>
            <a:ext cx="5231568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Universitas YARSI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0837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dreas Febrian" preserve="1">
  <p:cSld name="Andreas Febria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title"/>
          </p:nvPr>
        </p:nvSpPr>
        <p:spPr>
          <a:xfrm>
            <a:off x="898191" y="200265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dt" idx="10"/>
          </p:nvPr>
        </p:nvSpPr>
        <p:spPr>
          <a:xfrm>
            <a:off x="10181357" y="234164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/>
          <p:nvPr/>
        </p:nvSpPr>
        <p:spPr>
          <a:xfrm>
            <a:off x="0" y="4262397"/>
            <a:ext cx="5231568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Andreas Febrian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1"/>
          <p:cNvSpPr txBox="1"/>
          <p:nvPr/>
        </p:nvSpPr>
        <p:spPr>
          <a:xfrm>
            <a:off x="5801193" y="4233792"/>
            <a:ext cx="604696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Pusat Pendidikan Jarak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516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userDrawn="1">
  <p:cSld name="Generic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609914" y="1561965"/>
            <a:ext cx="4114801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5796459" y="5516157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885553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A208B79-229F-F438-AFBF-C934487A76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2643" y="5085805"/>
            <a:ext cx="5127625" cy="488835"/>
          </a:xfrm>
          <a:prstGeom prst="rect">
            <a:avLst/>
          </a:prstGeom>
        </p:spPr>
        <p:txBody>
          <a:bodyPr anchor="ctr"/>
          <a:lstStyle>
            <a:lvl1pPr algn="ctr">
              <a:defRPr sz="2000"/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B9F44FE-B2B3-8939-AEC6-150808C8B6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2888" y="5695950"/>
            <a:ext cx="5127625" cy="488950"/>
          </a:xfrm>
          <a:prstGeom prst="rect">
            <a:avLst/>
          </a:prstGeom>
        </p:spPr>
        <p:txBody>
          <a:bodyPr anchor="ctr"/>
          <a:lstStyle>
            <a:lvl1pPr algn="ctr">
              <a:defRPr sz="1600"/>
            </a:lvl1pPr>
          </a:lstStyle>
          <a:p>
            <a:pPr lvl="0"/>
            <a:r>
              <a:rPr lang="en-US"/>
              <a:t>Job title or Institution</a:t>
            </a:r>
            <a:endParaRPr lang="en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Direktorat Pembelajaran Jarak Jauh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609914" y="1561965"/>
            <a:ext cx="4114801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5796459" y="5516157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885553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609914" y="5516157"/>
            <a:ext cx="434257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20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20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2000" b="1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0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13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Andreas Febria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609914" y="1561965"/>
            <a:ext cx="4114801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5796459" y="5516157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885553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51530" y="5231757"/>
            <a:ext cx="5231568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Andreas </a:t>
            </a:r>
            <a:r>
              <a:rPr lang="en-US" sz="2400" b="1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Febrian</a:t>
            </a:r>
            <a:endParaRPr sz="24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-763868" y="5708774"/>
            <a:ext cx="604696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20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Pusat Pendidikan Jarak </a:t>
            </a:r>
            <a:r>
              <a:rPr lang="en-US" sz="2000" b="0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0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8018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>
  <p:cSld name="Generic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title"/>
          </p:nvPr>
        </p:nvSpPr>
        <p:spPr>
          <a:xfrm>
            <a:off x="463795" y="288222"/>
            <a:ext cx="6452315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7"/>
          <p:cNvSpPr txBox="1">
            <a:spLocks noGrp="1"/>
          </p:cNvSpPr>
          <p:nvPr>
            <p:ph type="dt" idx="10"/>
          </p:nvPr>
        </p:nvSpPr>
        <p:spPr>
          <a:xfrm>
            <a:off x="7478893" y="6028237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body" idx="1" hasCustomPrompt="1"/>
          </p:nvPr>
        </p:nvSpPr>
        <p:spPr>
          <a:xfrm>
            <a:off x="356884" y="5456897"/>
            <a:ext cx="6313881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/>
              <a:t>Presenter</a:t>
            </a:r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2" hasCustomPrompt="1"/>
          </p:nvPr>
        </p:nvSpPr>
        <p:spPr>
          <a:xfrm>
            <a:off x="356884" y="6028237"/>
            <a:ext cx="6313881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2121817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 preserve="1">
  <p:cSld name="Direktorat Pembelajaran Jarak Jauh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>
            <a:spLocks noGrp="1"/>
          </p:cNvSpPr>
          <p:nvPr>
            <p:ph type="title"/>
          </p:nvPr>
        </p:nvSpPr>
        <p:spPr>
          <a:xfrm>
            <a:off x="463795" y="288222"/>
            <a:ext cx="6452315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8"/>
          <p:cNvSpPr txBox="1">
            <a:spLocks noGrp="1"/>
          </p:cNvSpPr>
          <p:nvPr>
            <p:ph type="dt" idx="10"/>
          </p:nvPr>
        </p:nvSpPr>
        <p:spPr>
          <a:xfrm>
            <a:off x="7478893" y="6028237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8"/>
          <p:cNvSpPr txBox="1"/>
          <p:nvPr/>
        </p:nvSpPr>
        <p:spPr>
          <a:xfrm>
            <a:off x="790152" y="5788171"/>
            <a:ext cx="5231568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0537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Andreas Febrian 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>
            <a:spLocks noGrp="1"/>
          </p:cNvSpPr>
          <p:nvPr>
            <p:ph type="title"/>
          </p:nvPr>
        </p:nvSpPr>
        <p:spPr>
          <a:xfrm>
            <a:off x="463795" y="288222"/>
            <a:ext cx="6452315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dt" idx="10"/>
          </p:nvPr>
        </p:nvSpPr>
        <p:spPr>
          <a:xfrm>
            <a:off x="7478893" y="6028237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815398" y="5548106"/>
            <a:ext cx="5231568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Andreas </a:t>
            </a: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Febrian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0" y="6025123"/>
            <a:ext cx="604696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Pusat Pendidikan Jarak </a:t>
            </a:r>
            <a:r>
              <a:rPr lang="en-US" sz="2000" b="0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968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9BBF-E69F-B0AE-098F-37BFF8BC8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11246" y="6304099"/>
            <a:ext cx="1497875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12/03/2025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34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11246" y="6304099"/>
            <a:ext cx="1497875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12/03/2025</a:t>
            </a:fld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1359060" y="494727"/>
            <a:ext cx="2252241" cy="640080"/>
          </a:xfrm>
          <a:prstGeom prst="rect">
            <a:avLst/>
          </a:prstGeom>
          <a:noFill/>
        </p:spPr>
        <p:txBody>
          <a:bodyPr wrap="none" rtlCol="0" anchor="ctr" anchorCtr="0">
            <a:normAutofit fontScale="92500" lnSpcReduction="20000"/>
          </a:bodyPr>
          <a:lstStyle/>
          <a:p>
            <a:pPr algn="l"/>
            <a:r>
              <a:rPr lang="en-US"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A061193-4D3C-4167-64FE-48EAF6A167DD}"/>
              </a:ext>
            </a:extLst>
          </p:cNvPr>
          <p:cNvCxnSpPr>
            <a:cxnSpLocks/>
          </p:cNvCxnSpPr>
          <p:nvPr userDrawn="1"/>
        </p:nvCxnSpPr>
        <p:spPr>
          <a:xfrm>
            <a:off x="0" y="1283688"/>
            <a:ext cx="4710896" cy="0"/>
          </a:xfrm>
          <a:prstGeom prst="line">
            <a:avLst/>
          </a:prstGeom>
          <a:ln w="38100">
            <a:solidFill>
              <a:srgbClr val="4068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BBD57FA-FE5E-DCF2-1696-1A26CB5EC8FD}"/>
              </a:ext>
            </a:extLst>
          </p:cNvPr>
          <p:cNvCxnSpPr>
            <a:cxnSpLocks/>
          </p:cNvCxnSpPr>
          <p:nvPr userDrawn="1"/>
        </p:nvCxnSpPr>
        <p:spPr>
          <a:xfrm>
            <a:off x="279723" y="1283688"/>
            <a:ext cx="4107082" cy="0"/>
          </a:xfrm>
          <a:prstGeom prst="line">
            <a:avLst/>
          </a:prstGeom>
          <a:ln w="381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DCF920D-F8E3-EE5C-3C47-16287FFE9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663338"/>
            <a:ext cx="8464732" cy="4727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8998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663338"/>
            <a:ext cx="8464732" cy="4727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11246" y="6304099"/>
            <a:ext cx="1497875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12/03/2025</a:t>
            </a:fld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B65366-E20D-88A6-0B91-1033D4DC5969}"/>
              </a:ext>
            </a:extLst>
          </p:cNvPr>
          <p:cNvSpPr/>
          <p:nvPr userDrawn="1"/>
        </p:nvSpPr>
        <p:spPr>
          <a:xfrm>
            <a:off x="163975" y="598278"/>
            <a:ext cx="3495554" cy="74266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8B798D-046B-61DA-23D9-F1FFCC6F1844}"/>
              </a:ext>
            </a:extLst>
          </p:cNvPr>
          <p:cNvSpPr/>
          <p:nvPr userDrawn="1"/>
        </p:nvSpPr>
        <p:spPr>
          <a:xfrm>
            <a:off x="0" y="598278"/>
            <a:ext cx="3495554" cy="74266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1115991" y="700860"/>
            <a:ext cx="2252241" cy="640080"/>
          </a:xfrm>
          <a:prstGeom prst="rect">
            <a:avLst/>
          </a:prstGeom>
          <a:noFill/>
        </p:spPr>
        <p:txBody>
          <a:bodyPr wrap="none" rtlCol="0" anchor="ctr" anchorCtr="0">
            <a:normAutofit fontScale="92500" lnSpcReduction="20000"/>
          </a:bodyPr>
          <a:lstStyle/>
          <a:p>
            <a:pPr algn="l"/>
            <a:r>
              <a:rPr lang="en-US"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lang="id-ID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3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9BBF-E69F-B0AE-098F-37BFF8BC8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11246" y="6304099"/>
            <a:ext cx="1497875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12/03/2025</a:t>
            </a:fld>
            <a:endParaRPr lang="en-ID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6CBBD2-F9AC-83A1-04F3-20C2A92C8356}"/>
              </a:ext>
            </a:extLst>
          </p:cNvPr>
          <p:cNvCxnSpPr>
            <a:cxnSpLocks/>
          </p:cNvCxnSpPr>
          <p:nvPr userDrawn="1"/>
        </p:nvCxnSpPr>
        <p:spPr>
          <a:xfrm>
            <a:off x="-10632" y="1583826"/>
            <a:ext cx="6864278" cy="0"/>
          </a:xfrm>
          <a:prstGeom prst="line">
            <a:avLst/>
          </a:prstGeom>
          <a:ln w="38100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909D86B-AC86-D1D8-7AD6-57F2049BBF52}"/>
              </a:ext>
            </a:extLst>
          </p:cNvPr>
          <p:cNvCxnSpPr>
            <a:cxnSpLocks/>
          </p:cNvCxnSpPr>
          <p:nvPr userDrawn="1"/>
        </p:nvCxnSpPr>
        <p:spPr>
          <a:xfrm>
            <a:off x="269091" y="1583826"/>
            <a:ext cx="6218795" cy="0"/>
          </a:xfrm>
          <a:prstGeom prst="line">
            <a:avLst/>
          </a:prstGeom>
          <a:ln w="381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251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85248"/>
            <a:ext cx="8985069" cy="44610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11246" y="6304099"/>
            <a:ext cx="1497875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12/03/2025</a:t>
            </a:fld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1093246" y="711695"/>
            <a:ext cx="2252241" cy="640080"/>
          </a:xfrm>
          <a:prstGeom prst="rect">
            <a:avLst/>
          </a:prstGeom>
          <a:noFill/>
        </p:spPr>
        <p:txBody>
          <a:bodyPr wrap="none" rtlCol="0" anchor="ctr" anchorCtr="0">
            <a:normAutofit fontScale="92500" lnSpcReduction="20000"/>
          </a:bodyPr>
          <a:lstStyle/>
          <a:p>
            <a:pPr algn="l"/>
            <a:r>
              <a:rPr lang="en-US"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718A406-1D23-8570-FD88-B074D013F35A}"/>
              </a:ext>
            </a:extLst>
          </p:cNvPr>
          <p:cNvCxnSpPr>
            <a:cxnSpLocks/>
          </p:cNvCxnSpPr>
          <p:nvPr userDrawn="1"/>
        </p:nvCxnSpPr>
        <p:spPr>
          <a:xfrm>
            <a:off x="-10632" y="1461908"/>
            <a:ext cx="4710896" cy="0"/>
          </a:xfrm>
          <a:prstGeom prst="line">
            <a:avLst/>
          </a:prstGeom>
          <a:ln w="38100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01CF58-DAD4-27EF-6C97-D87AE2BCD05F}"/>
              </a:ext>
            </a:extLst>
          </p:cNvPr>
          <p:cNvCxnSpPr>
            <a:cxnSpLocks/>
          </p:cNvCxnSpPr>
          <p:nvPr userDrawn="1"/>
        </p:nvCxnSpPr>
        <p:spPr>
          <a:xfrm>
            <a:off x="269091" y="1461908"/>
            <a:ext cx="4107082" cy="0"/>
          </a:xfrm>
          <a:prstGeom prst="line">
            <a:avLst/>
          </a:prstGeom>
          <a:ln w="381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26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507" y="1791034"/>
            <a:ext cx="9002384" cy="44610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11246" y="6304099"/>
            <a:ext cx="1497875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12/03/2025</a:t>
            </a:fld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B65366-E20D-88A6-0B91-1033D4DC5969}"/>
              </a:ext>
            </a:extLst>
          </p:cNvPr>
          <p:cNvSpPr/>
          <p:nvPr userDrawn="1"/>
        </p:nvSpPr>
        <p:spPr>
          <a:xfrm>
            <a:off x="170122" y="686026"/>
            <a:ext cx="3495554" cy="74266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8B798D-046B-61DA-23D9-F1FFCC6F1844}"/>
              </a:ext>
            </a:extLst>
          </p:cNvPr>
          <p:cNvSpPr/>
          <p:nvPr userDrawn="1"/>
        </p:nvSpPr>
        <p:spPr>
          <a:xfrm>
            <a:off x="0" y="686026"/>
            <a:ext cx="3474290" cy="742662"/>
          </a:xfrm>
          <a:prstGeom prst="rect">
            <a:avLst/>
          </a:prstGeom>
          <a:solidFill>
            <a:srgbClr val="B1D0E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731875" y="773690"/>
            <a:ext cx="2252241" cy="640080"/>
          </a:xfrm>
          <a:prstGeom prst="rect">
            <a:avLst/>
          </a:prstGeom>
          <a:noFill/>
        </p:spPr>
        <p:txBody>
          <a:bodyPr wrap="none" rtlCol="0" anchor="ctr" anchorCtr="0">
            <a:normAutofit fontScale="92500" lnSpcReduction="20000"/>
          </a:bodyPr>
          <a:lstStyle/>
          <a:p>
            <a:pPr algn="l"/>
            <a:r>
              <a:rPr lang="en-US"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lang="id-ID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113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2880" y="1097280"/>
            <a:ext cx="11612880" cy="525126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CA7FF8D-89B6-4BF0-8FE6-771E4B869E2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12/03/2025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867EF8-D40A-40F3-B99B-26D51025A0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4E48C-01D4-4DEE-918D-A758901B9C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3716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9AA-3520-4AC2-80A1-3CCF2CBE3F0A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9F3FA2-3F80-4F39-B536-8F5C3BEBB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" y="1737360"/>
            <a:ext cx="11612880" cy="4023360"/>
          </a:xfrm>
        </p:spPr>
        <p:txBody>
          <a:bodyPr numCol="3"/>
          <a:lstStyle>
            <a:lvl1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585216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01FD5806-E0C6-10A5-9E79-1353BB0847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03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9BBC-9B34-4350-848A-C761E4065A48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1840" y="1097280"/>
            <a:ext cx="8503920" cy="519030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2880" y="1097279"/>
            <a:ext cx="2926080" cy="5190309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274631AB-6C1B-0DB0-FE5B-4C11C71C36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1391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3FA3-538B-493F-A87E-DB7B80FEF18A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2880" y="3474720"/>
            <a:ext cx="11612880" cy="278674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2880" y="1097280"/>
            <a:ext cx="11612880" cy="228600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855D15E-7F65-8E88-51C3-371593863B9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2303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13510" y="1645920"/>
            <a:ext cx="5669280" cy="4506012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57110" y="1645920"/>
            <a:ext cx="5669280" cy="4506012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3510" y="1188720"/>
            <a:ext cx="5669280" cy="457200"/>
          </a:xfrm>
          <a:solidFill>
            <a:srgbClr val="406882"/>
          </a:solidFill>
          <a:ln w="12700">
            <a:solidFill>
              <a:srgbClr val="1A374D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57110" y="1188720"/>
            <a:ext cx="5669280" cy="457200"/>
          </a:xfrm>
          <a:solidFill>
            <a:srgbClr val="406882"/>
          </a:solidFill>
          <a:ln w="12700">
            <a:solidFill>
              <a:srgbClr val="1A374D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4DE53408-54A8-8E52-AD00-D017E4E75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7802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8679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8679" y="5852160"/>
            <a:ext cx="11612880" cy="4572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679" y="1737360"/>
            <a:ext cx="566928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22279" y="1737360"/>
            <a:ext cx="566928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72538649-02F1-E5C7-5A20-8127B8A9356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897E6BF7-9C0D-11CC-365F-C2AC1AA0945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78679" y="2194560"/>
            <a:ext cx="5669280" cy="3513465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C9173D9C-81F5-4498-5C40-30ADEAEB4AE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22279" y="2194560"/>
            <a:ext cx="5669280" cy="3513465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82217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88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388" y="5852160"/>
            <a:ext cx="11612880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87388" y="2194560"/>
            <a:ext cx="374904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7388" y="1737360"/>
            <a:ext cx="374904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219308" y="2194560"/>
            <a:ext cx="374904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19308" y="1737360"/>
            <a:ext cx="374904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51228" y="2194560"/>
            <a:ext cx="374904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51228" y="1737360"/>
            <a:ext cx="374904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CE578AE-8AAA-B775-EDA1-5E6A79BD548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86546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87384" y="1645920"/>
            <a:ext cx="374904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7384" y="1188720"/>
            <a:ext cx="374904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219304" y="1645920"/>
            <a:ext cx="374904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19304" y="1188720"/>
            <a:ext cx="374904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51224" y="1645920"/>
            <a:ext cx="374904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51224" y="1188720"/>
            <a:ext cx="374904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AF6B520F-1511-44C3-321B-EE3B19BD4B6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3449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1614071"/>
            <a:ext cx="263652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1156871"/>
            <a:ext cx="263652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AF6B520F-1511-44C3-321B-EE3B19BD4B6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C7EE22D-B321-83BD-111C-C2C45D873D57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311727" y="1614072"/>
            <a:ext cx="263652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07883F77-E0E9-28F3-4F61-67241328A1A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11727" y="1156872"/>
            <a:ext cx="263652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9125C22D-5C08-AFDB-C82C-C1996BB133B1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216852" y="1614071"/>
            <a:ext cx="263652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47593DCE-EE2E-0971-DAFA-2BC68B416C1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16852" y="1156871"/>
            <a:ext cx="263652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BB6F2643-5557-D62F-039E-1D32F98B52F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9121977" y="1614071"/>
            <a:ext cx="263652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FA8465-382F-DE62-D835-38A0F95815D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21977" y="1156871"/>
            <a:ext cx="263652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862118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EB13-8AC8-4F3F-A5D4-291449F1000E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" y="1688123"/>
            <a:ext cx="10058400" cy="311247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7280" y="5394960"/>
            <a:ext cx="1005840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65C42AC-A62A-C8FE-D69B-C369C2B9597C}"/>
              </a:ext>
            </a:extLst>
          </p:cNvPr>
          <p:cNvSpPr/>
          <p:nvPr userDrawn="1"/>
        </p:nvSpPr>
        <p:spPr>
          <a:xfrm>
            <a:off x="-472273" y="1688123"/>
            <a:ext cx="11627953" cy="3112477"/>
          </a:xfrm>
          <a:prstGeom prst="roundRect">
            <a:avLst/>
          </a:prstGeom>
          <a:noFill/>
          <a:ln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423F462E-48EA-6ED1-F987-D401B4883EF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66363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uilding, outdoor, tall, city&#10;&#10;Description automatically generated">
            <a:extLst>
              <a:ext uri="{FF2B5EF4-FFF2-40B4-BE49-F238E27FC236}">
                <a16:creationId xmlns:a16="http://schemas.microsoft.com/office/drawing/2014/main" id="{C4D0E878-10A5-9B2A-F93A-9C7684FCB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8314"/>
          <a:stretch/>
        </p:blipFill>
        <p:spPr>
          <a:xfrm>
            <a:off x="-1" y="2678"/>
            <a:ext cx="7215722" cy="48803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BAEEFA0-C1F5-791E-8766-AA0B563DB28C}"/>
              </a:ext>
            </a:extLst>
          </p:cNvPr>
          <p:cNvSpPr/>
          <p:nvPr userDrawn="1"/>
        </p:nvSpPr>
        <p:spPr>
          <a:xfrm>
            <a:off x="6627223" y="0"/>
            <a:ext cx="5564777" cy="4747728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6125F6-1371-6D68-7BFF-ABE308694A5F}"/>
              </a:ext>
            </a:extLst>
          </p:cNvPr>
          <p:cNvSpPr/>
          <p:nvPr userDrawn="1"/>
        </p:nvSpPr>
        <p:spPr>
          <a:xfrm>
            <a:off x="0" y="4883018"/>
            <a:ext cx="12192000" cy="197498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2948C5-CE7C-472A-AD49-3F0F781A54D4}"/>
              </a:ext>
            </a:extLst>
          </p:cNvPr>
          <p:cNvSpPr txBox="1"/>
          <p:nvPr userDrawn="1"/>
        </p:nvSpPr>
        <p:spPr>
          <a:xfrm>
            <a:off x="3187206" y="5068456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EA44D5-CAE2-48FB-A607-220F2C8877BF}"/>
              </a:ext>
            </a:extLst>
          </p:cNvPr>
          <p:cNvSpPr txBox="1"/>
          <p:nvPr userDrawn="1"/>
        </p:nvSpPr>
        <p:spPr>
          <a:xfrm>
            <a:off x="914400" y="6348555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6E9E4B9-A4F8-49C3-87C8-CC0E40CC029F}"/>
              </a:ext>
            </a:extLst>
          </p:cNvPr>
          <p:cNvSpPr txBox="1"/>
          <p:nvPr userDrawn="1"/>
        </p:nvSpPr>
        <p:spPr>
          <a:xfrm>
            <a:off x="920771" y="5705918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938AFD5-D885-4322-91BA-FC530FB388F0}"/>
              </a:ext>
            </a:extLst>
          </p:cNvPr>
          <p:cNvSpPr txBox="1"/>
          <p:nvPr userDrawn="1"/>
        </p:nvSpPr>
        <p:spPr>
          <a:xfrm>
            <a:off x="920771" y="5385878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E28BF-EF5C-4A12-B56C-29E2A7C92118}"/>
              </a:ext>
            </a:extLst>
          </p:cNvPr>
          <p:cNvSpPr txBox="1"/>
          <p:nvPr userDrawn="1"/>
        </p:nvSpPr>
        <p:spPr>
          <a:xfrm>
            <a:off x="920771" y="5065838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9460DA6-65BA-476A-A6D3-F6B4692F78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6348555"/>
            <a:ext cx="276431" cy="2743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D9AECAD-BC59-4699-B56E-A9EAEF0270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1" y="5705918"/>
            <a:ext cx="278573" cy="27432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1A311C3-272A-4584-8259-E1551EC01E7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1" y="5385878"/>
            <a:ext cx="275524" cy="27432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3A0C059-5E40-4113-9B2B-AC54B89CD66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1" y="5065838"/>
            <a:ext cx="274320" cy="27432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BF9EC82-BC3D-4E3C-8BF5-7F9414D353A8}"/>
              </a:ext>
            </a:extLst>
          </p:cNvPr>
          <p:cNvSpPr txBox="1"/>
          <p:nvPr userDrawn="1"/>
        </p:nvSpPr>
        <p:spPr>
          <a:xfrm>
            <a:off x="920771" y="6025958"/>
            <a:ext cx="88678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B32EF71-76AD-4CA8-8E7A-512719699F6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6451" y="6025958"/>
            <a:ext cx="274320" cy="2743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7215721" y="252418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</a:t>
            </a:r>
            <a:r>
              <a:rPr lang="en-US" sz="1400" b="1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endParaRPr lang="id-ID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8D8BCE-F90A-9ECF-181A-5BD26BA9FE88}"/>
              </a:ext>
            </a:extLst>
          </p:cNvPr>
          <p:cNvSpPr/>
          <p:nvPr userDrawn="1"/>
        </p:nvSpPr>
        <p:spPr>
          <a:xfrm>
            <a:off x="6627222" y="4883019"/>
            <a:ext cx="5564778" cy="1974981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7215721" y="5066673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</a:t>
            </a:r>
            <a:r>
              <a:rPr lang="en-US" sz="1400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6867031" y="618178"/>
            <a:ext cx="5120640" cy="4023361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Pendidikan dan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 &amp;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Sains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Ekonomi dan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id-ID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6901867" y="5456701"/>
            <a:ext cx="5120640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Halal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Herbal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Telomer</a:t>
            </a:r>
            <a:endParaRPr lang="id-ID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971E0F-B52A-C3F8-F54E-70056B2311AA}"/>
              </a:ext>
            </a:extLst>
          </p:cNvPr>
          <p:cNvSpPr/>
          <p:nvPr userDrawn="1"/>
        </p:nvSpPr>
        <p:spPr>
          <a:xfrm>
            <a:off x="6627222" y="4718456"/>
            <a:ext cx="5564778" cy="164563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3BB8AA8-4251-8ABF-563B-25C152DE519B}"/>
              </a:ext>
            </a:extLst>
          </p:cNvPr>
          <p:cNvSpPr/>
          <p:nvPr userDrawn="1"/>
        </p:nvSpPr>
        <p:spPr>
          <a:xfrm>
            <a:off x="-204330" y="252418"/>
            <a:ext cx="3065096" cy="94270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0" name="Picture 9" descr="A picture containing clock&#10;&#10;Description automatically generated">
            <a:extLst>
              <a:ext uri="{FF2B5EF4-FFF2-40B4-BE49-F238E27FC236}">
                <a16:creationId xmlns:a16="http://schemas.microsoft.com/office/drawing/2014/main" id="{6BCB7209-9EF2-F553-E073-8414418B035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5" y="402511"/>
            <a:ext cx="2239256" cy="60560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43FD67-3F1B-3638-EC69-FC4B4182938D}"/>
              </a:ext>
            </a:extLst>
          </p:cNvPr>
          <p:cNvCxnSpPr/>
          <p:nvPr userDrawn="1"/>
        </p:nvCxnSpPr>
        <p:spPr>
          <a:xfrm>
            <a:off x="6627222" y="5065838"/>
            <a:ext cx="0" cy="1539744"/>
          </a:xfrm>
          <a:prstGeom prst="line">
            <a:avLst/>
          </a:prstGeom>
          <a:ln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61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9" grpId="0"/>
      <p:bldP spid="41" grpId="0"/>
      <p:bldP spid="42" grpId="0"/>
      <p:bldP spid="43" grpId="0"/>
      <p:bldP spid="44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ky, outdoor, building, bridge&#10;&#10;Description automatically generated">
            <a:extLst>
              <a:ext uri="{FF2B5EF4-FFF2-40B4-BE49-F238E27FC236}">
                <a16:creationId xmlns:a16="http://schemas.microsoft.com/office/drawing/2014/main" id="{F898B03B-E3A0-1833-8EAE-8C2A99182B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7529166" cy="48071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B1036E-7003-12D4-D750-BE04959D9725}"/>
              </a:ext>
            </a:extLst>
          </p:cNvPr>
          <p:cNvSpPr/>
          <p:nvPr userDrawn="1"/>
        </p:nvSpPr>
        <p:spPr>
          <a:xfrm>
            <a:off x="6515323" y="0"/>
            <a:ext cx="5676677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7394516" y="379348"/>
            <a:ext cx="2479232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</a:t>
            </a:r>
            <a:r>
              <a:rPr lang="en-US" sz="1400" b="1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endParaRPr lang="id-ID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969568-A242-EE6C-D6D5-E7CFE17ECD75}"/>
              </a:ext>
            </a:extLst>
          </p:cNvPr>
          <p:cNvSpPr/>
          <p:nvPr userDrawn="1"/>
        </p:nvSpPr>
        <p:spPr>
          <a:xfrm>
            <a:off x="0" y="4807131"/>
            <a:ext cx="5747658" cy="205086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1072142" y="5006787"/>
            <a:ext cx="1801687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</a:t>
            </a:r>
            <a:r>
              <a:rPr lang="en-US" sz="1400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7055659" y="771235"/>
            <a:ext cx="4633131" cy="57037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Pendidikan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Sains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Ekonomi dan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id-ID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698982" y="5372547"/>
            <a:ext cx="5117358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Telomer</a:t>
            </a:r>
            <a:endParaRPr lang="id-ID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3F334-3493-1B05-A42A-D3792E6A3C52}"/>
              </a:ext>
            </a:extLst>
          </p:cNvPr>
          <p:cNvSpPr/>
          <p:nvPr userDrawn="1"/>
        </p:nvSpPr>
        <p:spPr>
          <a:xfrm>
            <a:off x="5747657" y="4807131"/>
            <a:ext cx="390577" cy="2050869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873846-785A-4A7C-A503-3264EC6004D1}"/>
              </a:ext>
            </a:extLst>
          </p:cNvPr>
          <p:cNvSpPr/>
          <p:nvPr userDrawn="1"/>
        </p:nvSpPr>
        <p:spPr>
          <a:xfrm>
            <a:off x="6140199" y="4807130"/>
            <a:ext cx="373160" cy="205086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669C312-A7B3-ACF4-6E5A-E0F75F49BDCC}"/>
              </a:ext>
            </a:extLst>
          </p:cNvPr>
          <p:cNvSpPr/>
          <p:nvPr userDrawn="1"/>
        </p:nvSpPr>
        <p:spPr>
          <a:xfrm>
            <a:off x="-204330" y="252418"/>
            <a:ext cx="3065096" cy="94270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A2C5B254-1DDC-BE71-1F26-3DF3229D0F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5" y="402511"/>
            <a:ext cx="2239256" cy="60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7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47" r="18469"/>
          <a:stretch/>
        </p:blipFill>
        <p:spPr>
          <a:xfrm>
            <a:off x="8409909" y="1613263"/>
            <a:ext cx="3133302" cy="36314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30314F1-637D-4C86-60C0-75CF833190AF}"/>
              </a:ext>
            </a:extLst>
          </p:cNvPr>
          <p:cNvSpPr/>
          <p:nvPr userDrawn="1"/>
        </p:nvSpPr>
        <p:spPr>
          <a:xfrm>
            <a:off x="0" y="1613263"/>
            <a:ext cx="8212183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1040" y="2246811"/>
            <a:ext cx="6583680" cy="139990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1040" y="3931920"/>
            <a:ext cx="6583680" cy="70539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AA7A48-1766-1371-0236-AAD173A01D22}"/>
              </a:ext>
            </a:extLst>
          </p:cNvPr>
          <p:cNvSpPr/>
          <p:nvPr userDrawn="1"/>
        </p:nvSpPr>
        <p:spPr>
          <a:xfrm>
            <a:off x="11734800" y="1613263"/>
            <a:ext cx="261257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D2A8F0-437A-6D65-5214-4AACB7836FBA}"/>
              </a:ext>
            </a:extLst>
          </p:cNvPr>
          <p:cNvSpPr/>
          <p:nvPr userDrawn="1"/>
        </p:nvSpPr>
        <p:spPr>
          <a:xfrm>
            <a:off x="11996057" y="1613263"/>
            <a:ext cx="195943" cy="363147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FC04E0-B1C0-F468-D8D4-8ABAB99EE403}"/>
              </a:ext>
            </a:extLst>
          </p:cNvPr>
          <p:cNvSpPr/>
          <p:nvPr userDrawn="1"/>
        </p:nvSpPr>
        <p:spPr>
          <a:xfrm>
            <a:off x="1" y="0"/>
            <a:ext cx="12192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E82C45-51C0-66F5-3E08-C7169138F7F3}"/>
              </a:ext>
            </a:extLst>
          </p:cNvPr>
          <p:cNvSpPr/>
          <p:nvPr userDrawn="1"/>
        </p:nvSpPr>
        <p:spPr>
          <a:xfrm>
            <a:off x="8418618" y="0"/>
            <a:ext cx="3773383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366A4-2664-9753-BA9A-226A578289B3}"/>
              </a:ext>
            </a:extLst>
          </p:cNvPr>
          <p:cNvSpPr/>
          <p:nvPr userDrawn="1"/>
        </p:nvSpPr>
        <p:spPr>
          <a:xfrm>
            <a:off x="8786949" y="0"/>
            <a:ext cx="3405051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B9D307-18FD-A6C7-F142-779D046F19E8}"/>
              </a:ext>
            </a:extLst>
          </p:cNvPr>
          <p:cNvSpPr/>
          <p:nvPr userDrawn="1"/>
        </p:nvSpPr>
        <p:spPr>
          <a:xfrm>
            <a:off x="0" y="6727371"/>
            <a:ext cx="12192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C23A4E-BCDA-8075-8C23-018E3230836E}"/>
              </a:ext>
            </a:extLst>
          </p:cNvPr>
          <p:cNvSpPr/>
          <p:nvPr userDrawn="1"/>
        </p:nvSpPr>
        <p:spPr>
          <a:xfrm>
            <a:off x="8418617" y="6727371"/>
            <a:ext cx="3773383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B089C4-07C6-139F-1CAC-A6DE008AF38E}"/>
              </a:ext>
            </a:extLst>
          </p:cNvPr>
          <p:cNvSpPr/>
          <p:nvPr userDrawn="1"/>
        </p:nvSpPr>
        <p:spPr>
          <a:xfrm>
            <a:off x="8786948" y="6727371"/>
            <a:ext cx="3405051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31148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47" r="18469"/>
          <a:stretch/>
        </p:blipFill>
        <p:spPr>
          <a:xfrm>
            <a:off x="8409909" y="1613263"/>
            <a:ext cx="3133302" cy="36314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30314F1-637D-4C86-60C0-75CF833190AF}"/>
              </a:ext>
            </a:extLst>
          </p:cNvPr>
          <p:cNvSpPr/>
          <p:nvPr userDrawn="1"/>
        </p:nvSpPr>
        <p:spPr>
          <a:xfrm>
            <a:off x="0" y="1613263"/>
            <a:ext cx="8212183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1040" y="2246811"/>
            <a:ext cx="6583680" cy="139990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1040" y="3931920"/>
            <a:ext cx="6583680" cy="70539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AA7A48-1766-1371-0236-AAD173A01D22}"/>
              </a:ext>
            </a:extLst>
          </p:cNvPr>
          <p:cNvSpPr/>
          <p:nvPr userDrawn="1"/>
        </p:nvSpPr>
        <p:spPr>
          <a:xfrm>
            <a:off x="11734800" y="1613263"/>
            <a:ext cx="261257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D2A8F0-437A-6D65-5214-4AACB7836FBA}"/>
              </a:ext>
            </a:extLst>
          </p:cNvPr>
          <p:cNvSpPr/>
          <p:nvPr userDrawn="1"/>
        </p:nvSpPr>
        <p:spPr>
          <a:xfrm>
            <a:off x="11996057" y="1613263"/>
            <a:ext cx="195943" cy="363147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4707FE-6BDC-F793-DB39-0B8E17C6E2C2}"/>
              </a:ext>
            </a:extLst>
          </p:cNvPr>
          <p:cNvSpPr/>
          <p:nvPr userDrawn="1"/>
        </p:nvSpPr>
        <p:spPr>
          <a:xfrm>
            <a:off x="1" y="0"/>
            <a:ext cx="12192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6D1692-BEF0-18CD-E25A-5EA95B02BB6E}"/>
              </a:ext>
            </a:extLst>
          </p:cNvPr>
          <p:cNvSpPr/>
          <p:nvPr userDrawn="1"/>
        </p:nvSpPr>
        <p:spPr>
          <a:xfrm>
            <a:off x="8418618" y="0"/>
            <a:ext cx="3773383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90979F-8CDB-6F28-22D4-5C432546B587}"/>
              </a:ext>
            </a:extLst>
          </p:cNvPr>
          <p:cNvSpPr/>
          <p:nvPr userDrawn="1"/>
        </p:nvSpPr>
        <p:spPr>
          <a:xfrm>
            <a:off x="8786949" y="0"/>
            <a:ext cx="3405051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314E8E-4FB0-B042-3BE6-CD8BB18F5B44}"/>
              </a:ext>
            </a:extLst>
          </p:cNvPr>
          <p:cNvSpPr/>
          <p:nvPr userDrawn="1"/>
        </p:nvSpPr>
        <p:spPr>
          <a:xfrm>
            <a:off x="1" y="6727372"/>
            <a:ext cx="12192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C0CB20-993F-51DE-343B-25EAF40A4C3D}"/>
              </a:ext>
            </a:extLst>
          </p:cNvPr>
          <p:cNvSpPr/>
          <p:nvPr userDrawn="1"/>
        </p:nvSpPr>
        <p:spPr>
          <a:xfrm>
            <a:off x="8418618" y="6727372"/>
            <a:ext cx="3773383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330517-0209-A5D9-4E4E-0AE0BDBDD70C}"/>
              </a:ext>
            </a:extLst>
          </p:cNvPr>
          <p:cNvSpPr/>
          <p:nvPr userDrawn="1"/>
        </p:nvSpPr>
        <p:spPr>
          <a:xfrm>
            <a:off x="8786949" y="6727372"/>
            <a:ext cx="3405051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488427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B0971D-C994-4EA1-F668-CDB34371C071}"/>
              </a:ext>
            </a:extLst>
          </p:cNvPr>
          <p:cNvSpPr/>
          <p:nvPr userDrawn="1"/>
        </p:nvSpPr>
        <p:spPr>
          <a:xfrm>
            <a:off x="-7257" y="0"/>
            <a:ext cx="1931851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594" y="0"/>
            <a:ext cx="10267406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592EE01-AD60-AB42-B70E-85CF44CE72B5}"/>
              </a:ext>
            </a:extLst>
          </p:cNvPr>
          <p:cNvSpPr/>
          <p:nvPr userDrawn="1"/>
        </p:nvSpPr>
        <p:spPr>
          <a:xfrm>
            <a:off x="-7257" y="1262743"/>
            <a:ext cx="7628709" cy="4497977"/>
          </a:xfrm>
          <a:prstGeom prst="rect">
            <a:avLst/>
          </a:prstGeom>
          <a:solidFill>
            <a:srgbClr val="406882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965199" y="1984103"/>
            <a:ext cx="5513977" cy="2074092"/>
          </a:xfrm>
        </p:spPr>
        <p:txBody>
          <a:bodyPr anchor="ctr">
            <a:noAutofit/>
          </a:bodyPr>
          <a:lstStyle>
            <a:lvl1pPr algn="ctr">
              <a:defRPr sz="30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963703" y="4411255"/>
            <a:ext cx="5513977" cy="7366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769260-0023-EAFA-F8C4-9EA7C28A19F8}"/>
              </a:ext>
            </a:extLst>
          </p:cNvPr>
          <p:cNvSpPr/>
          <p:nvPr userDrawn="1"/>
        </p:nvSpPr>
        <p:spPr>
          <a:xfrm>
            <a:off x="11887200" y="1262742"/>
            <a:ext cx="304800" cy="4497977"/>
          </a:xfrm>
          <a:prstGeom prst="rect">
            <a:avLst/>
          </a:prstGeom>
          <a:solidFill>
            <a:srgbClr val="406882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82410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outdoor, building, bridge&#10;&#10;Description automatically generated">
            <a:extLst>
              <a:ext uri="{FF2B5EF4-FFF2-40B4-BE49-F238E27FC236}">
                <a16:creationId xmlns:a16="http://schemas.microsoft.com/office/drawing/2014/main" id="{B442E432-C0FB-548A-8B6F-1F381B16B6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661" r="18438"/>
          <a:stretch/>
        </p:blipFill>
        <p:spPr>
          <a:xfrm>
            <a:off x="0" y="0"/>
            <a:ext cx="7293429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E44DCF-5EB2-F02C-9897-78A0394255B4}"/>
              </a:ext>
            </a:extLst>
          </p:cNvPr>
          <p:cNvSpPr/>
          <p:nvPr userDrawn="1"/>
        </p:nvSpPr>
        <p:spPr>
          <a:xfrm>
            <a:off x="7293429" y="0"/>
            <a:ext cx="4898571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D1881ABD-0624-828D-4770-3987FA7A1452}"/>
              </a:ext>
            </a:extLst>
          </p:cNvPr>
          <p:cNvSpPr/>
          <p:nvPr userDrawn="1"/>
        </p:nvSpPr>
        <p:spPr>
          <a:xfrm flipH="1" flipV="1">
            <a:off x="2355669" y="0"/>
            <a:ext cx="4937760" cy="690463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E13D558-96A2-4054-B346-4AB9B5C1F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9089" y="1018904"/>
            <a:ext cx="5303520" cy="1785256"/>
          </a:xfrm>
        </p:spPr>
        <p:txBody>
          <a:bodyPr anchor="ctr"/>
          <a:lstStyle>
            <a:lvl1pPr algn="r">
              <a:defRPr b="1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41EDF8F-1C17-417B-90D9-82624393E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9089" y="3089887"/>
            <a:ext cx="5303520" cy="620355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89FA115E-24F7-6752-124B-A1FB022210B9}"/>
              </a:ext>
            </a:extLst>
          </p:cNvPr>
          <p:cNvSpPr/>
          <p:nvPr userDrawn="1"/>
        </p:nvSpPr>
        <p:spPr>
          <a:xfrm>
            <a:off x="0" y="4807131"/>
            <a:ext cx="1811383" cy="2050869"/>
          </a:xfrm>
          <a:prstGeom prst="rtTriangle">
            <a:avLst/>
          </a:prstGeom>
          <a:solidFill>
            <a:srgbClr val="B1D0E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679D27-F8F0-B646-78FF-F5B9CE28173C}"/>
              </a:ext>
            </a:extLst>
          </p:cNvPr>
          <p:cNvSpPr/>
          <p:nvPr userDrawn="1"/>
        </p:nvSpPr>
        <p:spPr>
          <a:xfrm rot="19468518">
            <a:off x="4717356" y="-1213957"/>
            <a:ext cx="266414" cy="9030719"/>
          </a:xfrm>
          <a:prstGeom prst="rect">
            <a:avLst/>
          </a:prstGeom>
          <a:solidFill>
            <a:srgbClr val="406882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E1C1B4-8B43-1679-4207-D129953177DB}"/>
              </a:ext>
            </a:extLst>
          </p:cNvPr>
          <p:cNvCxnSpPr>
            <a:cxnSpLocks/>
          </p:cNvCxnSpPr>
          <p:nvPr userDrawn="1"/>
        </p:nvCxnSpPr>
        <p:spPr>
          <a:xfrm>
            <a:off x="2742732" y="-104503"/>
            <a:ext cx="5077097" cy="7009137"/>
          </a:xfrm>
          <a:prstGeom prst="line">
            <a:avLst/>
          </a:prstGeom>
          <a:ln w="28575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EC0363F-1557-29B0-9FC1-426C1CA89FD6}"/>
              </a:ext>
            </a:extLst>
          </p:cNvPr>
          <p:cNvSpPr/>
          <p:nvPr userDrawn="1"/>
        </p:nvSpPr>
        <p:spPr>
          <a:xfrm>
            <a:off x="6359089" y="1018904"/>
            <a:ext cx="6200464" cy="1785256"/>
          </a:xfrm>
          <a:prstGeom prst="roundRect">
            <a:avLst/>
          </a:prstGeom>
          <a:noFill/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10895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uilding, outdoor, tall, city&#10;&#10;Description automatically generated">
            <a:extLst>
              <a:ext uri="{FF2B5EF4-FFF2-40B4-BE49-F238E27FC236}">
                <a16:creationId xmlns:a16="http://schemas.microsoft.com/office/drawing/2014/main" id="{D63B67CA-3817-4949-DEE4-B5B42AD1AE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1" r="2778" b="47825"/>
          <a:stretch/>
        </p:blipFill>
        <p:spPr>
          <a:xfrm>
            <a:off x="1524000" y="3307863"/>
            <a:ext cx="10668000" cy="355013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7687" y="451611"/>
            <a:ext cx="10088545" cy="1280160"/>
          </a:xfrm>
        </p:spPr>
        <p:txBody>
          <a:bodyPr anchor="b"/>
          <a:lstStyle>
            <a:lvl1pPr algn="ctr">
              <a:defRPr b="1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7687" y="1953411"/>
            <a:ext cx="10088545" cy="667868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FAA31E-1DE9-670C-BDF3-DA639D8CD26E}"/>
              </a:ext>
            </a:extLst>
          </p:cNvPr>
          <p:cNvSpPr/>
          <p:nvPr userDrawn="1"/>
        </p:nvSpPr>
        <p:spPr>
          <a:xfrm>
            <a:off x="0" y="0"/>
            <a:ext cx="869576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521835-A0D8-1D84-7626-14C5A14D108F}"/>
              </a:ext>
            </a:extLst>
          </p:cNvPr>
          <p:cNvSpPr/>
          <p:nvPr userDrawn="1"/>
        </p:nvSpPr>
        <p:spPr>
          <a:xfrm>
            <a:off x="0" y="0"/>
            <a:ext cx="869576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A7DC1B-61C9-6C7C-4FC7-CE159E4072B9}"/>
              </a:ext>
            </a:extLst>
          </p:cNvPr>
          <p:cNvSpPr/>
          <p:nvPr userDrawn="1"/>
        </p:nvSpPr>
        <p:spPr>
          <a:xfrm>
            <a:off x="0" y="363897"/>
            <a:ext cx="869576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0E829C-CE92-72BB-59CE-04B0518EB839}"/>
              </a:ext>
            </a:extLst>
          </p:cNvPr>
          <p:cNvSpPr/>
          <p:nvPr userDrawn="1"/>
        </p:nvSpPr>
        <p:spPr>
          <a:xfrm>
            <a:off x="0" y="727794"/>
            <a:ext cx="869576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637183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A6F716-1722-4858-A5EF-A6AE0E62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266" y="167956"/>
            <a:ext cx="2606154" cy="87162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00E2D2E-E400-10BF-BA54-F331B7E76AA7}"/>
              </a:ext>
            </a:extLst>
          </p:cNvPr>
          <p:cNvSpPr/>
          <p:nvPr userDrawn="1"/>
        </p:nvSpPr>
        <p:spPr>
          <a:xfrm>
            <a:off x="8345045" y="0"/>
            <a:ext cx="2923846" cy="1011918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2DAE55-25D6-4435-8796-B7C3C977949C}"/>
              </a:ext>
            </a:extLst>
          </p:cNvPr>
          <p:cNvSpPr txBox="1"/>
          <p:nvPr userDrawn="1"/>
        </p:nvSpPr>
        <p:spPr>
          <a:xfrm>
            <a:off x="8654199" y="330065"/>
            <a:ext cx="2336017" cy="351788"/>
          </a:xfrm>
          <a:prstGeom prst="rect">
            <a:avLst/>
          </a:prstGeom>
          <a:noFill/>
        </p:spPr>
        <p:txBody>
          <a:bodyPr wrap="none" rtlCol="0" anchor="ctr">
            <a:normAutofit fontScale="92500" lnSpcReduction="10000"/>
          </a:bodyPr>
          <a:lstStyle/>
          <a:p>
            <a:pPr algn="l">
              <a:lnSpc>
                <a:spcPct val="130000"/>
              </a:lnSpc>
            </a:pPr>
            <a:r>
              <a:rPr lang="en-US" sz="16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https://layar.yarsi.ac.id/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62353" y="1648340"/>
            <a:ext cx="4868091" cy="2233011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62352" y="4211419"/>
            <a:ext cx="4868092" cy="10415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767567-9B64-11B9-2AEF-1EFFF84BE77D}"/>
              </a:ext>
            </a:extLst>
          </p:cNvPr>
          <p:cNvSpPr/>
          <p:nvPr userDrawn="1"/>
        </p:nvSpPr>
        <p:spPr>
          <a:xfrm>
            <a:off x="11573691" y="1"/>
            <a:ext cx="313509" cy="1011918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BAAF39-94F5-FAAC-6C95-094861D485D7}"/>
              </a:ext>
            </a:extLst>
          </p:cNvPr>
          <p:cNvSpPr/>
          <p:nvPr userDrawn="1"/>
        </p:nvSpPr>
        <p:spPr>
          <a:xfrm>
            <a:off x="11878491" y="0"/>
            <a:ext cx="313509" cy="1011918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4" name="Picture 13" descr="A picture containing text, electronics, display, screenshot&#10;&#10;Description automatically generated">
            <a:extLst>
              <a:ext uri="{FF2B5EF4-FFF2-40B4-BE49-F238E27FC236}">
                <a16:creationId xmlns:a16="http://schemas.microsoft.com/office/drawing/2014/main" id="{E9637B54-0C9C-C005-8E2D-089EC947B6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32870" y="1522838"/>
            <a:ext cx="7094630" cy="533516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606976-5D70-4D95-A495-47889B7B35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1003" r="1753" b="36861"/>
          <a:stretch/>
        </p:blipFill>
        <p:spPr>
          <a:xfrm>
            <a:off x="-330926" y="1763770"/>
            <a:ext cx="6503955" cy="3287937"/>
          </a:xfrm>
          <a:prstGeom prst="rect">
            <a:avLst/>
          </a:prstGeom>
          <a:ln w="38100">
            <a:noFill/>
          </a:ln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AF05304-240E-D3B8-4985-C6AB5C070BA4}"/>
              </a:ext>
            </a:extLst>
          </p:cNvPr>
          <p:cNvSpPr/>
          <p:nvPr userDrawn="1"/>
        </p:nvSpPr>
        <p:spPr>
          <a:xfrm>
            <a:off x="6862353" y="1648341"/>
            <a:ext cx="5686698" cy="2233010"/>
          </a:xfrm>
          <a:prstGeom prst="roundRect">
            <a:avLst/>
          </a:prstGeom>
          <a:noFill/>
          <a:ln w="19050"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67F7D7D-B6D5-48CE-05F2-50C8899804EB}"/>
              </a:ext>
            </a:extLst>
          </p:cNvPr>
          <p:cNvSpPr/>
          <p:nvPr userDrawn="1"/>
        </p:nvSpPr>
        <p:spPr>
          <a:xfrm>
            <a:off x="6862352" y="4211419"/>
            <a:ext cx="5686698" cy="1041576"/>
          </a:xfrm>
          <a:prstGeom prst="roundRect">
            <a:avLst/>
          </a:prstGeom>
          <a:noFill/>
          <a:ln w="1905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0099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996" y="363897"/>
            <a:ext cx="6861970" cy="375342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996" y="4373179"/>
            <a:ext cx="686197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5997" y="5909197"/>
            <a:ext cx="6861970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9CFC77-64A6-80D1-5E94-13BD68DE27DE}"/>
              </a:ext>
            </a:extLst>
          </p:cNvPr>
          <p:cNvSpPr/>
          <p:nvPr userDrawn="1"/>
        </p:nvSpPr>
        <p:spPr>
          <a:xfrm>
            <a:off x="11322424" y="0"/>
            <a:ext cx="869576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463471-01F7-C3E0-D433-5E278D28E93D}"/>
              </a:ext>
            </a:extLst>
          </p:cNvPr>
          <p:cNvSpPr/>
          <p:nvPr userDrawn="1"/>
        </p:nvSpPr>
        <p:spPr>
          <a:xfrm>
            <a:off x="11322424" y="0"/>
            <a:ext cx="869576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AD682B-93DD-AD06-2EBA-6CC51D4FE79C}"/>
              </a:ext>
            </a:extLst>
          </p:cNvPr>
          <p:cNvSpPr/>
          <p:nvPr userDrawn="1"/>
        </p:nvSpPr>
        <p:spPr>
          <a:xfrm>
            <a:off x="11322424" y="363897"/>
            <a:ext cx="869576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FD5E6D-3F4D-92CE-4DDA-CAD7CB04EEE8}"/>
              </a:ext>
            </a:extLst>
          </p:cNvPr>
          <p:cNvSpPr/>
          <p:nvPr userDrawn="1"/>
        </p:nvSpPr>
        <p:spPr>
          <a:xfrm>
            <a:off x="11322424" y="727794"/>
            <a:ext cx="869576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8EBAEC-DE38-EC3E-E2F6-2F7ABB5EF95D}"/>
              </a:ext>
            </a:extLst>
          </p:cNvPr>
          <p:cNvSpPr/>
          <p:nvPr userDrawn="1"/>
        </p:nvSpPr>
        <p:spPr>
          <a:xfrm>
            <a:off x="0" y="363897"/>
            <a:ext cx="3691538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174223-605E-997A-4D4D-F0178F0644B1}"/>
              </a:ext>
            </a:extLst>
          </p:cNvPr>
          <p:cNvSpPr/>
          <p:nvPr userDrawn="1"/>
        </p:nvSpPr>
        <p:spPr>
          <a:xfrm>
            <a:off x="0" y="727794"/>
            <a:ext cx="3691538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7E72F5-655B-DDC0-B713-596AD55E0E38}"/>
              </a:ext>
            </a:extLst>
          </p:cNvPr>
          <p:cNvSpPr/>
          <p:nvPr userDrawn="1"/>
        </p:nvSpPr>
        <p:spPr>
          <a:xfrm>
            <a:off x="0" y="1091691"/>
            <a:ext cx="3691538" cy="3025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EE7008-A044-C193-61F9-E514178253D4}"/>
              </a:ext>
            </a:extLst>
          </p:cNvPr>
          <p:cNvSpPr txBox="1"/>
          <p:nvPr userDrawn="1"/>
        </p:nvSpPr>
        <p:spPr>
          <a:xfrm>
            <a:off x="780176" y="2240609"/>
            <a:ext cx="1963024" cy="351788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Rapat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WFH</a:t>
            </a:r>
          </a:p>
        </p:txBody>
      </p:sp>
    </p:spTree>
    <p:extLst>
      <p:ext uri="{BB962C8B-B14F-4D97-AF65-F5344CB8AC3E}">
        <p14:creationId xmlns:p14="http://schemas.microsoft.com/office/powerpoint/2010/main" val="33921229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4859" y="1979248"/>
            <a:ext cx="5303520" cy="1841036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44859" y="4025955"/>
            <a:ext cx="53035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AC541435-3E12-F24A-BB3C-E20A81AD29B0}"/>
              </a:ext>
            </a:extLst>
          </p:cNvPr>
          <p:cNvSpPr/>
          <p:nvPr userDrawn="1"/>
        </p:nvSpPr>
        <p:spPr>
          <a:xfrm>
            <a:off x="0" y="755516"/>
            <a:ext cx="6492240" cy="6102484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185D501A-6517-BE88-5FF6-DB62C235717D}"/>
              </a:ext>
            </a:extLst>
          </p:cNvPr>
          <p:cNvSpPr/>
          <p:nvPr userDrawn="1"/>
        </p:nvSpPr>
        <p:spPr>
          <a:xfrm>
            <a:off x="0" y="982495"/>
            <a:ext cx="6274340" cy="587550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53C8867-BDEA-A31C-DC35-697CA64A02A5}"/>
              </a:ext>
            </a:extLst>
          </p:cNvPr>
          <p:cNvSpPr/>
          <p:nvPr userDrawn="1"/>
        </p:nvSpPr>
        <p:spPr>
          <a:xfrm flipH="1" flipV="1">
            <a:off x="10900814" y="-3"/>
            <a:ext cx="1291185" cy="1280158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0" name="Picture 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12EB9F3-1DA4-2524-B2EE-19F1F12DC6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63455" y="1010404"/>
            <a:ext cx="7255787" cy="4837192"/>
          </a:xfrm>
          <a:prstGeom prst="rect">
            <a:avLst/>
          </a:prstGeom>
        </p:spPr>
      </p:pic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B83F87C1-3A3C-3995-26F1-90B45E5C1EFA}"/>
              </a:ext>
            </a:extLst>
          </p:cNvPr>
          <p:cNvSpPr/>
          <p:nvPr userDrawn="1"/>
        </p:nvSpPr>
        <p:spPr>
          <a:xfrm flipH="1" flipV="1">
            <a:off x="11118715" y="-1"/>
            <a:ext cx="1073285" cy="1074485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98B1A4-4057-F3AC-7D47-784682F1B733}"/>
              </a:ext>
            </a:extLst>
          </p:cNvPr>
          <p:cNvSpPr txBox="1"/>
          <p:nvPr userDrawn="1"/>
        </p:nvSpPr>
        <p:spPr>
          <a:xfrm>
            <a:off x="1895561" y="5983466"/>
            <a:ext cx="30509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D" b="1" i="0" u="none" strike="noStrike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Pelantikan</a:t>
            </a:r>
            <a:r>
              <a:rPr lang="en-ID" b="1" i="0" u="none" strike="noStrike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ID" b="1" i="0" u="none" strike="noStrike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pengurus</a:t>
            </a:r>
            <a:r>
              <a:rPr lang="en-ID" b="1" i="0" u="none" strike="noStrike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SEMA dan BPM </a:t>
            </a:r>
            <a:r>
              <a:rPr lang="en-ID" b="1" i="0" u="none" strike="noStrike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Fakultas</a:t>
            </a:r>
            <a:r>
              <a:rPr lang="en-ID" b="1" i="0" u="none" strike="noStrike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ID" b="1" i="0" u="none" strike="noStrike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Psikologi</a:t>
            </a:r>
            <a:r>
              <a:rPr lang="en-ID" b="1" i="0" u="none" strike="noStrike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YARSI</a:t>
            </a:r>
            <a:endParaRPr lang="en-ID" b="1" i="0" u="none">
              <a:solidFill>
                <a:schemeClr val="bg1"/>
              </a:solidFill>
              <a:effectLst/>
              <a:latin typeface="Lato" panose="020B0604020202020204" pitchFamily="34" charset="0"/>
            </a:endParaRPr>
          </a:p>
          <a:p>
            <a:pPr algn="l"/>
            <a:endParaRPr lang="en-ID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5145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62B20E-E8DE-ECBE-45F2-8BA95BA0CBFF}"/>
              </a:ext>
            </a:extLst>
          </p:cNvPr>
          <p:cNvSpPr/>
          <p:nvPr userDrawn="1"/>
        </p:nvSpPr>
        <p:spPr>
          <a:xfrm>
            <a:off x="0" y="0"/>
            <a:ext cx="7272416" cy="686670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33" y="2148840"/>
            <a:ext cx="6234578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34" y="3553177"/>
            <a:ext cx="6234578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pic>
        <p:nvPicPr>
          <p:cNvPr id="4" name="Picture 3" descr="A group of people sitting in chairs&#10;&#10;Description automatically generated with medium confidence">
            <a:extLst>
              <a:ext uri="{FF2B5EF4-FFF2-40B4-BE49-F238E27FC236}">
                <a16:creationId xmlns:a16="http://schemas.microsoft.com/office/drawing/2014/main" id="{7A7FDCF1-943D-69EF-849B-C93F04E7B5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090" r="28836"/>
          <a:stretch/>
        </p:blipFill>
        <p:spPr>
          <a:xfrm>
            <a:off x="7863840" y="0"/>
            <a:ext cx="432816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C88A4A-AB01-0E2A-0E69-1D79B597DB35}"/>
              </a:ext>
            </a:extLst>
          </p:cNvPr>
          <p:cNvSpPr/>
          <p:nvPr userDrawn="1"/>
        </p:nvSpPr>
        <p:spPr>
          <a:xfrm>
            <a:off x="7272416" y="0"/>
            <a:ext cx="304041" cy="686670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7C826F-3BEB-6819-AE55-8D1E56A9895F}"/>
              </a:ext>
            </a:extLst>
          </p:cNvPr>
          <p:cNvSpPr/>
          <p:nvPr userDrawn="1"/>
        </p:nvSpPr>
        <p:spPr>
          <a:xfrm>
            <a:off x="7559799" y="0"/>
            <a:ext cx="304041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24E98D-CADC-B909-EEDF-BEFF3282FBBD}"/>
              </a:ext>
            </a:extLst>
          </p:cNvPr>
          <p:cNvSpPr/>
          <p:nvPr userDrawn="1"/>
        </p:nvSpPr>
        <p:spPr>
          <a:xfrm>
            <a:off x="8665029" y="5782491"/>
            <a:ext cx="3526971" cy="757646"/>
          </a:xfrm>
          <a:prstGeom prst="rect">
            <a:avLst/>
          </a:prstGeom>
          <a:solidFill>
            <a:srgbClr val="1A374D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2CF6E8-797F-7006-D978-D66814B4EA1F}"/>
              </a:ext>
            </a:extLst>
          </p:cNvPr>
          <p:cNvSpPr txBox="1"/>
          <p:nvPr userDrawn="1"/>
        </p:nvSpPr>
        <p:spPr>
          <a:xfrm>
            <a:off x="8928842" y="5757272"/>
            <a:ext cx="2999344" cy="757645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Seminar </a:t>
            </a: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kepribadian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FPSI Universitas YARSI</a:t>
            </a:r>
          </a:p>
        </p:txBody>
      </p:sp>
    </p:spTree>
    <p:extLst>
      <p:ext uri="{BB962C8B-B14F-4D97-AF65-F5344CB8AC3E}">
        <p14:creationId xmlns:p14="http://schemas.microsoft.com/office/powerpoint/2010/main" val="38891141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7B1964-969F-9C37-4FFC-5B2B1C0A6609}"/>
              </a:ext>
            </a:extLst>
          </p:cNvPr>
          <p:cNvSpPr/>
          <p:nvPr userDrawn="1"/>
        </p:nvSpPr>
        <p:spPr>
          <a:xfrm>
            <a:off x="6035040" y="1480209"/>
            <a:ext cx="6156960" cy="3897582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3013" y="1762050"/>
            <a:ext cx="4934155" cy="2090057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23013" y="4000153"/>
            <a:ext cx="4934154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pic>
        <p:nvPicPr>
          <p:cNvPr id="4" name="Picture 3" descr="A doctor giving a patient a shot&#10;&#10;Description automatically generated with low confidence">
            <a:extLst>
              <a:ext uri="{FF2B5EF4-FFF2-40B4-BE49-F238E27FC236}">
                <a16:creationId xmlns:a16="http://schemas.microsoft.com/office/drawing/2014/main" id="{5A880C3F-ECFA-63D2-6BED-A2466ECD93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80209"/>
            <a:ext cx="5849809" cy="389758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BD4A42-D856-2E2F-C8E2-6BA06EDBEEF3}"/>
              </a:ext>
            </a:extLst>
          </p:cNvPr>
          <p:cNvSpPr/>
          <p:nvPr userDrawn="1"/>
        </p:nvSpPr>
        <p:spPr>
          <a:xfrm>
            <a:off x="1" y="6727371"/>
            <a:ext cx="12192000" cy="13063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4ABCC1-FC6C-58D4-4FED-B3B2BCE6AD97}"/>
              </a:ext>
            </a:extLst>
          </p:cNvPr>
          <p:cNvSpPr/>
          <p:nvPr userDrawn="1"/>
        </p:nvSpPr>
        <p:spPr>
          <a:xfrm>
            <a:off x="8418618" y="6727371"/>
            <a:ext cx="3773383" cy="130630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C79656-AA0D-E710-A384-1FE8CF565B06}"/>
              </a:ext>
            </a:extLst>
          </p:cNvPr>
          <p:cNvSpPr/>
          <p:nvPr userDrawn="1"/>
        </p:nvSpPr>
        <p:spPr>
          <a:xfrm>
            <a:off x="8786949" y="6727371"/>
            <a:ext cx="3405051" cy="130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9F55AF-091E-7FF6-3421-9EA04ACA9B87}"/>
              </a:ext>
            </a:extLst>
          </p:cNvPr>
          <p:cNvSpPr/>
          <p:nvPr userDrawn="1"/>
        </p:nvSpPr>
        <p:spPr>
          <a:xfrm>
            <a:off x="1" y="0"/>
            <a:ext cx="12192000" cy="13063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22B18E-4A40-E660-B87F-E35D5C97AE8A}"/>
              </a:ext>
            </a:extLst>
          </p:cNvPr>
          <p:cNvSpPr/>
          <p:nvPr userDrawn="1"/>
        </p:nvSpPr>
        <p:spPr>
          <a:xfrm>
            <a:off x="8418618" y="0"/>
            <a:ext cx="3773383" cy="130630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0DC16C-0479-3E79-F886-183D546E580B}"/>
              </a:ext>
            </a:extLst>
          </p:cNvPr>
          <p:cNvSpPr/>
          <p:nvPr userDrawn="1"/>
        </p:nvSpPr>
        <p:spPr>
          <a:xfrm>
            <a:off x="8786949" y="0"/>
            <a:ext cx="3405051" cy="130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CD2B00-227C-6430-9DBE-4C23D87F1184}"/>
              </a:ext>
            </a:extLst>
          </p:cNvPr>
          <p:cNvSpPr/>
          <p:nvPr userDrawn="1"/>
        </p:nvSpPr>
        <p:spPr>
          <a:xfrm>
            <a:off x="5590903" y="1480209"/>
            <a:ext cx="258906" cy="389758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FDE58C-C61A-F4A7-9F54-AFF208BF2883}"/>
              </a:ext>
            </a:extLst>
          </p:cNvPr>
          <p:cNvSpPr/>
          <p:nvPr userDrawn="1"/>
        </p:nvSpPr>
        <p:spPr>
          <a:xfrm>
            <a:off x="5349066" y="1480209"/>
            <a:ext cx="258906" cy="389758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7C8D99-0F8B-8117-0ACD-A8BF2C2FE5EC}"/>
              </a:ext>
            </a:extLst>
          </p:cNvPr>
          <p:cNvSpPr/>
          <p:nvPr userDrawn="1"/>
        </p:nvSpPr>
        <p:spPr>
          <a:xfrm>
            <a:off x="0" y="4823113"/>
            <a:ext cx="4293327" cy="365760"/>
          </a:xfrm>
          <a:prstGeom prst="rect">
            <a:avLst/>
          </a:prstGeom>
          <a:solidFill>
            <a:srgbClr val="B1D0E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25597D-883D-F9EE-AE00-40EBC99D6009}"/>
              </a:ext>
            </a:extLst>
          </p:cNvPr>
          <p:cNvSpPr txBox="1"/>
          <p:nvPr userDrawn="1"/>
        </p:nvSpPr>
        <p:spPr>
          <a:xfrm>
            <a:off x="534833" y="4822174"/>
            <a:ext cx="3016761" cy="351788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Ruang </a:t>
            </a:r>
            <a:r>
              <a:rPr lang="en-US" sz="1400" b="1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eksperiman</a:t>
            </a: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lalu</a:t>
            </a: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lintas</a:t>
            </a: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FPSI UY</a:t>
            </a:r>
          </a:p>
        </p:txBody>
      </p:sp>
    </p:spTree>
    <p:extLst>
      <p:ext uri="{BB962C8B-B14F-4D97-AF65-F5344CB8AC3E}">
        <p14:creationId xmlns:p14="http://schemas.microsoft.com/office/powerpoint/2010/main" val="30377795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tyl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picture containing text, person, table, desk&#10;&#10;Description automatically generated">
            <a:extLst>
              <a:ext uri="{FF2B5EF4-FFF2-40B4-BE49-F238E27FC236}">
                <a16:creationId xmlns:a16="http://schemas.microsoft.com/office/drawing/2014/main" id="{49A9B7AF-7594-356F-29A3-25E869949C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075" r="16137"/>
          <a:stretch/>
        </p:blipFill>
        <p:spPr>
          <a:xfrm>
            <a:off x="0" y="-5"/>
            <a:ext cx="6156958" cy="68579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7B1964-969F-9C37-4FFC-5B2B1C0A6609}"/>
              </a:ext>
            </a:extLst>
          </p:cNvPr>
          <p:cNvSpPr/>
          <p:nvPr userDrawn="1"/>
        </p:nvSpPr>
        <p:spPr>
          <a:xfrm>
            <a:off x="6369245" y="0"/>
            <a:ext cx="5822754" cy="6857993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3013" y="1762050"/>
            <a:ext cx="4934155" cy="2090057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23013" y="4000153"/>
            <a:ext cx="4934154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CD2B00-227C-6430-9DBE-4C23D87F1184}"/>
              </a:ext>
            </a:extLst>
          </p:cNvPr>
          <p:cNvSpPr/>
          <p:nvPr userDrawn="1"/>
        </p:nvSpPr>
        <p:spPr>
          <a:xfrm>
            <a:off x="5590903" y="1480209"/>
            <a:ext cx="258906" cy="38975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FDE58C-C61A-F4A7-9F54-AFF208BF2883}"/>
              </a:ext>
            </a:extLst>
          </p:cNvPr>
          <p:cNvSpPr/>
          <p:nvPr userDrawn="1"/>
        </p:nvSpPr>
        <p:spPr>
          <a:xfrm>
            <a:off x="5349066" y="1480209"/>
            <a:ext cx="258906" cy="38975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25597D-883D-F9EE-AE00-40EBC99D6009}"/>
              </a:ext>
            </a:extLst>
          </p:cNvPr>
          <p:cNvSpPr txBox="1"/>
          <p:nvPr userDrawn="1"/>
        </p:nvSpPr>
        <p:spPr>
          <a:xfrm>
            <a:off x="1733855" y="5927092"/>
            <a:ext cx="3016761" cy="351788"/>
          </a:xfrm>
          <a:prstGeom prst="rect">
            <a:avLst/>
          </a:prstGeom>
          <a:solidFill>
            <a:srgbClr val="B1D0E0">
              <a:alpha val="80000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Ruang </a:t>
            </a:r>
            <a:r>
              <a:rPr lang="en-US" sz="1400" b="1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eksperiman</a:t>
            </a: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FPSI UY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50D168B4-E380-5915-E207-2C9AF6DD1C8A}"/>
              </a:ext>
            </a:extLst>
          </p:cNvPr>
          <p:cNvSpPr/>
          <p:nvPr userDrawn="1"/>
        </p:nvSpPr>
        <p:spPr>
          <a:xfrm>
            <a:off x="0" y="3852107"/>
            <a:ext cx="1291185" cy="3005893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D2BB778C-CCBC-B091-3CEC-56EC5B3921E4}"/>
              </a:ext>
            </a:extLst>
          </p:cNvPr>
          <p:cNvSpPr/>
          <p:nvPr userDrawn="1"/>
        </p:nvSpPr>
        <p:spPr>
          <a:xfrm>
            <a:off x="0" y="4432663"/>
            <a:ext cx="1073285" cy="2425337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B0D15918-A6CF-0F28-14B8-ED369CFEBAA7}"/>
              </a:ext>
            </a:extLst>
          </p:cNvPr>
          <p:cNvSpPr/>
          <p:nvPr userDrawn="1"/>
        </p:nvSpPr>
        <p:spPr>
          <a:xfrm flipH="1" flipV="1">
            <a:off x="2763439" y="-1"/>
            <a:ext cx="3393520" cy="6857999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13D2CBD-21A9-8BAE-A1A9-01BDF63CF208}"/>
              </a:ext>
            </a:extLst>
          </p:cNvPr>
          <p:cNvSpPr/>
          <p:nvPr userDrawn="1"/>
        </p:nvSpPr>
        <p:spPr>
          <a:xfrm>
            <a:off x="6156959" y="6278880"/>
            <a:ext cx="212285" cy="579113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ED806A77-F00B-DA14-3043-606412E6BB03}"/>
              </a:ext>
            </a:extLst>
          </p:cNvPr>
          <p:cNvSpPr/>
          <p:nvPr userDrawn="1"/>
        </p:nvSpPr>
        <p:spPr>
          <a:xfrm flipH="1" flipV="1">
            <a:off x="2975725" y="-1"/>
            <a:ext cx="3393521" cy="6857995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7B0413E-3B06-F04A-1E83-E67E7B401F3F}"/>
              </a:ext>
            </a:extLst>
          </p:cNvPr>
          <p:cNvCxnSpPr>
            <a:cxnSpLocks/>
          </p:cNvCxnSpPr>
          <p:nvPr userDrawn="1"/>
        </p:nvCxnSpPr>
        <p:spPr>
          <a:xfrm>
            <a:off x="3309257" y="-1"/>
            <a:ext cx="3413756" cy="6857994"/>
          </a:xfrm>
          <a:prstGeom prst="line">
            <a:avLst/>
          </a:prstGeom>
          <a:ln w="127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426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2583092" y="2351445"/>
            <a:ext cx="6865982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8000" b="1" spc="300" err="1">
                <a:solidFill>
                  <a:srgbClr val="1A374D"/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Terima</a:t>
            </a:r>
            <a:r>
              <a:rPr lang="en-US" sz="8000" b="1" spc="300">
                <a:solidFill>
                  <a:srgbClr val="1A374D"/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Kasih</a:t>
            </a:r>
            <a:endParaRPr lang="id-ID" sz="8000" b="1" spc="300">
              <a:solidFill>
                <a:srgbClr val="1A374D"/>
              </a:solidFill>
              <a:effectLst/>
              <a:latin typeface="Century Gothic" panose="020B0502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50ED46-F097-4F9D-B28C-3303EF0BF3FE}"/>
              </a:ext>
            </a:extLst>
          </p:cNvPr>
          <p:cNvSpPr txBox="1"/>
          <p:nvPr userDrawn="1"/>
        </p:nvSpPr>
        <p:spPr>
          <a:xfrm>
            <a:off x="3416937" y="4675684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2A1A95-7DCF-4648-9E28-3D1DF1E6A265}"/>
              </a:ext>
            </a:extLst>
          </p:cNvPr>
          <p:cNvSpPr txBox="1"/>
          <p:nvPr userDrawn="1"/>
        </p:nvSpPr>
        <p:spPr>
          <a:xfrm>
            <a:off x="1266689" y="5972875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7BA1DB-6069-4A65-9518-580CAAA24DF5}"/>
              </a:ext>
            </a:extLst>
          </p:cNvPr>
          <p:cNvSpPr txBox="1"/>
          <p:nvPr userDrawn="1"/>
        </p:nvSpPr>
        <p:spPr>
          <a:xfrm>
            <a:off x="1266689" y="5317068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01FF94-5AC3-4A99-B7B1-A80F9EFE6866}"/>
              </a:ext>
            </a:extLst>
          </p:cNvPr>
          <p:cNvSpPr txBox="1"/>
          <p:nvPr userDrawn="1"/>
        </p:nvSpPr>
        <p:spPr>
          <a:xfrm>
            <a:off x="1266689" y="4997028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532671-8C5C-4A08-9A27-A9E4AF30B874}"/>
              </a:ext>
            </a:extLst>
          </p:cNvPr>
          <p:cNvSpPr txBox="1"/>
          <p:nvPr userDrawn="1"/>
        </p:nvSpPr>
        <p:spPr>
          <a:xfrm>
            <a:off x="1266689" y="4676988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384C88E-3326-4972-97B6-030FCB011E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69" y="5972875"/>
            <a:ext cx="276431" cy="2743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86C8205-A088-4D15-AA1B-D7B88E9DE3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69" y="5317068"/>
            <a:ext cx="278573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B2CDF30-FAFA-4370-9098-E509355A6E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69" y="4997028"/>
            <a:ext cx="275524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B6519D-0C73-49C7-907E-30021270C0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69" y="4676988"/>
            <a:ext cx="274320" cy="274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D001A80-EB80-4EC3-BAA1-FC212FB02847}"/>
              </a:ext>
            </a:extLst>
          </p:cNvPr>
          <p:cNvSpPr txBox="1"/>
          <p:nvPr userDrawn="1"/>
        </p:nvSpPr>
        <p:spPr>
          <a:xfrm>
            <a:off x="1266689" y="5637108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FCF1E42-327C-48AB-B1F9-BF0AE4D601C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495" y="5637108"/>
            <a:ext cx="274320" cy="274320"/>
          </a:xfrm>
          <a:prstGeom prst="rect">
            <a:avLst/>
          </a:prstGeom>
        </p:spPr>
      </p:pic>
      <p:sp>
        <p:nvSpPr>
          <p:cNvPr id="2" name="Right Triangle 1">
            <a:extLst>
              <a:ext uri="{FF2B5EF4-FFF2-40B4-BE49-F238E27FC236}">
                <a16:creationId xmlns:a16="http://schemas.microsoft.com/office/drawing/2014/main" id="{E510CCC7-AB9C-7F68-40EC-F726C6452B41}"/>
              </a:ext>
            </a:extLst>
          </p:cNvPr>
          <p:cNvSpPr/>
          <p:nvPr userDrawn="1"/>
        </p:nvSpPr>
        <p:spPr>
          <a:xfrm rot="16200000">
            <a:off x="8830641" y="3503147"/>
            <a:ext cx="4351339" cy="2371379"/>
          </a:xfrm>
          <a:prstGeom prst="rtTriangle">
            <a:avLst/>
          </a:prstGeom>
          <a:solidFill>
            <a:srgbClr val="6998AB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AF24A8C3-237C-2AB8-761D-B2982F57591D}"/>
              </a:ext>
            </a:extLst>
          </p:cNvPr>
          <p:cNvSpPr/>
          <p:nvPr userDrawn="1"/>
        </p:nvSpPr>
        <p:spPr>
          <a:xfrm rot="16200000">
            <a:off x="9315996" y="3981993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D07DF08D-CA8B-7DBD-27B8-DE974EF79B54}"/>
              </a:ext>
            </a:extLst>
          </p:cNvPr>
          <p:cNvSpPr/>
          <p:nvPr userDrawn="1"/>
        </p:nvSpPr>
        <p:spPr>
          <a:xfrm rot="16200000">
            <a:off x="9738362" y="4404358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F51E91E8-CCD1-9A28-083D-869A6F2D2E4B}"/>
              </a:ext>
            </a:extLst>
          </p:cNvPr>
          <p:cNvSpPr/>
          <p:nvPr userDrawn="1"/>
        </p:nvSpPr>
        <p:spPr>
          <a:xfrm rot="16200000" flipH="1" flipV="1">
            <a:off x="-989980" y="983183"/>
            <a:ext cx="4351339" cy="2371379"/>
          </a:xfrm>
          <a:prstGeom prst="rtTriangle">
            <a:avLst/>
          </a:prstGeom>
          <a:solidFill>
            <a:srgbClr val="6998AB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591BC4FE-12FD-AE2F-5886-A7C51E2D0B0F}"/>
              </a:ext>
            </a:extLst>
          </p:cNvPr>
          <p:cNvSpPr/>
          <p:nvPr userDrawn="1"/>
        </p:nvSpPr>
        <p:spPr>
          <a:xfrm rot="16200000" flipH="1" flipV="1">
            <a:off x="-977605" y="964710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EA54DC4A-F453-F4B3-C312-1CC4F4E2AFE2}"/>
              </a:ext>
            </a:extLst>
          </p:cNvPr>
          <p:cNvSpPr/>
          <p:nvPr userDrawn="1"/>
        </p:nvSpPr>
        <p:spPr>
          <a:xfrm rot="16200000" flipH="1" flipV="1">
            <a:off x="-1086465" y="107356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721BA2-8BA3-8120-98F2-21C5E399DCF0}"/>
              </a:ext>
            </a:extLst>
          </p:cNvPr>
          <p:cNvCxnSpPr/>
          <p:nvPr userDrawn="1"/>
        </p:nvCxnSpPr>
        <p:spPr>
          <a:xfrm>
            <a:off x="2450068" y="3840714"/>
            <a:ext cx="7116720" cy="0"/>
          </a:xfrm>
          <a:prstGeom prst="line">
            <a:avLst/>
          </a:prstGeom>
          <a:ln w="19050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24BAEE1E-35F0-F473-E4A2-074F1A538CE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833907" y="72645"/>
            <a:ext cx="526849" cy="5268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AAC67FB-6DA2-460D-AAEA-4150CE123DB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292421" y="0"/>
            <a:ext cx="1347750" cy="7081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8AADF4F-5646-2589-3C14-E03BF9484FC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582028" y="76434"/>
            <a:ext cx="554570" cy="527938"/>
          </a:xfrm>
          <a:prstGeom prst="rect">
            <a:avLst/>
          </a:prstGeom>
        </p:spPr>
      </p:pic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B42AE6DE-170E-D844-28CC-9D84E3142DE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371" y="28793"/>
            <a:ext cx="892203" cy="584556"/>
          </a:xfrm>
          <a:prstGeom prst="rect">
            <a:avLst/>
          </a:prstGeom>
        </p:spPr>
      </p:pic>
      <p:pic>
        <p:nvPicPr>
          <p:cNvPr id="34" name="Picture 33" descr="A picture containing clock&#10;&#10;Description automatically generated">
            <a:extLst>
              <a:ext uri="{FF2B5EF4-FFF2-40B4-BE49-F238E27FC236}">
                <a16:creationId xmlns:a16="http://schemas.microsoft.com/office/drawing/2014/main" id="{22B26A5B-DF69-8D60-1EA8-CB8EC6681DE6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957" y="115122"/>
            <a:ext cx="1476130" cy="39922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005F61C-364F-7053-8C2D-5FC0BB2D19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7114231" y="91119"/>
            <a:ext cx="881902" cy="478644"/>
          </a:xfrm>
          <a:prstGeom prst="rect">
            <a:avLst/>
          </a:prstGeom>
        </p:spPr>
      </p:pic>
      <p:pic>
        <p:nvPicPr>
          <p:cNvPr id="36" name="Picture 35" descr="Logo&#10;&#10;Description automatically generated">
            <a:extLst>
              <a:ext uri="{FF2B5EF4-FFF2-40B4-BE49-F238E27FC236}">
                <a16:creationId xmlns:a16="http://schemas.microsoft.com/office/drawing/2014/main" id="{8F26B99F-DDC1-5E0D-9E57-1B725B5144E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370" y="101268"/>
            <a:ext cx="963688" cy="40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5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4" grpId="0"/>
      <p:bldP spid="25" grpId="0"/>
      <p:bldP spid="26" grpId="0"/>
      <p:bldP spid="27" grpId="0"/>
      <p:bldP spid="32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0" y="3214237"/>
            <a:ext cx="12226834" cy="3656796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2783151" y="4585837"/>
            <a:ext cx="69317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0" u="none" spc="300" err="1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Terima</a:t>
            </a:r>
            <a:r>
              <a:rPr lang="en-US" sz="8000" b="0" u="none" spc="30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 Kasih</a:t>
            </a:r>
            <a:endParaRPr lang="id-ID" sz="8000" b="0" u="none" spc="300"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21C907-A8A6-43A7-8F75-84EFAD7BD70C}"/>
              </a:ext>
            </a:extLst>
          </p:cNvPr>
          <p:cNvSpPr txBox="1"/>
          <p:nvPr userDrawn="1"/>
        </p:nvSpPr>
        <p:spPr>
          <a:xfrm>
            <a:off x="3536940" y="1075029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CF4902-2F6D-4D50-B6E1-58D554729EFF}"/>
              </a:ext>
            </a:extLst>
          </p:cNvPr>
          <p:cNvSpPr txBox="1"/>
          <p:nvPr userDrawn="1"/>
        </p:nvSpPr>
        <p:spPr>
          <a:xfrm>
            <a:off x="1299441" y="2453318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75574A-5B31-40F0-B677-607B1712B4AA}"/>
              </a:ext>
            </a:extLst>
          </p:cNvPr>
          <p:cNvSpPr txBox="1"/>
          <p:nvPr userDrawn="1"/>
        </p:nvSpPr>
        <p:spPr>
          <a:xfrm>
            <a:off x="1267341" y="1751173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F3F231-0F42-48FE-AF23-A636AD8A0718}"/>
              </a:ext>
            </a:extLst>
          </p:cNvPr>
          <p:cNvSpPr txBox="1"/>
          <p:nvPr userDrawn="1"/>
        </p:nvSpPr>
        <p:spPr>
          <a:xfrm>
            <a:off x="1267341" y="1431133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4AB204-F572-404E-AFD3-A3716BF03415}"/>
              </a:ext>
            </a:extLst>
          </p:cNvPr>
          <p:cNvSpPr txBox="1"/>
          <p:nvPr userDrawn="1"/>
        </p:nvSpPr>
        <p:spPr>
          <a:xfrm>
            <a:off x="1267341" y="1111093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11FE2BB-AE07-4C80-9C0C-9B2F9703A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21" y="2453318"/>
            <a:ext cx="276431" cy="2743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3B63A4C-FE5D-4245-B604-65D6ECE76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1" y="1751173"/>
            <a:ext cx="278573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DE3E8FF-D0DB-4AC9-B49D-92E5486477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1" y="1431133"/>
            <a:ext cx="275524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CE26D18-3FF7-486B-8964-197EDC724DE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1" y="1111093"/>
            <a:ext cx="274320" cy="274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7002F12-E3BE-47BB-BF96-129FFCA9C4D1}"/>
              </a:ext>
            </a:extLst>
          </p:cNvPr>
          <p:cNvSpPr txBox="1"/>
          <p:nvPr userDrawn="1"/>
        </p:nvSpPr>
        <p:spPr>
          <a:xfrm>
            <a:off x="1267341" y="2071213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5E81063-B8D5-49EC-B906-CB8E4BCEC3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147" y="2071213"/>
            <a:ext cx="274320" cy="2743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F98B238-3EB5-1162-10BE-8DEFE0AF9D53}"/>
              </a:ext>
            </a:extLst>
          </p:cNvPr>
          <p:cNvSpPr/>
          <p:nvPr userDrawn="1"/>
        </p:nvSpPr>
        <p:spPr>
          <a:xfrm>
            <a:off x="0" y="3186328"/>
            <a:ext cx="12226834" cy="292071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209536-D115-661C-44B3-AFA06C585C6F}"/>
              </a:ext>
            </a:extLst>
          </p:cNvPr>
          <p:cNvSpPr/>
          <p:nvPr userDrawn="1"/>
        </p:nvSpPr>
        <p:spPr>
          <a:xfrm>
            <a:off x="-17418" y="3467337"/>
            <a:ext cx="12244251" cy="292071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7555B8-AF2F-28C5-EEFD-4FF580168A7C}"/>
              </a:ext>
            </a:extLst>
          </p:cNvPr>
          <p:cNvSpPr/>
          <p:nvPr userDrawn="1"/>
        </p:nvSpPr>
        <p:spPr>
          <a:xfrm>
            <a:off x="-1" y="284037"/>
            <a:ext cx="12226834" cy="292071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F4C9A0-F323-1C17-AA3B-FFD339432926}"/>
              </a:ext>
            </a:extLst>
          </p:cNvPr>
          <p:cNvSpPr/>
          <p:nvPr userDrawn="1"/>
        </p:nvSpPr>
        <p:spPr>
          <a:xfrm>
            <a:off x="1" y="-847"/>
            <a:ext cx="12192000" cy="292071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2B211A8-0110-A1CA-A233-46EAF0CE347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889309" y="681349"/>
            <a:ext cx="526849" cy="5268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1D9E98A-E1D9-6886-38A6-794A01A8901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347823" y="608704"/>
            <a:ext cx="1347750" cy="7081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8BBE85D-0EAC-5BB3-4FB0-C9131AF782A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637430" y="685138"/>
            <a:ext cx="554570" cy="527938"/>
          </a:xfrm>
          <a:prstGeom prst="rect">
            <a:avLst/>
          </a:prstGeom>
        </p:spPr>
      </p:pic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9D0DC13E-8A5A-88F0-B144-BA323233747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773" y="637497"/>
            <a:ext cx="892203" cy="584556"/>
          </a:xfrm>
          <a:prstGeom prst="rect">
            <a:avLst/>
          </a:prstGeom>
        </p:spPr>
      </p:pic>
      <p:pic>
        <p:nvPicPr>
          <p:cNvPr id="34" name="Picture 33" descr="A picture containing clock&#10;&#10;Description automatically generated">
            <a:extLst>
              <a:ext uri="{FF2B5EF4-FFF2-40B4-BE49-F238E27FC236}">
                <a16:creationId xmlns:a16="http://schemas.microsoft.com/office/drawing/2014/main" id="{125974AD-77D2-3A15-C539-B0DADA564E6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359" y="723826"/>
            <a:ext cx="1476130" cy="39922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E0CF31D-FE0C-466A-B16D-37752921F1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7169633" y="699823"/>
            <a:ext cx="881902" cy="478644"/>
          </a:xfrm>
          <a:prstGeom prst="rect">
            <a:avLst/>
          </a:prstGeom>
        </p:spPr>
      </p:pic>
      <p:pic>
        <p:nvPicPr>
          <p:cNvPr id="36" name="Picture 35" descr="Logo&#10;&#10;Description automatically generated">
            <a:extLst>
              <a:ext uri="{FF2B5EF4-FFF2-40B4-BE49-F238E27FC236}">
                <a16:creationId xmlns:a16="http://schemas.microsoft.com/office/drawing/2014/main" id="{4D5A64E2-093E-2996-F36E-3195998998C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772" y="709972"/>
            <a:ext cx="963688" cy="40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9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4" grpId="0"/>
      <p:bldP spid="25" grpId="0"/>
      <p:bldP spid="26" grpId="0"/>
      <p:bldP spid="27" grpId="0"/>
      <p:bldP spid="32" grpId="0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2671085" y="2618667"/>
            <a:ext cx="68659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spc="300" err="1">
                <a:solidFill>
                  <a:srgbClr val="1A374D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Terima</a:t>
            </a:r>
            <a:r>
              <a:rPr lang="en-US" sz="8000" b="1" spc="300">
                <a:solidFill>
                  <a:srgbClr val="1A374D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Kasih</a:t>
            </a:r>
            <a:endParaRPr lang="id-ID" sz="8000" b="1" spc="300">
              <a:solidFill>
                <a:srgbClr val="1A374D"/>
              </a:solidFill>
              <a:effectLst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E6D047-5818-0F35-5C5A-920A5FB3A1E4}"/>
              </a:ext>
            </a:extLst>
          </p:cNvPr>
          <p:cNvSpPr txBox="1"/>
          <p:nvPr userDrawn="1"/>
        </p:nvSpPr>
        <p:spPr>
          <a:xfrm>
            <a:off x="4066310" y="4745512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48BF94-3F75-9DC8-0C48-3A78AB31517E}"/>
              </a:ext>
            </a:extLst>
          </p:cNvPr>
          <p:cNvSpPr txBox="1"/>
          <p:nvPr userDrawn="1"/>
        </p:nvSpPr>
        <p:spPr>
          <a:xfrm>
            <a:off x="1828811" y="6123801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D1C915-C267-1CF3-14C9-1F9DE77AE531}"/>
              </a:ext>
            </a:extLst>
          </p:cNvPr>
          <p:cNvSpPr txBox="1"/>
          <p:nvPr userDrawn="1"/>
        </p:nvSpPr>
        <p:spPr>
          <a:xfrm>
            <a:off x="1796711" y="5421656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88A6F0-5E6C-56C6-270A-D54B48CB7D0D}"/>
              </a:ext>
            </a:extLst>
          </p:cNvPr>
          <p:cNvSpPr txBox="1"/>
          <p:nvPr userDrawn="1"/>
        </p:nvSpPr>
        <p:spPr>
          <a:xfrm>
            <a:off x="1796711" y="5101616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A213B-7F12-9900-AC00-25F0AE54F79A}"/>
              </a:ext>
            </a:extLst>
          </p:cNvPr>
          <p:cNvSpPr txBox="1"/>
          <p:nvPr userDrawn="1"/>
        </p:nvSpPr>
        <p:spPr>
          <a:xfrm>
            <a:off x="1796711" y="4781576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CF229D-ED1A-AB5B-AC0E-76CF9CE573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428" y="6123801"/>
            <a:ext cx="276431" cy="274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4ABE06-C210-633F-AFDF-BF809883FF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5421656"/>
            <a:ext cx="278573" cy="2743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911250-DEA1-2214-B053-B18D85A674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5101616"/>
            <a:ext cx="275524" cy="2743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BDBD9A-D9B8-1E88-F3C8-0E600A689A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4781576"/>
            <a:ext cx="274320" cy="2743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D402B05-05E2-34F7-0E86-FD5A6DEB8FBB}"/>
              </a:ext>
            </a:extLst>
          </p:cNvPr>
          <p:cNvSpPr txBox="1"/>
          <p:nvPr userDrawn="1"/>
        </p:nvSpPr>
        <p:spPr>
          <a:xfrm>
            <a:off x="1796711" y="5741696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9E8088-576E-F5F1-32AC-08A34D858B1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517" y="5741696"/>
            <a:ext cx="274320" cy="27432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9FF11D-0EBC-C761-BE39-763317F9D836}"/>
              </a:ext>
            </a:extLst>
          </p:cNvPr>
          <p:cNvSpPr/>
          <p:nvPr userDrawn="1"/>
        </p:nvSpPr>
        <p:spPr>
          <a:xfrm>
            <a:off x="11322424" y="0"/>
            <a:ext cx="869576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1B7039-7563-0CCA-232B-830C1E8EBB35}"/>
              </a:ext>
            </a:extLst>
          </p:cNvPr>
          <p:cNvSpPr/>
          <p:nvPr userDrawn="1"/>
        </p:nvSpPr>
        <p:spPr>
          <a:xfrm>
            <a:off x="11322424" y="0"/>
            <a:ext cx="869576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64ADA0-ADE6-4677-0645-8D4DD9B2F76B}"/>
              </a:ext>
            </a:extLst>
          </p:cNvPr>
          <p:cNvSpPr/>
          <p:nvPr userDrawn="1"/>
        </p:nvSpPr>
        <p:spPr>
          <a:xfrm>
            <a:off x="11322424" y="363897"/>
            <a:ext cx="869576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5789FE-8183-C08C-6432-884400A52E43}"/>
              </a:ext>
            </a:extLst>
          </p:cNvPr>
          <p:cNvSpPr/>
          <p:nvPr userDrawn="1"/>
        </p:nvSpPr>
        <p:spPr>
          <a:xfrm>
            <a:off x="11322424" y="727794"/>
            <a:ext cx="869576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8B7A6D-D138-0DDB-8A99-B3FC322EEA8A}"/>
              </a:ext>
            </a:extLst>
          </p:cNvPr>
          <p:cNvSpPr/>
          <p:nvPr userDrawn="1"/>
        </p:nvSpPr>
        <p:spPr>
          <a:xfrm>
            <a:off x="0" y="0"/>
            <a:ext cx="869576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732036-7B6B-8D75-0044-C0E66637F3C2}"/>
              </a:ext>
            </a:extLst>
          </p:cNvPr>
          <p:cNvSpPr/>
          <p:nvPr userDrawn="1"/>
        </p:nvSpPr>
        <p:spPr>
          <a:xfrm>
            <a:off x="0" y="0"/>
            <a:ext cx="869576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C263F4-0F79-CE75-B7E2-26B08352D6F3}"/>
              </a:ext>
            </a:extLst>
          </p:cNvPr>
          <p:cNvSpPr/>
          <p:nvPr userDrawn="1"/>
        </p:nvSpPr>
        <p:spPr>
          <a:xfrm>
            <a:off x="0" y="363897"/>
            <a:ext cx="869576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BC4E34-8C75-CD5A-753E-2C56E583E14F}"/>
              </a:ext>
            </a:extLst>
          </p:cNvPr>
          <p:cNvSpPr/>
          <p:nvPr userDrawn="1"/>
        </p:nvSpPr>
        <p:spPr>
          <a:xfrm>
            <a:off x="0" y="727794"/>
            <a:ext cx="869576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235FA3E-9454-8B05-AC7E-22388BED7DC4}"/>
              </a:ext>
            </a:extLst>
          </p:cNvPr>
          <p:cNvSpPr/>
          <p:nvPr userDrawn="1"/>
        </p:nvSpPr>
        <p:spPr>
          <a:xfrm>
            <a:off x="1554490" y="2116183"/>
            <a:ext cx="9174469" cy="2204183"/>
          </a:xfrm>
          <a:prstGeom prst="roundRect">
            <a:avLst/>
          </a:prstGeom>
          <a:noFill/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1" name="Picture 10" descr="A picture containing clock&#10;&#10;Description automatically generated">
            <a:extLst>
              <a:ext uri="{FF2B5EF4-FFF2-40B4-BE49-F238E27FC236}">
                <a16:creationId xmlns:a16="http://schemas.microsoft.com/office/drawing/2014/main" id="{9F51A7EE-7307-951E-740E-5E1B45CCA6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217" y="193893"/>
            <a:ext cx="1699098" cy="4595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1140EB9-846E-31BD-B1F7-8FFA3AC4E2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3869170" y="114470"/>
            <a:ext cx="1231955" cy="668632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D962BA83-F033-2EE1-A52C-510AA287468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78" y="152328"/>
            <a:ext cx="1231955" cy="521169"/>
          </a:xfrm>
          <a:prstGeom prst="rect">
            <a:avLst/>
          </a:prstGeom>
        </p:spPr>
      </p:pic>
      <p:pic>
        <p:nvPicPr>
          <p:cNvPr id="21" name="Picture 20" descr="Text&#10;&#10;Description automatically generated">
            <a:extLst>
              <a:ext uri="{FF2B5EF4-FFF2-40B4-BE49-F238E27FC236}">
                <a16:creationId xmlns:a16="http://schemas.microsoft.com/office/drawing/2014/main" id="{83431770-0392-7851-6AE4-E1C8A3C576D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346" y="29485"/>
            <a:ext cx="1143572" cy="7492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598CCC3-DE30-CE62-7613-674413171136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467356" y="112882"/>
            <a:ext cx="612000" cy="612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8933014-62EF-9721-71F5-41256BF1AC9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032114" y="3254"/>
            <a:ext cx="1658590" cy="87146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54682DB-2DF1-03CC-D6A8-43ABB86EEB3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618359" y="113607"/>
            <a:ext cx="714978" cy="68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8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3" grpId="0"/>
      <p:bldP spid="4" grpId="0"/>
      <p:bldP spid="5" grpId="0"/>
      <p:bldP spid="6" grpId="0"/>
      <p:bldP spid="13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N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F1498-70EA-4E7D-8748-DA421BAC7E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4" r="24836"/>
          <a:stretch/>
        </p:blipFill>
        <p:spPr>
          <a:xfrm>
            <a:off x="0" y="0"/>
            <a:ext cx="5717136" cy="6858000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5F3B27CE-259F-4CDA-95F9-1F09C6AE5E34}"/>
              </a:ext>
            </a:extLst>
          </p:cNvPr>
          <p:cNvSpPr/>
          <p:nvPr userDrawn="1"/>
        </p:nvSpPr>
        <p:spPr>
          <a:xfrm>
            <a:off x="6471254" y="5421083"/>
            <a:ext cx="794142" cy="794142"/>
          </a:xfrm>
          <a:prstGeom prst="flowChartConnector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9CD1BA46-07D9-4B47-8B06-635D859BC87F}"/>
              </a:ext>
            </a:extLst>
          </p:cNvPr>
          <p:cNvSpPr/>
          <p:nvPr userDrawn="1"/>
        </p:nvSpPr>
        <p:spPr>
          <a:xfrm>
            <a:off x="7861499" y="5442293"/>
            <a:ext cx="794142" cy="794142"/>
          </a:xfrm>
          <a:prstGeom prst="flowChartConnector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1FBA59BF-1791-4221-BC27-03111F0070D0}"/>
              </a:ext>
            </a:extLst>
          </p:cNvPr>
          <p:cNvSpPr/>
          <p:nvPr userDrawn="1"/>
        </p:nvSpPr>
        <p:spPr>
          <a:xfrm rot="5400000">
            <a:off x="10641989" y="5442293"/>
            <a:ext cx="794142" cy="794142"/>
          </a:xfrm>
          <a:prstGeom prst="flowChartConnector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CE2FF4E0-117F-43DA-95A8-F32595AE1B37}"/>
              </a:ext>
            </a:extLst>
          </p:cNvPr>
          <p:cNvSpPr/>
          <p:nvPr userDrawn="1"/>
        </p:nvSpPr>
        <p:spPr>
          <a:xfrm>
            <a:off x="9251744" y="5442293"/>
            <a:ext cx="794142" cy="794142"/>
          </a:xfrm>
          <a:prstGeom prst="flowChartConnector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4DAC60-DC2A-4878-996F-CE2F0F4ED892}"/>
              </a:ext>
            </a:extLst>
          </p:cNvPr>
          <p:cNvSpPr txBox="1"/>
          <p:nvPr userDrawn="1"/>
        </p:nvSpPr>
        <p:spPr>
          <a:xfrm>
            <a:off x="6229309" y="1142835"/>
            <a:ext cx="5371563" cy="35548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id-ID" sz="2500" b="0">
                <a:solidFill>
                  <a:schemeClr val="tx1"/>
                </a:solidFill>
                <a:cs typeface="Arial"/>
              </a:rPr>
              <a:t>Konten ini berlisensi CC BY-NC-ND hanya dapat diunduh dan dibagikan dengan ketentuan mencantumkan kredit  pemilik lisensi. </a:t>
            </a:r>
            <a:br>
              <a:rPr lang="en-US" sz="2500" b="0">
                <a:solidFill>
                  <a:schemeClr val="tx1"/>
                </a:solidFill>
                <a:cs typeface="Arial"/>
              </a:rPr>
            </a:br>
            <a:endParaRPr lang="en-US" sz="2500" b="0">
              <a:solidFill>
                <a:schemeClr val="tx1"/>
              </a:solidFill>
              <a:cs typeface="Arial"/>
            </a:endParaRPr>
          </a:p>
          <a:p>
            <a:pPr algn="l"/>
            <a:r>
              <a:rPr lang="id-ID" sz="2500" b="0">
                <a:solidFill>
                  <a:schemeClr val="tx1"/>
                </a:solidFill>
                <a:cs typeface="Arial"/>
              </a:rPr>
              <a:t>Anda dilarang memodifikasi konten dengan cara apapun, baik itu untuk keperluan komersial maupun non-komersial.</a:t>
            </a:r>
            <a:endParaRPr lang="id-ID" sz="2500" b="0">
              <a:solidFill>
                <a:schemeClr val="tx1"/>
              </a:solidFill>
            </a:endParaRPr>
          </a:p>
        </p:txBody>
      </p:sp>
      <p:pic>
        <p:nvPicPr>
          <p:cNvPr id="16" name="Picture 15" descr="A picture containing clock&#10;&#10;Description automatically generated">
            <a:extLst>
              <a:ext uri="{FF2B5EF4-FFF2-40B4-BE49-F238E27FC236}">
                <a16:creationId xmlns:a16="http://schemas.microsoft.com/office/drawing/2014/main" id="{4D9F5601-01B9-4E7C-8FB8-5CBDD0D6820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9" y="232914"/>
            <a:ext cx="2363638" cy="63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4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S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50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2400" b="0" baseline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Common BY-NC-SA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800" b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800" b="1" baseline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2863" y="4418281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98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5F759C-28E3-438E-9340-D8FB1096CC9C}"/>
              </a:ext>
            </a:extLst>
          </p:cNvPr>
          <p:cNvSpPr txBox="1"/>
          <p:nvPr userDrawn="1"/>
        </p:nvSpPr>
        <p:spPr>
          <a:xfrm>
            <a:off x="914400" y="3383280"/>
            <a:ext cx="3285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Template Designers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83F841-977C-414C-AB38-98604DC35013}"/>
              </a:ext>
            </a:extLst>
          </p:cNvPr>
          <p:cNvSpPr txBox="1"/>
          <p:nvPr userDrawn="1"/>
        </p:nvSpPr>
        <p:spPr>
          <a:xfrm>
            <a:off x="914400" y="1463040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Content Creators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D6C46-2C9A-42EA-BBCA-32119479EB7A}"/>
              </a:ext>
            </a:extLst>
          </p:cNvPr>
          <p:cNvSpPr txBox="1"/>
          <p:nvPr userDrawn="1"/>
        </p:nvSpPr>
        <p:spPr>
          <a:xfrm>
            <a:off x="914400" y="5120640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Modificators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C06D7A-0528-4E7F-9779-78CD3EB27FC8}"/>
              </a:ext>
            </a:extLst>
          </p:cNvPr>
          <p:cNvSpPr txBox="1"/>
          <p:nvPr userDrawn="1"/>
        </p:nvSpPr>
        <p:spPr>
          <a:xfrm>
            <a:off x="1371600" y="3749040"/>
            <a:ext cx="9601200" cy="137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Azyumardi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Azra Putra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Mochamad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Cesario Auditya Pratama Putra, Andi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Ashila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Putri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Tsaniah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D1857C-653B-4F3C-BDF1-1CA7B2DDC4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599" y="1828800"/>
            <a:ext cx="96012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ID"/>
            </a:lvl5pPr>
          </a:lstStyle>
          <a:p>
            <a:pPr lvl="0"/>
            <a:r>
              <a:rPr lang="en-US" err="1"/>
              <a:t>Tuliskan</a:t>
            </a:r>
            <a:r>
              <a:rPr lang="en-US"/>
              <a:t> </a:t>
            </a:r>
            <a:r>
              <a:rPr lang="en-US" err="1"/>
              <a:t>nama</a:t>
            </a:r>
            <a:r>
              <a:rPr lang="en-US"/>
              <a:t> </a:t>
            </a:r>
            <a:r>
              <a:rPr lang="en-US" err="1"/>
              <a:t>pembuat</a:t>
            </a:r>
            <a:r>
              <a:rPr lang="en-US"/>
              <a:t> content </a:t>
            </a:r>
            <a:r>
              <a:rPr lang="en-US" err="1"/>
              <a:t>disini</a:t>
            </a:r>
            <a:endParaRPr lang="en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68F4FB1-272D-435E-93FA-5470981D7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577840"/>
            <a:ext cx="96012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</a:lstStyle>
          <a:p>
            <a:pPr lvl="0"/>
            <a:r>
              <a:rPr lang="en-US"/>
              <a:t>Tuliskan nama pemodifikasi disini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457200" y="1245443"/>
            <a:ext cx="4428000" cy="36000"/>
          </a:xfrm>
          <a:prstGeom prst="rect">
            <a:avLst/>
          </a:prstGeom>
          <a:solidFill>
            <a:srgbClr val="1A374D"/>
          </a:solidFill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8A516E-AE24-08D1-6C52-9E673CCB73C7}"/>
              </a:ext>
            </a:extLst>
          </p:cNvPr>
          <p:cNvSpPr txBox="1"/>
          <p:nvPr userDrawn="1"/>
        </p:nvSpPr>
        <p:spPr>
          <a:xfrm>
            <a:off x="457200" y="233667"/>
            <a:ext cx="58400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/>
              <a:t>Acknowledgement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41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12" Type="http://schemas.openxmlformats.org/officeDocument/2006/relationships/image" Target="../media/image12.png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5" Type="http://schemas.openxmlformats.org/officeDocument/2006/relationships/image" Target="../media/image7.png"/><Relationship Id="rId10" Type="http://schemas.openxmlformats.org/officeDocument/2006/relationships/image" Target="../media/image5.png"/><Relationship Id="rId4" Type="http://schemas.openxmlformats.org/officeDocument/2006/relationships/theme" Target="../theme/theme2.xml"/><Relationship Id="rId9" Type="http://schemas.openxmlformats.org/officeDocument/2006/relationships/image" Target="../media/image4.png"/><Relationship Id="rId1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png"/><Relationship Id="rId12" Type="http://schemas.openxmlformats.org/officeDocument/2006/relationships/image" Target="../media/image12.png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1.png"/><Relationship Id="rId5" Type="http://schemas.openxmlformats.org/officeDocument/2006/relationships/image" Target="../media/image15.png"/><Relationship Id="rId15" Type="http://schemas.openxmlformats.org/officeDocument/2006/relationships/image" Target="../media/image7.png"/><Relationship Id="rId10" Type="http://schemas.openxmlformats.org/officeDocument/2006/relationships/image" Target="../media/image5.png"/><Relationship Id="rId4" Type="http://schemas.openxmlformats.org/officeDocument/2006/relationships/theme" Target="../theme/theme3.xml"/><Relationship Id="rId9" Type="http://schemas.openxmlformats.org/officeDocument/2006/relationships/image" Target="../media/image4.png"/><Relationship Id="rId14" Type="http://schemas.openxmlformats.org/officeDocument/2006/relationships/image" Target="../media/image10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898191" y="200265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885553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9;p8"/>
          <p:cNvSpPr/>
          <p:nvPr/>
        </p:nvSpPr>
        <p:spPr>
          <a:xfrm>
            <a:off x="0" y="4983480"/>
            <a:ext cx="12192000" cy="1894936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8"/>
          <p:cNvSpPr/>
          <p:nvPr/>
        </p:nvSpPr>
        <p:spPr>
          <a:xfrm>
            <a:off x="1269966" y="4988633"/>
            <a:ext cx="4114800" cy="1881074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8"/>
          <p:cNvSpPr/>
          <p:nvPr/>
        </p:nvSpPr>
        <p:spPr>
          <a:xfrm>
            <a:off x="640027" y="4977607"/>
            <a:ext cx="4114800" cy="1881074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8"/>
          <p:cNvSpPr/>
          <p:nvPr/>
        </p:nvSpPr>
        <p:spPr>
          <a:xfrm>
            <a:off x="0" y="4983480"/>
            <a:ext cx="4114800" cy="1881074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8"/>
          <p:cNvSpPr/>
          <p:nvPr/>
        </p:nvSpPr>
        <p:spPr>
          <a:xfrm>
            <a:off x="-200523" y="4157271"/>
            <a:ext cx="5795900" cy="58149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1A374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8"/>
          <p:cNvSpPr/>
          <p:nvPr/>
        </p:nvSpPr>
        <p:spPr>
          <a:xfrm>
            <a:off x="5829300" y="4141832"/>
            <a:ext cx="6126479" cy="58149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6998A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5;p8"/>
          <p:cNvPicPr preferRelativeResize="0"/>
          <p:nvPr/>
        </p:nvPicPr>
        <p:blipFill rotWithShape="1">
          <a:blip r:embed="rId5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619415" y="6423663"/>
            <a:ext cx="27643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8"/>
          <p:cNvPicPr preferRelativeResize="0"/>
          <p:nvPr/>
        </p:nvPicPr>
        <p:blipFill rotWithShape="1">
          <a:blip r:embed="rId6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619415" y="5783583"/>
            <a:ext cx="27857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8"/>
          <p:cNvPicPr preferRelativeResize="0"/>
          <p:nvPr/>
        </p:nvPicPr>
        <p:blipFill rotWithShape="1">
          <a:blip r:embed="rId7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619415" y="5463543"/>
            <a:ext cx="275524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8"/>
          <p:cNvSpPr txBox="1"/>
          <p:nvPr/>
        </p:nvSpPr>
        <p:spPr>
          <a:xfrm>
            <a:off x="8336102" y="6423663"/>
            <a:ext cx="32844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https://www.facebook.com/universitas.yarsi.1/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8"/>
          <p:cNvSpPr txBox="1"/>
          <p:nvPr/>
        </p:nvSpPr>
        <p:spPr>
          <a:xfrm>
            <a:off x="10181357" y="5783583"/>
            <a:ext cx="14398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@universitasyarsi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8"/>
          <p:cNvSpPr txBox="1"/>
          <p:nvPr/>
        </p:nvSpPr>
        <p:spPr>
          <a:xfrm>
            <a:off x="10026799" y="5463543"/>
            <a:ext cx="15937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registrar@yarsi.ac.id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8"/>
          <p:cNvPicPr preferRelativeResize="0"/>
          <p:nvPr/>
        </p:nvPicPr>
        <p:blipFill rotWithShape="1">
          <a:blip r:embed="rId8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619415" y="5143503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 txBox="1"/>
          <p:nvPr/>
        </p:nvSpPr>
        <p:spPr>
          <a:xfrm>
            <a:off x="9863583" y="5143503"/>
            <a:ext cx="17572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https://www.yarsi.ac.id/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8"/>
          <p:cNvPicPr preferRelativeResize="0"/>
          <p:nvPr/>
        </p:nvPicPr>
        <p:blipFill rotWithShape="1">
          <a:blip r:embed="rId9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618359" y="6103623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8"/>
          <p:cNvSpPr txBox="1"/>
          <p:nvPr/>
        </p:nvSpPr>
        <p:spPr>
          <a:xfrm>
            <a:off x="10607040" y="6080783"/>
            <a:ext cx="101237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YARSI TV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8"/>
          <p:cNvSpPr txBox="1"/>
          <p:nvPr/>
        </p:nvSpPr>
        <p:spPr>
          <a:xfrm>
            <a:off x="1241287" y="5461173"/>
            <a:ext cx="265329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 YARSI </a:t>
            </a:r>
            <a:r>
              <a:rPr lang="en-US" sz="1400" b="0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Kavling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</a:t>
            </a:r>
            <a:r>
              <a:rPr lang="en-US" sz="1400" b="0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Jend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400" b="0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Suprapto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Putih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Jakarta Pusat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10510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8"/>
          <p:cNvPicPr preferRelativeResize="0"/>
          <p:nvPr/>
        </p:nvPicPr>
        <p:blipFill rotWithShape="1">
          <a:blip r:embed="rId10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418327" y="5461171"/>
            <a:ext cx="627771" cy="82296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8"/>
          <p:cNvSpPr/>
          <p:nvPr/>
        </p:nvSpPr>
        <p:spPr>
          <a:xfrm flipH="1">
            <a:off x="8093969" y="-902932"/>
            <a:ext cx="3336470" cy="1797422"/>
          </a:xfrm>
          <a:prstGeom prst="homePlate">
            <a:avLst>
              <a:gd name="adj" fmla="val 50000"/>
            </a:avLst>
          </a:prstGeom>
          <a:solidFill>
            <a:srgbClr val="1A3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8"/>
          <p:cNvSpPr/>
          <p:nvPr/>
        </p:nvSpPr>
        <p:spPr>
          <a:xfrm flipH="1">
            <a:off x="8462349" y="-903525"/>
            <a:ext cx="3336470" cy="1797422"/>
          </a:xfrm>
          <a:prstGeom prst="homePlate">
            <a:avLst>
              <a:gd name="adj" fmla="val 50000"/>
            </a:avLst>
          </a:prstGeom>
          <a:solidFill>
            <a:srgbClr val="6998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8"/>
          <p:cNvSpPr/>
          <p:nvPr/>
        </p:nvSpPr>
        <p:spPr>
          <a:xfrm flipH="1">
            <a:off x="8855530" y="-906205"/>
            <a:ext cx="3336470" cy="1800419"/>
          </a:xfrm>
          <a:prstGeom prst="homePlate">
            <a:avLst>
              <a:gd name="adj" fmla="val 50000"/>
            </a:avLst>
          </a:prstGeom>
          <a:solidFill>
            <a:srgbClr val="B1D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8"/>
          <p:cNvSpPr txBox="1">
            <a:spLocks noGrp="1"/>
          </p:cNvSpPr>
          <p:nvPr>
            <p:ph type="dt" idx="10"/>
          </p:nvPr>
        </p:nvSpPr>
        <p:spPr>
          <a:xfrm>
            <a:off x="10181357" y="234164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6096000" y="4253133"/>
            <a:ext cx="4922520" cy="405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Job title or Institution</a:t>
            </a:r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236221" y="4234870"/>
            <a:ext cx="5127743" cy="446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Presenter</a:t>
            </a:r>
            <a:endParaRPr/>
          </a:p>
        </p:txBody>
      </p:sp>
      <p:pic>
        <p:nvPicPr>
          <p:cNvPr id="3" name="Picture 2" descr="A picture containing clock&#10;&#10;Description automatically generated">
            <a:extLst>
              <a:ext uri="{FF2B5EF4-FFF2-40B4-BE49-F238E27FC236}">
                <a16:creationId xmlns:a16="http://schemas.microsoft.com/office/drawing/2014/main" id="{4A742BA4-89F1-D44B-2221-E15644B67A0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0" y="246983"/>
            <a:ext cx="1699098" cy="45952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2D93C06-6FF1-1FD0-1479-8FA2ECAE60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1820843" y="167560"/>
            <a:ext cx="1231955" cy="668632"/>
          </a:xfrm>
          <a:prstGeom prst="rect">
            <a:avLst/>
          </a:prstGeom>
        </p:spPr>
      </p:pic>
      <p:pic>
        <p:nvPicPr>
          <p:cNvPr id="29" name="Picture 28" descr="Logo&#10;&#10;Description automatically generated">
            <a:extLst>
              <a:ext uri="{FF2B5EF4-FFF2-40B4-BE49-F238E27FC236}">
                <a16:creationId xmlns:a16="http://schemas.microsoft.com/office/drawing/2014/main" id="{249754AC-E4AE-55DE-3938-CCDA96E8181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051" y="205418"/>
            <a:ext cx="1231955" cy="521169"/>
          </a:xfrm>
          <a:prstGeom prst="rect">
            <a:avLst/>
          </a:prstGeom>
        </p:spPr>
      </p:pic>
      <p:pic>
        <p:nvPicPr>
          <p:cNvPr id="30" name="Picture 29" descr="Text&#10;&#10;Description automatically generated">
            <a:extLst>
              <a:ext uri="{FF2B5EF4-FFF2-40B4-BE49-F238E27FC236}">
                <a16:creationId xmlns:a16="http://schemas.microsoft.com/office/drawing/2014/main" id="{BD826ED9-8D12-7625-3804-004D6103FA4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019" y="82575"/>
            <a:ext cx="1143572" cy="74924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E979822-B0FD-70BF-BCE9-072859A2B4E7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419029" y="165972"/>
            <a:ext cx="612000" cy="612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4139591-287C-FFD8-3A28-37EEA50DCB22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983787" y="56344"/>
            <a:ext cx="1658590" cy="87146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464B038-B6FD-0726-7CF0-AE30E3A1E136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570032" y="166697"/>
            <a:ext cx="714978" cy="68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61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6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 descr="A picture containing sky, outdoor, building, bridg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14932" t="273" r="27967" b="11962"/>
          <a:stretch/>
        </p:blipFill>
        <p:spPr>
          <a:xfrm>
            <a:off x="5361299" y="0"/>
            <a:ext cx="68307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885553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1" name="Google Shape;61;p12"/>
          <p:cNvSpPr/>
          <p:nvPr/>
        </p:nvSpPr>
        <p:spPr>
          <a:xfrm>
            <a:off x="1" y="6420984"/>
            <a:ext cx="12192000" cy="45712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12"/>
          <p:cNvPicPr preferRelativeResize="0"/>
          <p:nvPr/>
        </p:nvPicPr>
        <p:blipFill rotWithShape="1">
          <a:blip r:embed="rId6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498710" y="6485362"/>
            <a:ext cx="27643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2"/>
          <p:cNvPicPr preferRelativeResize="0"/>
          <p:nvPr/>
        </p:nvPicPr>
        <p:blipFill rotWithShape="1">
          <a:blip r:embed="rId7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4898947" y="6486483"/>
            <a:ext cx="27857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8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2633155" y="6498651"/>
            <a:ext cx="275524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0" y="-20103"/>
            <a:ext cx="5614558" cy="52987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2"/>
          <p:cNvSpPr txBox="1"/>
          <p:nvPr/>
        </p:nvSpPr>
        <p:spPr>
          <a:xfrm>
            <a:off x="8798819" y="6474508"/>
            <a:ext cx="32844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https://www.facebook.com/universitas.yarsi.1/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2"/>
          <p:cNvSpPr txBox="1">
            <a:spLocks noGrp="1"/>
          </p:cNvSpPr>
          <p:nvPr>
            <p:ph type="title"/>
          </p:nvPr>
        </p:nvSpPr>
        <p:spPr>
          <a:xfrm>
            <a:off x="609914" y="1561965"/>
            <a:ext cx="4114801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68" name="Google Shape;68;p12"/>
          <p:cNvSpPr txBox="1"/>
          <p:nvPr/>
        </p:nvSpPr>
        <p:spPr>
          <a:xfrm>
            <a:off x="5177520" y="6474456"/>
            <a:ext cx="14398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@universitasyarsi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2"/>
          <p:cNvSpPr txBox="1"/>
          <p:nvPr/>
        </p:nvSpPr>
        <p:spPr>
          <a:xfrm>
            <a:off x="2945537" y="6482683"/>
            <a:ext cx="15937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registrar@yarsi.ac.id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2"/>
          <p:cNvPicPr preferRelativeResize="0"/>
          <p:nvPr/>
        </p:nvPicPr>
        <p:blipFill rotWithShape="1">
          <a:blip r:embed="rId9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239801" y="6492093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2"/>
          <p:cNvSpPr txBox="1"/>
          <p:nvPr/>
        </p:nvSpPr>
        <p:spPr>
          <a:xfrm>
            <a:off x="560260" y="6478354"/>
            <a:ext cx="17572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https://www.yarsi.ac.id/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2"/>
          <p:cNvPicPr preferRelativeResize="0"/>
          <p:nvPr/>
        </p:nvPicPr>
        <p:blipFill rotWithShape="1">
          <a:blip r:embed="rId10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6980497" y="6485363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2"/>
          <p:cNvSpPr txBox="1"/>
          <p:nvPr/>
        </p:nvSpPr>
        <p:spPr>
          <a:xfrm>
            <a:off x="7306943" y="6474457"/>
            <a:ext cx="929593" cy="285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YARSI TV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2"/>
          <p:cNvSpPr/>
          <p:nvPr/>
        </p:nvSpPr>
        <p:spPr>
          <a:xfrm>
            <a:off x="5223622" y="4968435"/>
            <a:ext cx="1979042" cy="145254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2"/>
          <p:cNvSpPr/>
          <p:nvPr/>
        </p:nvSpPr>
        <p:spPr>
          <a:xfrm>
            <a:off x="0" y="4968435"/>
            <a:ext cx="5614558" cy="145254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78;p12">
            <a:extLst>
              <a:ext uri="{FF2B5EF4-FFF2-40B4-BE49-F238E27FC236}">
                <a16:creationId xmlns:a16="http://schemas.microsoft.com/office/drawing/2014/main" id="{93868532-9273-1958-193B-D4F196FF66C8}"/>
              </a:ext>
            </a:extLst>
          </p:cNvPr>
          <p:cNvSpPr/>
          <p:nvPr userDrawn="1"/>
        </p:nvSpPr>
        <p:spPr>
          <a:xfrm>
            <a:off x="9782175" y="4968435"/>
            <a:ext cx="2409825" cy="1452549"/>
          </a:xfrm>
          <a:prstGeom prst="rect">
            <a:avLst/>
          </a:prstGeom>
          <a:solidFill>
            <a:srgbClr val="1A374D">
              <a:alpha val="5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5796459" y="5516157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/>
          <p:nvPr/>
        </p:nvSpPr>
        <p:spPr>
          <a:xfrm>
            <a:off x="9634442" y="5063171"/>
            <a:ext cx="2324265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 YARSI </a:t>
            </a:r>
            <a:r>
              <a:rPr lang="en-US" sz="1200" b="1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Kavling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</a:t>
            </a:r>
            <a:r>
              <a:rPr lang="en-US" sz="1200" b="1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Jend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b="1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Suprapto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Putih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Jakarta Pusat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</a:t>
            </a: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10510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FE3494F-F859-5041-8FB8-BD3F0201AE4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523237" y="96033"/>
            <a:ext cx="406849" cy="4068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E0554C-15C0-8368-D215-7DE19AB07D5A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895660" y="-20103"/>
            <a:ext cx="1150256" cy="6043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83DD15-6CD8-D0EA-FB87-54B380E00E0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004351" y="82177"/>
            <a:ext cx="427374" cy="406850"/>
          </a:xfrm>
          <a:prstGeom prst="rect">
            <a:avLst/>
          </a:prstGeom>
        </p:spPr>
      </p:pic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D6E49776-0C0D-A7F4-9FAE-3A06DAAB584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428" y="16954"/>
            <a:ext cx="804125" cy="526849"/>
          </a:xfrm>
          <a:prstGeom prst="rect">
            <a:avLst/>
          </a:prstGeom>
        </p:spPr>
      </p:pic>
      <p:pic>
        <p:nvPicPr>
          <p:cNvPr id="18" name="Picture 17" descr="A picture containing clock&#10;&#10;Description automatically generated">
            <a:extLst>
              <a:ext uri="{FF2B5EF4-FFF2-40B4-BE49-F238E27FC236}">
                <a16:creationId xmlns:a16="http://schemas.microsoft.com/office/drawing/2014/main" id="{A43AFFFC-8F3E-56BA-6141-7A83876D8A0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7" y="138513"/>
            <a:ext cx="1103726" cy="2985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33F05F0-F2C3-DE99-73DC-CEC9AA0ADB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1189189" y="96947"/>
            <a:ext cx="751152" cy="407681"/>
          </a:xfrm>
          <a:prstGeom prst="rect">
            <a:avLst/>
          </a:prstGeom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275976FF-405E-AB51-E031-71A801C91C4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85" y="109889"/>
            <a:ext cx="806021" cy="340981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724" r:id="rId2"/>
    <p:sldLayoutId id="2147483719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FFFFFF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FFFFFF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885553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16"/>
          <p:cNvSpPr/>
          <p:nvPr/>
        </p:nvSpPr>
        <p:spPr>
          <a:xfrm>
            <a:off x="7086600" y="0"/>
            <a:ext cx="5105400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463795" y="288222"/>
            <a:ext cx="6333705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body" idx="1"/>
          </p:nvPr>
        </p:nvSpPr>
        <p:spPr>
          <a:xfrm>
            <a:off x="319956" y="6144549"/>
            <a:ext cx="6477544" cy="423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/>
              <a:t>Job title or Institution</a:t>
            </a:r>
          </a:p>
        </p:txBody>
      </p:sp>
      <p:sp>
        <p:nvSpPr>
          <p:cNvPr id="113" name="Google Shape;113;p16"/>
          <p:cNvSpPr txBox="1">
            <a:spLocks noGrp="1"/>
          </p:cNvSpPr>
          <p:nvPr>
            <p:ph type="body" idx="2"/>
          </p:nvPr>
        </p:nvSpPr>
        <p:spPr>
          <a:xfrm>
            <a:off x="319956" y="5486097"/>
            <a:ext cx="6452315" cy="446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4" name="Google Shape;114;p16" descr="A picture containing building, outdoor, tall, city&#10;&#10;Description automatically generated"/>
          <p:cNvPicPr preferRelativeResize="0"/>
          <p:nvPr/>
        </p:nvPicPr>
        <p:blipFill rotWithShape="1">
          <a:blip r:embed="rId5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4287" t="12923" r="4066" b="35688"/>
          <a:stretch/>
        </p:blipFill>
        <p:spPr>
          <a:xfrm>
            <a:off x="5626" y="2751800"/>
            <a:ext cx="7080974" cy="247181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/>
          <p:nvPr/>
        </p:nvSpPr>
        <p:spPr>
          <a:xfrm>
            <a:off x="7086600" y="5216268"/>
            <a:ext cx="5105400" cy="1148578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7086600" y="5607745"/>
            <a:ext cx="5105400" cy="125025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8855530" y="5800204"/>
            <a:ext cx="3096034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 YARSI Kavling 13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Jend. Suprapto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 Putih, Jakarta Pusat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10510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6"/>
          <p:cNvSpPr txBox="1">
            <a:spLocks noGrp="1"/>
          </p:cNvSpPr>
          <p:nvPr>
            <p:ph type="dt" idx="10"/>
          </p:nvPr>
        </p:nvSpPr>
        <p:spPr>
          <a:xfrm>
            <a:off x="7478893" y="6028237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9" name="Google Shape;119;p16"/>
          <p:cNvPicPr preferRelativeResize="0"/>
          <p:nvPr/>
        </p:nvPicPr>
        <p:blipFill rotWithShape="1">
          <a:blip r:embed="rId6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576454" y="4690776"/>
            <a:ext cx="27643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7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576454" y="4050696"/>
            <a:ext cx="27857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8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576454" y="3730656"/>
            <a:ext cx="275524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/>
        </p:nvSpPr>
        <p:spPr>
          <a:xfrm>
            <a:off x="8293141" y="4690776"/>
            <a:ext cx="32844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https://www.facebook.com/universitas.yarsi.1/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10138396" y="4050696"/>
            <a:ext cx="14398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@universitasyarsi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9983838" y="3730656"/>
            <a:ext cx="15937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registrar@yarsi.ac.id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16"/>
          <p:cNvPicPr preferRelativeResize="0"/>
          <p:nvPr/>
        </p:nvPicPr>
        <p:blipFill rotWithShape="1">
          <a:blip r:embed="rId9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576454" y="3410616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9820622" y="3410616"/>
            <a:ext cx="17572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https://www.yarsi.ac.id/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16"/>
          <p:cNvPicPr preferRelativeResize="0"/>
          <p:nvPr/>
        </p:nvPicPr>
        <p:blipFill rotWithShape="1">
          <a:blip r:embed="rId10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575398" y="4370736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10598331" y="4383615"/>
            <a:ext cx="97812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YARSI TV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30B8A48-CDF3-C74F-FE0F-E76F8D3FE41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631831" y="70679"/>
            <a:ext cx="336182" cy="3361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CD691B-00FF-7359-6F24-5D995B36449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925661" y="-2411"/>
            <a:ext cx="941094" cy="4944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9DFF8A-0EC9-3C27-50B6-888AAD71B2E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809350" y="56824"/>
            <a:ext cx="428085" cy="407528"/>
          </a:xfrm>
          <a:prstGeom prst="rect">
            <a:avLst/>
          </a:prstGeom>
        </p:spPr>
      </p:pic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22568449-46D2-9168-7148-32AFC3A81C4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180" y="0"/>
            <a:ext cx="729883" cy="478207"/>
          </a:xfrm>
          <a:prstGeom prst="rect">
            <a:avLst/>
          </a:prstGeom>
        </p:spPr>
      </p:pic>
      <p:pic>
        <p:nvPicPr>
          <p:cNvPr id="17" name="Picture 16" descr="A picture containing clock&#10;&#10;Description automatically generated">
            <a:extLst>
              <a:ext uri="{FF2B5EF4-FFF2-40B4-BE49-F238E27FC236}">
                <a16:creationId xmlns:a16="http://schemas.microsoft.com/office/drawing/2014/main" id="{B1793B4B-12B4-13F5-7C2A-93C8B561F4B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302" y="74757"/>
            <a:ext cx="1291535" cy="3492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716974B-EE80-E02F-784D-55D980A563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8421517" y="60162"/>
            <a:ext cx="744721" cy="404190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B410B4DC-B91D-801B-411A-FCE63CB00B9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861" y="72035"/>
            <a:ext cx="794677" cy="33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239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6B6021-CFFD-9CD4-3BFE-3FAB1096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1142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pic>
        <p:nvPicPr>
          <p:cNvPr id="5" name="Picture 4" descr="A picture containing outdoor&#10;&#10;Description automatically generated">
            <a:extLst>
              <a:ext uri="{FF2B5EF4-FFF2-40B4-BE49-F238E27FC236}">
                <a16:creationId xmlns:a16="http://schemas.microsoft.com/office/drawing/2014/main" id="{F7394F30-A951-855A-1119-95AE08619F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r="50059" b="18625"/>
          <a:stretch/>
        </p:blipFill>
        <p:spPr>
          <a:xfrm>
            <a:off x="7402750" y="1876139"/>
            <a:ext cx="4789250" cy="498186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23FF6-88B0-BDB9-927E-EE5F65EE0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8114212" cy="4461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00ADFCE3-CD6B-2A1C-BF7C-7229D0C4BC44}"/>
              </a:ext>
            </a:extLst>
          </p:cNvPr>
          <p:cNvSpPr/>
          <p:nvPr userDrawn="1"/>
        </p:nvSpPr>
        <p:spPr>
          <a:xfrm rot="16200000">
            <a:off x="9315997" y="3981993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4937B00B-E2C3-4712-A779-1291E2AAE331}"/>
              </a:ext>
            </a:extLst>
          </p:cNvPr>
          <p:cNvSpPr/>
          <p:nvPr userDrawn="1"/>
        </p:nvSpPr>
        <p:spPr>
          <a:xfrm rot="16200000">
            <a:off x="9738362" y="4404358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24E51EE-929A-73F4-7097-2AD01DFD38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11246" y="6286682"/>
            <a:ext cx="1497875" cy="365125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F2364430-7603-4E9F-89CC-658EA6E2C7D0}" type="datetimeFigureOut">
              <a:rPr lang="en-ID" smtClean="0"/>
              <a:pPr/>
              <a:t>12/03/2025</a:t>
            </a:fld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E81E99-5FF7-D485-D08A-83D110E65530}"/>
              </a:ext>
            </a:extLst>
          </p:cNvPr>
          <p:cNvSpPr/>
          <p:nvPr userDrawn="1"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353D6-D83E-81DB-51C5-95EC6EE09CD3}"/>
              </a:ext>
            </a:extLst>
          </p:cNvPr>
          <p:cNvSpPr/>
          <p:nvPr userDrawn="1"/>
        </p:nvSpPr>
        <p:spPr>
          <a:xfrm>
            <a:off x="8952412" y="0"/>
            <a:ext cx="3239588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64BBFD-258D-3B3E-4A42-105E814DC016}"/>
              </a:ext>
            </a:extLst>
          </p:cNvPr>
          <p:cNvSpPr/>
          <p:nvPr userDrawn="1"/>
        </p:nvSpPr>
        <p:spPr>
          <a:xfrm>
            <a:off x="9335588" y="0"/>
            <a:ext cx="2856411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FE075F38-F1C9-ED0B-9089-77A58EBA099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478" y="450034"/>
            <a:ext cx="2171136" cy="58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4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1D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outdoor, building, day&#10;&#10;Description automatically generated">
            <a:extLst>
              <a:ext uri="{FF2B5EF4-FFF2-40B4-BE49-F238E27FC236}">
                <a16:creationId xmlns:a16="http://schemas.microsoft.com/office/drawing/2014/main" id="{E222D88E-6AC0-AD24-610E-BE1E8FD9F1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1014"/>
          <a:stretch/>
        </p:blipFill>
        <p:spPr>
          <a:xfrm>
            <a:off x="-1" y="0"/>
            <a:ext cx="12191999" cy="353568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6B6021-CFFD-9CD4-3BFE-3FAB1096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1142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2A7CA74B-9A90-B8BD-592D-49E2554ACEAE}"/>
              </a:ext>
            </a:extLst>
          </p:cNvPr>
          <p:cNvSpPr/>
          <p:nvPr userDrawn="1"/>
        </p:nvSpPr>
        <p:spPr>
          <a:xfrm rot="16200000">
            <a:off x="8830642" y="3496638"/>
            <a:ext cx="4351339" cy="2371379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23FF6-88B0-BDB9-927E-EE5F65EE0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4"/>
            <a:ext cx="8982419" cy="4461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00ADFCE3-CD6B-2A1C-BF7C-7229D0C4BC44}"/>
              </a:ext>
            </a:extLst>
          </p:cNvPr>
          <p:cNvSpPr/>
          <p:nvPr userDrawn="1"/>
        </p:nvSpPr>
        <p:spPr>
          <a:xfrm rot="16200000">
            <a:off x="9315996" y="3981993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4937B00B-E2C3-4712-A779-1291E2AAE331}"/>
              </a:ext>
            </a:extLst>
          </p:cNvPr>
          <p:cNvSpPr/>
          <p:nvPr userDrawn="1"/>
        </p:nvSpPr>
        <p:spPr>
          <a:xfrm rot="16200000">
            <a:off x="9738362" y="4404358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24E51EE-929A-73F4-7097-2AD01DFD38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11246" y="6286682"/>
            <a:ext cx="1497875" cy="365125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F2364430-7603-4E9F-89CC-658EA6E2C7D0}" type="datetimeFigureOut">
              <a:rPr lang="en-ID" smtClean="0"/>
              <a:pPr/>
              <a:t>12/03/2025</a:t>
            </a:fld>
            <a:endParaRPr lang="en-ID"/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41EA6E57-F4CC-B3BC-F491-DC891805730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147" y="436336"/>
            <a:ext cx="1708328" cy="46201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8952412" y="0"/>
            <a:ext cx="3239588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9335588" y="0"/>
            <a:ext cx="2856411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92000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11617232" y="6422571"/>
            <a:ext cx="574768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1"/>
            <a:ext cx="1170432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2100DA-95B9-5490-6CD0-91577D5C4FB8}"/>
              </a:ext>
            </a:extLst>
          </p:cNvPr>
          <p:cNvSpPr/>
          <p:nvPr userDrawn="1"/>
        </p:nvSpPr>
        <p:spPr>
          <a:xfrm>
            <a:off x="0" y="0"/>
            <a:ext cx="12192000" cy="94488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26BC3E-29B9-5813-C62E-78082EC9930D}"/>
              </a:ext>
            </a:extLst>
          </p:cNvPr>
          <p:cNvSpPr/>
          <p:nvPr userDrawn="1"/>
        </p:nvSpPr>
        <p:spPr>
          <a:xfrm>
            <a:off x="0" y="0"/>
            <a:ext cx="193472" cy="927706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7E9D5E70-DF0F-AF3A-CC76-C4404BFA6916}"/>
              </a:ext>
            </a:extLst>
          </p:cNvPr>
          <p:cNvSpPr/>
          <p:nvPr userDrawn="1"/>
        </p:nvSpPr>
        <p:spPr>
          <a:xfrm flipV="1">
            <a:off x="182880" y="-17174"/>
            <a:ext cx="836023" cy="944880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01714792-7203-C5E8-735C-592FC275705D}"/>
              </a:ext>
            </a:extLst>
          </p:cNvPr>
          <p:cNvSpPr/>
          <p:nvPr userDrawn="1"/>
        </p:nvSpPr>
        <p:spPr>
          <a:xfrm flipV="1">
            <a:off x="0" y="-17174"/>
            <a:ext cx="836023" cy="944880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9B9F2-263D-42BC-9404-551D6E35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353" y="101801"/>
            <a:ext cx="9510910" cy="724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78357-04CE-4CD5-B943-787DE4E1A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097280"/>
            <a:ext cx="11612880" cy="5212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B794-CD40-4651-A004-182133C718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544935"/>
            <a:ext cx="2286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D0B5221-1ADB-4DF0-A506-D025699AC120}" type="datetime1">
              <a:rPr lang="id-ID" smtClean="0"/>
              <a:pPr/>
              <a:t>12/03/2025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5FA15-31FB-464D-802A-4F6B73497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0400" y="6544935"/>
            <a:ext cx="758952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d-ID"/>
              <a:t>Universitas YARSI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11534500" y="6422571"/>
            <a:ext cx="165463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lide Number Placeholder 8">
            <a:extLst>
              <a:ext uri="{FF2B5EF4-FFF2-40B4-BE49-F238E27FC236}">
                <a16:creationId xmlns:a16="http://schemas.microsoft.com/office/drawing/2014/main" id="{B58887B5-0A74-6634-9482-112BC2341C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4B951EF5-E326-1A5E-8B63-88D0996C015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823" y="208955"/>
            <a:ext cx="1725617" cy="46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7" r:id="rId5"/>
    <p:sldLayoutId id="2147483686" r:id="rId6"/>
    <p:sldLayoutId id="2147483688" r:id="rId7"/>
    <p:sldLayoutId id="2147483689" r:id="rId8"/>
    <p:sldLayoutId id="2147483718" r:id="rId9"/>
    <p:sldLayoutId id="2147483690" r:id="rId10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3B0B75-6577-4939-81EB-37F752DC0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A004C-A74D-47F3-8AA4-9B4891472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760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711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12" r:id="rId13"/>
    <p:sldLayoutId id="2147483708" r:id="rId14"/>
    <p:sldLayoutId id="2147483709" r:id="rId15"/>
    <p:sldLayoutId id="2147483710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212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C6162D-923C-414A-BBCA-1F7F64B83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52EF3-4C44-4B5E-8C95-8094D0E96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F0F695CB-61C7-48BB-9B95-29A1B6AC8D85}"/>
              </a:ext>
            </a:extLst>
          </p:cNvPr>
          <p:cNvSpPr/>
          <p:nvPr userDrawn="1"/>
        </p:nvSpPr>
        <p:spPr>
          <a:xfrm>
            <a:off x="-1" y="5226424"/>
            <a:ext cx="2139193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35DF6BC-804E-4DC3-A62A-1FA1FEAB486D}"/>
              </a:ext>
            </a:extLst>
          </p:cNvPr>
          <p:cNvSpPr/>
          <p:nvPr userDrawn="1"/>
        </p:nvSpPr>
        <p:spPr>
          <a:xfrm>
            <a:off x="0" y="5219252"/>
            <a:ext cx="1577788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466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1C507-925E-3F94-05B6-C776FD735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C4F25-6127-1925-263E-FE43D8104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B5B80-3C4E-4CD3-12FA-8E1E4818813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55000" lnSpcReduction="2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67391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950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64B5FD-3D31-91F1-0E6E-A78A371FA4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504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CFEAB-C76D-CEBF-6DE9-2DA90B152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65983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5F8A8-EF0A-D932-68D1-9657C7DD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add title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26644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465C0-EC17-02BA-9DAE-DBB9F58D8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27B21-7581-A61D-F8FC-CF74DB9A10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10884-7B5D-F95C-79ED-1E6BC2C41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7382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1AB54-C8C4-ECAB-CBAB-738A131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87295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3DC12-49E7-94ED-CBED-316ABBAB9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60289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79FEE-9D09-4AE1-3D77-68DA734DE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D01D01-477D-1322-44D0-06CD591977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79AFC-ABFD-6A05-B833-8AB5D60A4BB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2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0830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BAEB-AA27-304A-EB4C-A21585384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8891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A2DC3-A443-E487-CDAF-A08DF2C2E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9000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3730-A49D-7382-B012-85B550A7F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0CB56-E1EF-7767-EFA7-BC130A25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6315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579BAE-4B2D-ACD4-F404-C66E8B8D36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929796"/>
            <a:ext cx="8114212" cy="4461057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9271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D86591-0EF7-BAD2-EEF8-5F8CB5DDA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5807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E0EEB-EC46-EE70-2C5B-4C4162457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70682-721D-B066-5E21-43E92CFD8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45005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D5E23E-7C28-4AB2-2EFC-5380D84C8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7310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2FEC8C-FA64-0A6F-86B7-6F4F0F506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endParaRPr lang="en-ID" b="0" i="0">
              <a:solidFill>
                <a:srgbClr val="444444"/>
              </a:solidFill>
              <a:effectLst/>
              <a:latin typeface="AcuminPro"/>
            </a:endParaRPr>
          </a:p>
        </p:txBody>
      </p:sp>
    </p:spTree>
    <p:extLst>
      <p:ext uri="{BB962C8B-B14F-4D97-AF65-F5344CB8AC3E}">
        <p14:creationId xmlns:p14="http://schemas.microsoft.com/office/powerpoint/2010/main" val="233707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B4D18-B219-9461-8D82-201509F02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BBCBD-E186-8EFD-A667-3F0F0B2F555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2880" y="1097280"/>
            <a:ext cx="11612880" cy="5154230"/>
          </a:xfrm>
        </p:spPr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421E3-1F6F-D7D4-9469-879BE5E67EC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12/03/2025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FAB79-AF75-5A2A-C713-FA512A3CF4C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B0BEF-4014-4435-6F49-184900BC7D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61658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28B4C-D102-091D-BAEC-89A51331B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BC6109-8CCC-9B50-C4F0-B716D60A5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9AA-3520-4AC2-80A1-3CCF2CBE3F0A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D72834-5318-B860-1D44-A8202E1FA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34151E-BA58-8808-59A7-B45E573D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50FABC-2B5E-96B6-E479-5A3778655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2880" y="1737360"/>
            <a:ext cx="11612880" cy="3920917"/>
          </a:xfrm>
        </p:spPr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D0730B-C1BA-F749-54A7-432387B8CE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2880" y="5760720"/>
            <a:ext cx="11612880" cy="548640"/>
          </a:xfrm>
        </p:spPr>
        <p:txBody>
          <a:bodyPr/>
          <a:lstStyle/>
          <a:p>
            <a:endParaRPr lang="en-ID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D4BF046-CCF6-E5AA-676A-5513A46112A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8253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74057-1BB4-A4F2-30BB-57C169B9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D5BB40-F930-2636-D79F-7FA647B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9BBC-9B34-4350-848A-C761E4065A48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82B41A-B61B-ACDF-C03E-F03F50FF6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6604AB-E1DA-12E1-BC9A-93B01A9BDE8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EFD58B-E79F-8586-AC75-30A15305BA4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D2CA4C-4FAB-75E2-6BA6-0BEEBF332CC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2681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58A22-1FC7-4D87-E618-7AF961DEB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2E4B05-4653-8773-7DBD-F5517EDA4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3FA3-538B-493F-A87E-DB7B80FEF18A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5F2214-B947-F9FB-FA41-D22BB9E4C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AB313C-F3DB-245F-1736-270BE90B867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8E42A9-45EE-E9B6-0FB5-A1175EA5976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70A99-F1A3-1924-7E75-09A66842DD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994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9E511-183E-6C62-6163-3C2A2868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C474F7-97DD-B337-19FF-EED323B7E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8132CF-7942-C1E7-CB28-9076CE92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74FD82-16CA-0648-EBF1-DBC8E8289A2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D12F2C-98DC-D33C-EB06-310693D05A35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29039D2-595D-E1ED-35D8-DA461543E7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72AA5C-B757-F997-270A-35604BD6A1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6335ED-2981-54F1-F946-47BBA702F54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07235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E4D75-40FC-F29D-0C3C-E0DAFB3B1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7E20B7-04D4-534B-6DA0-4DB1BA352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0F826A-4B38-7369-7019-C9440B99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42A884-17B4-C6BA-AB12-6ABD4A9743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EFA081-AA4D-D4BF-C52E-285302E635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2401F61-8C22-D40C-DC6D-C6C76AB0410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223D08-059D-8B1A-9C13-0733B8286B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7271B7-F79A-A337-A8F4-AB8DED8997A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23</a:t>
            </a:fld>
            <a:endParaRPr lang="id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35DE9E3-B203-C21E-BBEC-FDB4C576458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9C321DA-327A-B3FC-D308-C732D7AF7861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886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BF04A-E548-41CE-6E87-1A6F2852F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35F145-6363-7062-109C-12BBBF9A5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B2BBD-C2FC-7529-6617-275E922CF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64CFB2-432E-A83F-983B-4C99638A1D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E1DB12-ECCD-E06F-56C7-871019B06C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300F09B-46DB-463A-8D89-16F62411D65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42C7006-C007-EF60-1521-745A0ABE379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7CD534A-D943-A5F5-68C6-4C2A6874D7E4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CB71F13-41BF-573A-CD2F-BC5070020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A739965-8B87-2AB6-FAFD-8F8BC937EFCB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E84150-4D98-16E5-8B36-A939BCC0264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F7CC46B-03BA-64EC-6AB9-697E77FC58B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4567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3A694-B0A1-C4AC-5528-7FA07B5D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6C19B-D639-3214-1C1D-89F5FA9C7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E740C-E8B6-F5A7-FBFE-1F078AB19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C7743C-CE0B-4F3D-1A97-0FE890E5AF4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8BCA71-4A99-AFCC-F8D1-4903BD2251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1CA171-267B-5CB3-3E13-41345745C1C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C3EC61A-9884-54FA-857A-6AF9F4ED481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E5C5414-B875-04E3-2E8B-9F61BD6044DB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A15BADD-EF73-D5A0-8CB1-4BE4872CBC6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52FE241-AAC4-96FF-7C84-3D6C750D3F84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4941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0FBED-61D6-EAF8-F188-970D21B83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8B17E1-5EC6-EF78-092D-123DDD399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9312CA-874A-4BC9-F259-2A08BE1E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0ECD75-3958-2B2C-7218-994B4A0751F4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FF92844-D50F-1304-06A0-E48AD90D8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AF2497-89E0-3CA2-1387-912B124CEA85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26</a:t>
            </a:fld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4C701DA-BE2E-6B03-B425-014D02869566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CD0BAD8-6CF7-BCCE-4997-87781ED79B5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4E29AFB-4871-288B-094E-83FE6C0081CA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5E91C3A-E85F-68A9-5966-6D7242A40EE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E60C70F-F4F6-EADD-18FE-3473E420546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9B3EF63-7972-E863-801B-EB26FB97376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5599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2171-213E-45C4-46BA-C36B24E7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A1F446-012A-F547-DFD1-E2F86F7B0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EB13-8AC8-4F3F-A5D4-291449F1000E}" type="datetime1">
              <a:rPr lang="id-ID" smtClean="0"/>
              <a:t>12/03/2025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DF3903-3E4F-D45C-478F-C18DB8CD4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179B6-6D63-CA5C-D89C-D0B99DCC50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5D39D2C-E5E5-B14C-28B7-F7F2286B5A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409695-A51B-C4EF-6CE1-4103CF253E1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9539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7355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10481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DA30A-7EB4-8EA1-1938-49BC1907E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91849-254F-981C-BB88-4B7000280F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2202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D5BDD-5D7D-4C25-5653-DC5F7A65C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9AC63-54E2-2303-351B-A895BA294C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9665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73888-0A9B-DBA9-5DF0-A8DEF1E89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5A334-F71D-3F5C-1D52-079D60F693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42905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D3B12-A71A-AC50-A412-3B3249A08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6E030-17F6-E0A3-AB19-E3638FEAE1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6934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EE522-16A3-A143-A047-9FBAD605E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62F48-592C-9808-520A-179F23D74B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801861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BDAFC-BE51-B632-6556-67DA3ABDD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50F5F-654B-FAFB-2949-F1BA6EE26F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2624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9E54D-3E1C-AF90-C1A0-A9FED8921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9EFC4-8BA1-5033-14D9-4851F32F1D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98218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BD18-5153-A681-9F85-DC049CFE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4BD92B-6C9C-8031-A91F-112046B7C1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71861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BE2D6-7064-7486-562C-ACED95AC2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DF4A04-B1B5-D6CC-9915-91AE17F9F6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1320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6C53B-8881-189E-CA7C-666F27601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D489B-40BE-E25E-D9FA-B904E1667D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40256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3303C-994B-AA09-FD45-C90881E67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954A1-385F-AA04-B7BD-31E468236F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673008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8229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5724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9830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90913-BB62-DD02-4809-6101FFA5B89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346312"/>
            <a:ext cx="11247120" cy="822960"/>
          </a:xfrm>
          <a:prstGeom prst="rect">
            <a:avLst/>
          </a:prstGeom>
        </p:spPr>
        <p:txBody>
          <a:bodyPr/>
          <a:lstStyle/>
          <a:p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C21BF-3D20-2670-283E-1E3A437BE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4CA45-88E1-BFF8-5B42-09271E6AF0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64777236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in Blue-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 Slide with Buliding 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hort Title Slide with Building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reamble_whi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Preamble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Section Mark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Licens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Acknowledgem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ABE7343CE9C347B591A9697BE324E2" ma:contentTypeVersion="13" ma:contentTypeDescription="Create a new document." ma:contentTypeScope="" ma:versionID="71806daaaeb913ae78446793996e4cc1">
  <xsd:schema xmlns:xsd="http://www.w3.org/2001/XMLSchema" xmlns:xs="http://www.w3.org/2001/XMLSchema" xmlns:p="http://schemas.microsoft.com/office/2006/metadata/properties" xmlns:ns2="9ee5a938-8518-4d9e-9776-6931805ca472" xmlns:ns3="82335d37-491f-472e-95d1-13dd1eebe8cc" targetNamespace="http://schemas.microsoft.com/office/2006/metadata/properties" ma:root="true" ma:fieldsID="d70543eb66b39d85b1721b041c68dd70" ns2:_="" ns3:_="">
    <xsd:import namespace="9ee5a938-8518-4d9e-9776-6931805ca472"/>
    <xsd:import namespace="82335d37-491f-472e-95d1-13dd1eebe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5a938-8518-4d9e-9776-6931805ca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8019201-d7fa-4ddb-9f28-dacd9c5752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35d37-491f-472e-95d1-13dd1eebe8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68e770b-5a20-4075-b959-3e286149633e}" ma:internalName="TaxCatchAll" ma:showField="CatchAllData" ma:web="82335d37-491f-472e-95d1-13dd1eebe8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e5a938-8518-4d9e-9776-6931805ca472">
      <Terms xmlns="http://schemas.microsoft.com/office/infopath/2007/PartnerControls"/>
    </lcf76f155ced4ddcb4097134ff3c332f>
    <TaxCatchAll xmlns="82335d37-491f-472e-95d1-13dd1eebe8cc" xsi:nil="true"/>
    <MediaLengthInSeconds xmlns="9ee5a938-8518-4d9e-9776-6931805ca472" xsi:nil="true"/>
  </documentManagement>
</p:properties>
</file>

<file path=customXml/itemProps1.xml><?xml version="1.0" encoding="utf-8"?>
<ds:datastoreItem xmlns:ds="http://schemas.openxmlformats.org/officeDocument/2006/customXml" ds:itemID="{FCAE9B3B-D862-42D8-962E-1870147AC252}">
  <ds:schemaRefs>
    <ds:schemaRef ds:uri="82335d37-491f-472e-95d1-13dd1eebe8cc"/>
    <ds:schemaRef ds:uri="9ee5a938-8518-4d9e-9776-6931805ca4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C57D484-E1CC-4851-80D1-E9D07FE8E9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BC3DEF-2531-4257-B6B5-882D70865EF5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82335d37-491f-472e-95d1-13dd1eebe8cc"/>
    <ds:schemaRef ds:uri="http://purl.org/dc/elements/1.1/"/>
    <ds:schemaRef ds:uri="http://schemas.openxmlformats.org/package/2006/metadata/core-properties"/>
    <ds:schemaRef ds:uri="9ee5a938-8518-4d9e-9776-6931805ca472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48</Words>
  <Application>Microsoft Office PowerPoint</Application>
  <PresentationFormat>Widescreen</PresentationFormat>
  <Paragraphs>33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44</vt:i4>
      </vt:variant>
    </vt:vector>
  </HeadingPairs>
  <TitlesOfParts>
    <vt:vector size="60" baseType="lpstr">
      <vt:lpstr>AcuminPro</vt:lpstr>
      <vt:lpstr>Aharoni</vt:lpstr>
      <vt:lpstr>Arial</vt:lpstr>
      <vt:lpstr>Calibri</vt:lpstr>
      <vt:lpstr>Calibri Light</vt:lpstr>
      <vt:lpstr>Century Gothic</vt:lpstr>
      <vt:lpstr>Lato</vt:lpstr>
      <vt:lpstr>Title Slide in Blue-Theme</vt:lpstr>
      <vt:lpstr>Title Slide with Buliding </vt:lpstr>
      <vt:lpstr>Short Title Slide with Building</vt:lpstr>
      <vt:lpstr>Preamble_white</vt:lpstr>
      <vt:lpstr>Preamble_blue</vt:lpstr>
      <vt:lpstr>Contents</vt:lpstr>
      <vt:lpstr>Section Markers</vt:lpstr>
      <vt:lpstr>License</vt:lpstr>
      <vt:lpstr>Acknowledgement</vt:lpstr>
      <vt:lpstr>Presentation Title</vt:lpstr>
      <vt:lpstr>PowerPoint Presentation</vt:lpstr>
      <vt:lpstr>PowerPoint Presentation</vt:lpstr>
      <vt:lpstr>Presentation Title</vt:lpstr>
      <vt:lpstr>Click to add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azyumardi azra</dc:creator>
  <cp:lastModifiedBy>Cesario Auditya Pratama Putra</cp:lastModifiedBy>
  <cp:revision>2</cp:revision>
  <dcterms:created xsi:type="dcterms:W3CDTF">2022-08-25T02:20:21Z</dcterms:created>
  <dcterms:modified xsi:type="dcterms:W3CDTF">2025-03-12T02:35:30Z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0x01010061ABE7343CE9C347B591A9697BE324E2</vt:lpwstr>
  </property>
  <property fmtid="{D5CDD505-2E9C-101B-9397-08002B2CF9AE}" pid="3" name="MediaServiceImageTags">
    <vt:lpwstr/>
  </property>
  <property fmtid="{D5CDD505-2E9C-101B-9397-08002B2CF9AE}" pid="4" name="Order">
    <vt:r8>2700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