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0.xml" ContentType="application/vnd.openxmlformats-officedocument.theme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69" r:id="rId6"/>
    <p:sldMasterId id="2147483719" r:id="rId7"/>
    <p:sldMasterId id="2147483663" r:id="rId8"/>
    <p:sldMasterId id="2147483652" r:id="rId9"/>
    <p:sldMasterId id="2147483657" r:id="rId10"/>
    <p:sldMasterId id="2147483667" r:id="rId11"/>
    <p:sldMasterId id="2147483690" r:id="rId12"/>
    <p:sldMasterId id="2147483702" r:id="rId13"/>
    <p:sldMasterId id="2147483711" r:id="rId14"/>
  </p:sldMasterIdLst>
  <p:notesMasterIdLst>
    <p:notesMasterId r:id="rId63"/>
  </p:notesMasterIdLst>
  <p:sldIdLst>
    <p:sldId id="256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s" id="{F166D106-57BF-425D-B3CE-8DB1B03D31D0}">
          <p14:sldIdLst>
            <p14:sldId id="256"/>
            <p14:sldId id="2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6A52-AFAF-AFA4-B0EB-0F649E260DCF}" name="Meydina Muharramah Putri Diliyanty" initials="MD" userId="S::meydina.putri@yarsi01.onmicrosoft.com::6931cca9-1bd0-4cf0-aec2-71061cc78aef" providerId="AD"/>
  <p188:author id="{097601B3-1983-8A8B-764C-C24702FC2A53}" name="direktorat pjj" initials="dp" userId="S::direktorat.pjj@yarsi01.onmicrosoft.com::4b831fbc-79b3-467d-ab44-edb61267db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sario Auditya Pratama Putra" initials="CAPP" lastIdx="2" clrIdx="0">
    <p:extLst>
      <p:ext uri="{19B8F6BF-5375-455C-9EA6-DF929625EA0E}">
        <p15:presenceInfo xmlns:p15="http://schemas.microsoft.com/office/powerpoint/2012/main" userId="Cesario Auditya Pratama Put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11F"/>
    <a:srgbClr val="E0E0E0"/>
    <a:srgbClr val="DADADA"/>
    <a:srgbClr val="D0D0D0"/>
    <a:srgbClr val="EAEAEA"/>
    <a:srgbClr val="ECECEC"/>
    <a:srgbClr val="CEF8FE"/>
    <a:srgbClr val="F0F0F0"/>
    <a:srgbClr val="FFFFFF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A68E7B-AF14-4A78-8EC1-0B5B0017293A}" v="3" dt="2025-03-12T02:37:37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sario Auditya Pratama Putra" userId="439376c6-6151-49ec-b625-5016ce964893" providerId="ADAL" clId="{0CA68E7B-AF14-4A78-8EC1-0B5B0017293A}"/>
    <pc:docChg chg="delSld modMainMaster modSection">
      <pc:chgData name="Cesario Auditya Pratama Putra" userId="439376c6-6151-49ec-b625-5016ce964893" providerId="ADAL" clId="{0CA68E7B-AF14-4A78-8EC1-0B5B0017293A}" dt="2025-03-12T02:37:37.734" v="2" actId="47"/>
      <pc:docMkLst>
        <pc:docMk/>
      </pc:docMkLst>
      <pc:sldChg chg="del">
        <pc:chgData name="Cesario Auditya Pratama Putra" userId="439376c6-6151-49ec-b625-5016ce964893" providerId="ADAL" clId="{0CA68E7B-AF14-4A78-8EC1-0B5B0017293A}" dt="2025-03-12T02:37:34.011" v="1" actId="47"/>
        <pc:sldMkLst>
          <pc:docMk/>
          <pc:sldMk cId="410535832" sldId="319"/>
        </pc:sldMkLst>
      </pc:sldChg>
      <pc:sldChg chg="del">
        <pc:chgData name="Cesario Auditya Pratama Putra" userId="439376c6-6151-49ec-b625-5016ce964893" providerId="ADAL" clId="{0CA68E7B-AF14-4A78-8EC1-0B5B0017293A}" dt="2025-03-12T02:37:37.734" v="2" actId="47"/>
        <pc:sldMkLst>
          <pc:docMk/>
          <pc:sldMk cId="784793450" sldId="320"/>
        </pc:sldMkLst>
      </pc:sldChg>
      <pc:sldMasterChg chg="modSldLayout">
        <pc:chgData name="Cesario Auditya Pratama Putra" userId="439376c6-6151-49ec-b625-5016ce964893" providerId="ADAL" clId="{0CA68E7B-AF14-4A78-8EC1-0B5B0017293A}" dt="2025-03-12T02:37:24.415" v="0"/>
        <pc:sldMasterMkLst>
          <pc:docMk/>
          <pc:sldMasterMk cId="3647363543" sldId="2147483711"/>
        </pc:sldMasterMkLst>
        <pc:sldLayoutChg chg="modSp mod">
          <pc:chgData name="Cesario Auditya Pratama Putra" userId="439376c6-6151-49ec-b625-5016ce964893" providerId="ADAL" clId="{0CA68E7B-AF14-4A78-8EC1-0B5B0017293A}" dt="2025-03-12T02:37:24.415" v="0"/>
          <pc:sldLayoutMkLst>
            <pc:docMk/>
            <pc:sldMasterMk cId="3647363543" sldId="2147483711"/>
            <pc:sldLayoutMk cId="2361834742" sldId="2147483712"/>
          </pc:sldLayoutMkLst>
          <pc:spChg chg="mod">
            <ac:chgData name="Cesario Auditya Pratama Putra" userId="439376c6-6151-49ec-b625-5016ce964893" providerId="ADAL" clId="{0CA68E7B-AF14-4A78-8EC1-0B5B0017293A}" dt="2025-03-12T02:37:24.415" v="0"/>
            <ac:spMkLst>
              <pc:docMk/>
              <pc:sldMasterMk cId="3647363543" sldId="2147483711"/>
              <pc:sldLayoutMk cId="2361834742" sldId="2147483712"/>
              <ac:spMk id="6" creationId="{48C06D7A-0528-4E7F-9779-78CD3EB27FC8}"/>
            </ac:spMkLst>
          </pc:spChg>
        </pc:sldLayoutChg>
      </pc:sldMasterChg>
    </pc:docChg>
  </pc:docChgLst>
  <pc:docChgLst>
    <pc:chgData name="magang dpjj2" userId="36993d72-9e3e-4815-b7f7-afa5a9276aa0" providerId="ADAL" clId="{6A99E772-8405-4508-83AE-FEB6254A5294}"/>
    <pc:docChg chg="undo custSel modMainMaster">
      <pc:chgData name="magang dpjj2" userId="36993d72-9e3e-4815-b7f7-afa5a9276aa0" providerId="ADAL" clId="{6A99E772-8405-4508-83AE-FEB6254A5294}" dt="2025-03-10T03:52:23.688" v="19" actId="1076"/>
      <pc:docMkLst>
        <pc:docMk/>
      </pc:docMkLst>
      <pc:sldMasterChg chg="addSp delSp modSp mod">
        <pc:chgData name="magang dpjj2" userId="36993d72-9e3e-4815-b7f7-afa5a9276aa0" providerId="ADAL" clId="{6A99E772-8405-4508-83AE-FEB6254A5294}" dt="2025-03-10T03:22:13.771" v="8" actId="1036"/>
        <pc:sldMasterMkLst>
          <pc:docMk/>
          <pc:sldMasterMk cId="2114373809" sldId="2147483659"/>
        </pc:sldMasterMkLst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2" creationId="{A24CA18D-60C1-2805-BED9-871A740AF8B3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3" creationId="{A23262D3-CEDF-679D-A2BD-6434A81EDB5F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4" creationId="{A03A12A7-94B3-BA3A-1E27-CCE37A6D6795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6" creationId="{DC1422B9-0690-C68A-5158-48227A513DC5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11" creationId="{D9EF49F4-C6DE-5F3F-86C6-B390A0910F99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12" creationId="{12232C17-FAB8-996B-9D58-9AB3A8B4C40D}"/>
          </ac:picMkLst>
        </pc:picChg>
        <pc:picChg chg="mod">
          <ac:chgData name="magang dpjj2" userId="36993d72-9e3e-4815-b7f7-afa5a9276aa0" providerId="ADAL" clId="{6A99E772-8405-4508-83AE-FEB6254A5294}" dt="2025-03-10T03:22:13.771" v="8" actId="1036"/>
          <ac:picMkLst>
            <pc:docMk/>
            <pc:sldMasterMk cId="2114373809" sldId="2147483659"/>
            <ac:picMk id="13" creationId="{536CAD2F-2029-1DB2-21A8-0CF4CC539DC3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14" creationId="{E2341952-7462-8D72-A571-B6C66BA6BAF9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15" creationId="{362C0DEF-E45D-1B1A-DFA3-A3CCCD598474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16" creationId="{D0598862-2879-2376-8A60-1919A5844EF2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17" creationId="{09FD55AD-8985-05CC-FB1C-B1DDFD3BA6CC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21" creationId="{15F9DD3F-F78A-6691-A203-CADABFD979C9}"/>
          </ac:picMkLst>
        </pc:picChg>
        <pc:picChg chg="add del mod">
          <ac:chgData name="magang dpjj2" userId="36993d72-9e3e-4815-b7f7-afa5a9276aa0" providerId="ADAL" clId="{6A99E772-8405-4508-83AE-FEB6254A5294}" dt="2025-03-10T03:21:18.196" v="1" actId="478"/>
          <ac:picMkLst>
            <pc:docMk/>
            <pc:sldMasterMk cId="2114373809" sldId="2147483659"/>
            <ac:picMk id="22" creationId="{636EBD09-C1F0-ECB3-E22C-C573D6BDB1D5}"/>
          </ac:picMkLst>
        </pc:picChg>
      </pc:sldMasterChg>
      <pc:sldMasterChg chg="modSp mod">
        <pc:chgData name="magang dpjj2" userId="36993d72-9e3e-4815-b7f7-afa5a9276aa0" providerId="ADAL" clId="{6A99E772-8405-4508-83AE-FEB6254A5294}" dt="2025-03-10T03:22:27.238" v="11" actId="1036"/>
        <pc:sldMasterMkLst>
          <pc:docMk/>
          <pc:sldMasterMk cId="1225135298" sldId="2147483669"/>
        </pc:sldMasterMkLst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2" creationId="{FC049FD7-BE4B-E86E-70A8-C39E61D2FD2A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3" creationId="{DD302656-5E08-B069-32F2-51C5C7BE42CC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4" creationId="{C29CE99E-8A22-37B7-A71E-D8F51EF08527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6" creationId="{E7EBF5D3-6389-9B29-7FB3-083674B0AC65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11" creationId="{93D57D06-03D7-CFFF-9A59-3CE77335050B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12" creationId="{BE73D4F6-09A7-2C0C-9589-27E338788A45}"/>
          </ac:picMkLst>
        </pc:picChg>
        <pc:picChg chg="mod">
          <ac:chgData name="magang dpjj2" userId="36993d72-9e3e-4815-b7f7-afa5a9276aa0" providerId="ADAL" clId="{6A99E772-8405-4508-83AE-FEB6254A5294}" dt="2025-03-10T03:22:27.238" v="11" actId="1036"/>
          <ac:picMkLst>
            <pc:docMk/>
            <pc:sldMasterMk cId="1225135298" sldId="2147483669"/>
            <ac:picMk id="13" creationId="{8615F0A3-2ACA-1829-00D4-A605253CB403}"/>
          </ac:picMkLst>
        </pc:picChg>
      </pc:sldMasterChg>
      <pc:sldMasterChg chg="modSldLayout">
        <pc:chgData name="magang dpjj2" userId="36993d72-9e3e-4815-b7f7-afa5a9276aa0" providerId="ADAL" clId="{6A99E772-8405-4508-83AE-FEB6254A5294}" dt="2025-03-10T03:51:25.351" v="15" actId="571"/>
        <pc:sldMasterMkLst>
          <pc:docMk/>
          <pc:sldMasterMk cId="3152402843" sldId="2147483690"/>
        </pc:sldMasterMkLst>
        <pc:sldLayoutChg chg="addSp modSp">
          <pc:chgData name="magang dpjj2" userId="36993d72-9e3e-4815-b7f7-afa5a9276aa0" providerId="ADAL" clId="{6A99E772-8405-4508-83AE-FEB6254A5294}" dt="2025-03-10T03:51:25.351" v="15" actId="571"/>
          <pc:sldLayoutMkLst>
            <pc:docMk/>
            <pc:sldMasterMk cId="3152402843" sldId="2147483690"/>
            <pc:sldLayoutMk cId="3873686517" sldId="2147483695"/>
          </pc:sldLayoutMkLst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2" creationId="{43E2A0B2-BA40-C832-B03D-D41CDAE5C077}"/>
            </ac:picMkLst>
          </pc:picChg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3" creationId="{36DCBD70-D175-4251-49CB-601AFB65F1F7}"/>
            </ac:picMkLst>
          </pc:picChg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4" creationId="{F6102B69-F318-1FF7-6E73-6769DF618AB4}"/>
            </ac:picMkLst>
          </pc:picChg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5" creationId="{ACE05F2D-DA03-DCFC-23FE-6FC1F92BAFA8}"/>
            </ac:picMkLst>
          </pc:picChg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6" creationId="{7E4A2D16-6DBE-37BD-B6C3-BF1E5AF55564}"/>
            </ac:picMkLst>
          </pc:picChg>
          <pc:picChg chg="add mod">
            <ac:chgData name="magang dpjj2" userId="36993d72-9e3e-4815-b7f7-afa5a9276aa0" providerId="ADAL" clId="{6A99E772-8405-4508-83AE-FEB6254A5294}" dt="2025-03-10T03:51:25.351" v="15" actId="571"/>
            <ac:picMkLst>
              <pc:docMk/>
              <pc:sldMasterMk cId="3152402843" sldId="2147483690"/>
              <pc:sldLayoutMk cId="3873686517" sldId="2147483695"/>
              <ac:picMk id="16" creationId="{73C3CEB1-74D7-0E87-641E-577E542A12F4}"/>
            </ac:picMkLst>
          </pc:picChg>
        </pc:sldLayoutChg>
      </pc:sldMasterChg>
      <pc:sldMasterChg chg="addSp modSp mod">
        <pc:chgData name="magang dpjj2" userId="36993d72-9e3e-4815-b7f7-afa5a9276aa0" providerId="ADAL" clId="{6A99E772-8405-4508-83AE-FEB6254A5294}" dt="2025-03-10T03:52:23.688" v="19" actId="1076"/>
        <pc:sldMasterMkLst>
          <pc:docMk/>
          <pc:sldMasterMk cId="447571775" sldId="2147483719"/>
        </pc:sldMasterMkLst>
        <pc:picChg chg="add mod">
          <ac:chgData name="magang dpjj2" userId="36993d72-9e3e-4815-b7f7-afa5a9276aa0" providerId="ADAL" clId="{6A99E772-8405-4508-83AE-FEB6254A5294}" dt="2025-03-10T03:36:29.451" v="13" actId="571"/>
          <ac:picMkLst>
            <pc:docMk/>
            <pc:sldMasterMk cId="447571775" sldId="2147483719"/>
            <ac:picMk id="9" creationId="{0D980E8C-6CE3-B9AF-0763-A39E16956413}"/>
          </ac:picMkLst>
        </pc:picChg>
        <pc:picChg chg="add mod">
          <ac:chgData name="magang dpjj2" userId="36993d72-9e3e-4815-b7f7-afa5a9276aa0" providerId="ADAL" clId="{6A99E772-8405-4508-83AE-FEB6254A5294}" dt="2025-03-10T03:36:29.451" v="13" actId="571"/>
          <ac:picMkLst>
            <pc:docMk/>
            <pc:sldMasterMk cId="447571775" sldId="2147483719"/>
            <ac:picMk id="10" creationId="{E6A6E9C7-6C81-25E0-76B3-D3DFD4D036D5}"/>
          </ac:picMkLst>
        </pc:picChg>
        <pc:picChg chg="add mod">
          <ac:chgData name="magang dpjj2" userId="36993d72-9e3e-4815-b7f7-afa5a9276aa0" providerId="ADAL" clId="{6A99E772-8405-4508-83AE-FEB6254A5294}" dt="2025-03-10T03:36:29.451" v="13" actId="571"/>
          <ac:picMkLst>
            <pc:docMk/>
            <pc:sldMasterMk cId="447571775" sldId="2147483719"/>
            <ac:picMk id="11" creationId="{0EDC436C-08B7-A8E6-51FA-BAACE26F31F9}"/>
          </ac:picMkLst>
        </pc:picChg>
        <pc:picChg chg="mod">
          <ac:chgData name="magang dpjj2" userId="36993d72-9e3e-4815-b7f7-afa5a9276aa0" providerId="ADAL" clId="{6A99E772-8405-4508-83AE-FEB6254A5294}" dt="2025-03-10T03:52:15.535" v="17" actId="1076"/>
          <ac:picMkLst>
            <pc:docMk/>
            <pc:sldMasterMk cId="447571775" sldId="2147483719"/>
            <ac:picMk id="13" creationId="{B069CD9D-9E5D-2F31-AED6-697648F0BA7B}"/>
          </ac:picMkLst>
        </pc:picChg>
        <pc:picChg chg="mod">
          <ac:chgData name="magang dpjj2" userId="36993d72-9e3e-4815-b7f7-afa5a9276aa0" providerId="ADAL" clId="{6A99E772-8405-4508-83AE-FEB6254A5294}" dt="2025-03-10T03:52:15.535" v="17" actId="1076"/>
          <ac:picMkLst>
            <pc:docMk/>
            <pc:sldMasterMk cId="447571775" sldId="2147483719"/>
            <ac:picMk id="14" creationId="{91B5F73A-E3A8-1325-9975-241E196839C9}"/>
          </ac:picMkLst>
        </pc:picChg>
        <pc:picChg chg="mod">
          <ac:chgData name="magang dpjj2" userId="36993d72-9e3e-4815-b7f7-afa5a9276aa0" providerId="ADAL" clId="{6A99E772-8405-4508-83AE-FEB6254A5294}" dt="2025-03-10T03:52:23.688" v="19" actId="1076"/>
          <ac:picMkLst>
            <pc:docMk/>
            <pc:sldMasterMk cId="447571775" sldId="2147483719"/>
            <ac:picMk id="21" creationId="{3AE6AF26-878A-4B9C-B4D9-3A6C017E084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EE2-F6BB-43A8-B6E3-67C21BEB0D5C}" type="datetimeFigureOut">
              <a:rPr lang="id-ID" smtClean="0"/>
              <a:t>11/03/2025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78CC-1E89-4DCA-B99C-08A60F9F50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91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645919"/>
            <a:ext cx="1115568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12AB6-B1DE-4792-A76E-EE7F0338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11/03/2025</a:t>
            </a:fld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7360" y="3931920"/>
            <a:ext cx="10058400" cy="548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37360" y="4480560"/>
            <a:ext cx="10058400" cy="457200"/>
          </a:xfrm>
        </p:spPr>
        <p:txBody>
          <a:bodyPr/>
          <a:lstStyle>
            <a:lvl1pPr>
              <a:defRPr sz="24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764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F9028-F205-48AA-883A-C945F8F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1737359" y="420624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F05EC-72A7-40F2-A307-F9A8D9A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1737359" y="393192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1737360" y="4455393"/>
            <a:ext cx="100584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FE4241CF-D777-4E03-AB4C-A315DF027394}" type="datetime1">
              <a:rPr lang="id-ID" smtClean="0"/>
              <a:t>11/03/2025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2286000"/>
            <a:ext cx="612648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0" y="2834640"/>
            <a:ext cx="6126480" cy="54864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734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88AEEEC2-8CBD-4149-B7C1-F549D83D950B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Febrian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4907280" y="283464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28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36F66030-55C0-498C-9C3A-D7AC235002EF}" type="datetime1">
              <a:rPr lang="id-ID" smtClean="0"/>
              <a:t>11/03/2025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2286000"/>
            <a:ext cx="612648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0" y="2834640"/>
            <a:ext cx="6126480" cy="54864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164121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Febrian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4907280" y="283464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73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65263" y="3154579"/>
            <a:ext cx="971335" cy="365125"/>
          </a:xfrm>
        </p:spPr>
        <p:txBody>
          <a:bodyPr/>
          <a:lstStyle/>
          <a:p>
            <a:fld id="{36F66030-55C0-498C-9C3A-D7AC235002EF}" type="datetime1">
              <a:rPr lang="id-ID" smtClean="0"/>
              <a:t>11/03/2025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02" y="5975241"/>
            <a:ext cx="12081196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05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30758" y="3162429"/>
            <a:ext cx="100584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74410" y="5980954"/>
            <a:ext cx="12062188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5370038" y="5576066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2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sli Jal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30758" y="3170666"/>
            <a:ext cx="100584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Prof. dr. Fasli Jalal, Ph.D.  (Rector of Universitas YARSI)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86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1371600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56F7EF-344F-412A-B70C-2C4C7A6DF2BF}"/>
              </a:ext>
            </a:extLst>
          </p:cNvPr>
          <p:cNvCxnSpPr/>
          <p:nvPr userDrawn="1"/>
        </p:nvCxnSpPr>
        <p:spPr>
          <a:xfrm>
            <a:off x="457200" y="1097280"/>
            <a:ext cx="7223760" cy="0"/>
          </a:xfrm>
          <a:prstGeom prst="line">
            <a:avLst/>
          </a:prstGeom>
          <a:ln w="9525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056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72237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6309360" cy="0"/>
          </a:xfrm>
          <a:prstGeom prst="line">
            <a:avLst/>
          </a:prstGeom>
          <a:ln w="38100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0595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72237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1E51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6634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AEC9B9-ED45-4D86-962A-38FB3CE3A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600"/>
            <a:ext cx="5851525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838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58521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493776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262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58521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04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rgbClr val="104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68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1097280"/>
            <a:ext cx="1161288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11/03/2025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0425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" y="1737360"/>
            <a:ext cx="11612880" cy="4023360"/>
          </a:xfr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78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1840" y="1097280"/>
            <a:ext cx="850392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2926080" cy="292608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7603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3474720"/>
            <a:ext cx="11612880" cy="292608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1161288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5931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9527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779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3510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2690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1463040"/>
            <a:ext cx="10058400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4754880"/>
            <a:ext cx="512064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914400" y="128016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10881360" y="39319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5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5DC47-4C67-458B-B390-BCC5A61B47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5840" y="274320"/>
            <a:ext cx="10789920" cy="6126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8DAEC-123B-49BC-8CB0-3875EA750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0432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3A268-3104-46BA-A2F0-7FE7D6A6A7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115C8E7-FADD-4852-B9B5-6D07DB7ADF20}" type="datetime1">
              <a:rPr lang="id-ID" smtClean="0"/>
              <a:t>11/03/2025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89D6C-B979-4A27-B780-2399AAB639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1753542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9BADB3-FD5D-4F9E-9EEB-11DE34A65930}"/>
              </a:ext>
            </a:extLst>
          </p:cNvPr>
          <p:cNvSpPr/>
          <p:nvPr userDrawn="1"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" y="1005840"/>
            <a:ext cx="640080" cy="5669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5DC47-4C67-458B-B390-BCC5A61B47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5840" y="274320"/>
            <a:ext cx="10789920" cy="640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3429C-771A-4A0D-A4DB-233D3CC0F3F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995636"/>
            <a:ext cx="2286000" cy="274320"/>
          </a:xfrm>
        </p:spPr>
        <p:txBody>
          <a:bodyPr/>
          <a:lstStyle/>
          <a:p>
            <a:fld id="{65EB7AEF-79DF-462B-8C0F-9427C7869467}" type="datetime1">
              <a:rPr lang="id-ID" smtClean="0"/>
              <a:t>11/03/2025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E5DF4-AF73-47F0-BA06-55938E15652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421255" y="6995636"/>
            <a:ext cx="7589520" cy="274320"/>
          </a:xfrm>
        </p:spPr>
        <p:txBody>
          <a:bodyPr/>
          <a:lstStyle/>
          <a:p>
            <a:r>
              <a:rPr lang="id-ID"/>
              <a:t>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11157636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2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37026-1D95-4A1D-9EBA-F9BCBC25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5FBC-D505-4C27-8F73-BE85072269DB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2B7C3-63E4-4CD2-825E-B572238D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438FCFC0-0797-4D78-85FB-BB9E3678C1D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67512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E0B44C7-803D-4417-90E4-31843FB1B9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7512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6683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37026-1D95-4A1D-9EBA-F9BCBC25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78A1-3452-42B1-962D-CD00AA7321E6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2B7C3-63E4-4CD2-825E-B572238D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88D1D603-C251-45F8-A17B-3B3EE1B31C9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28016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3D48626-1EF1-4E16-9065-F8FFC68951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16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31A500F5-C46B-4763-89F3-53039EC91B0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67512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A16D20-65DE-4D1F-BCC4-599123A5DF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512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8A596808-6421-49FF-AFA1-EEF79569D48E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67512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0E5CDF9-5442-407B-8E35-89ED484A7A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7512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1547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8DAEC-123B-49BC-8CB0-3875EA750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0432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3A268-3104-46BA-A2F0-7FE7D6A6A7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5CB2429-E8BD-4171-B405-5EA7F4110025}" type="datetime1">
              <a:rPr lang="id-ID" smtClean="0"/>
              <a:t>11/03/2025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89D6C-B979-4A27-B780-2399AAB639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874761E-A16F-47E5-89FC-C28D33D573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3040" y="640080"/>
            <a:ext cx="10058400" cy="40233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661C58-B01B-4C67-AEFA-FB08000B5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5120640"/>
            <a:ext cx="56692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EF38E67D-3712-439B-9EA0-B9242B85AA47}"/>
              </a:ext>
            </a:extLst>
          </p:cNvPr>
          <p:cNvSpPr/>
          <p:nvPr userDrawn="1"/>
        </p:nvSpPr>
        <p:spPr>
          <a:xfrm>
            <a:off x="1280160" y="45720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EF72F2AA-3AB4-4C69-9577-3D11747CFE74}"/>
              </a:ext>
            </a:extLst>
          </p:cNvPr>
          <p:cNvSpPr/>
          <p:nvPr userDrawn="1"/>
        </p:nvSpPr>
        <p:spPr>
          <a:xfrm rot="10800000">
            <a:off x="11247120" y="43891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6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6492240" y="4846320"/>
            <a:ext cx="5029200" cy="146304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492240" y="457200"/>
            <a:ext cx="5029200" cy="420624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731520"/>
            <a:ext cx="6044071" cy="39417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548640" y="475488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914400" y="621792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3383280" y="548640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3383280" y="516636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3383280" y="484632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6217920"/>
            <a:ext cx="276431" cy="274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486400"/>
            <a:ext cx="278573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166360"/>
            <a:ext cx="275524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4846320"/>
            <a:ext cx="274320" cy="27432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3383280" y="580644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960" y="5806440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492240" y="45720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6492240" y="493776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6675120" y="731520"/>
            <a:ext cx="5120640" cy="402336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Pendidikan dan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675120" y="5303520"/>
            <a:ext cx="51206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0B0476-5DFF-FF53-D9A0-5C29FF919AF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67520" y="195703"/>
            <a:ext cx="526849" cy="5268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2C92DD-4B69-5DF4-4C40-2498C5D8027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26034" y="123058"/>
            <a:ext cx="1347750" cy="70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6241A-B276-261D-9343-A5BFEABFAFF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987931" y="199492"/>
            <a:ext cx="554570" cy="527938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B7AE65EF-8FCA-9C22-07CF-44539311183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39" y="151851"/>
            <a:ext cx="892203" cy="584556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id="{3B3518BB-4F79-93C2-842D-7011F31462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" y="238180"/>
            <a:ext cx="1476130" cy="3992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89DBFB-CE7C-3CC0-1695-4162C46AB9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561699" y="214177"/>
            <a:ext cx="881902" cy="478644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EB47DB7A-ACE9-E405-8712-08D7B75D48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838" y="224326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30" grpId="0"/>
      <p:bldP spid="31" grpId="0"/>
      <p:bldP spid="32" grpId="0"/>
      <p:bldP spid="33" grpId="0"/>
      <p:bldP spid="34" grpId="0"/>
      <p:bldP spid="39" grpId="0"/>
      <p:bldP spid="41" grpId="0"/>
      <p:bldP spid="42" grpId="0"/>
      <p:bldP spid="43" grpId="0"/>
      <p:bldP spid="44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1291090" y="5006787"/>
            <a:ext cx="4545373" cy="124817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949845" y="284672"/>
            <a:ext cx="4739352" cy="5988458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410" y="718972"/>
            <a:ext cx="6811418" cy="4442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985213" y="307114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302419" y="5006787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9" y="605574"/>
            <a:ext cx="4633131" cy="57037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Profesi Kedokteran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 Gigi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 Gigi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Kedokteran Gigi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Informatika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 dan Sains Informasi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Ekonomi dan Bisnis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Hukum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Ilmu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Psikologi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 Pascasarjana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386960" y="5312691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3D457-39D3-88D2-C414-FB32E6A2E9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67520" y="195703"/>
            <a:ext cx="526849" cy="526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D457A1-792D-C7DC-B77D-08AD4CA5BD9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26034" y="123058"/>
            <a:ext cx="1347750" cy="708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CBE79-2123-C0F3-0838-CB83388DB58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7931" y="199492"/>
            <a:ext cx="554570" cy="527938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A9F3B851-BEC8-F893-7496-C11BD2B7D2C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39" y="151851"/>
            <a:ext cx="892203" cy="584556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id="{9876AA67-AFD1-E414-2BA6-BFECDC3A2D8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" y="238180"/>
            <a:ext cx="1476130" cy="3992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952253-5E6B-25FF-3B04-B31C1DB004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561699" y="214177"/>
            <a:ext cx="881902" cy="478644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BF654DB-FC25-56E5-7D64-264799DB07F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838" y="224326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2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41" grpId="0"/>
      <p:bldP spid="42" grpId="0"/>
      <p:bldP spid="43" grpId="0"/>
      <p:bldP spid="4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ABF99-7271-4A69-A2F9-59D5E7E38851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1DF6DD5-FB76-4195-8EA9-FA8F73313B96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727865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ABF99-7271-4A69-A2F9-59D5E7E38851}"/>
              </a:ext>
            </a:extLst>
          </p:cNvPr>
          <p:cNvSpPr/>
          <p:nvPr userDrawn="1"/>
        </p:nvSpPr>
        <p:spPr>
          <a:xfrm>
            <a:off x="0" y="-12700"/>
            <a:ext cx="12252960" cy="6949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1DF6DD5-FB76-4195-8EA9-FA8F73313B96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544127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hord 10"/>
          <p:cNvSpPr/>
          <p:nvPr userDrawn="1"/>
        </p:nvSpPr>
        <p:spPr>
          <a:xfrm rot="16200000">
            <a:off x="228599" y="-3337560"/>
            <a:ext cx="6217920" cy="6675120"/>
          </a:xfrm>
          <a:prstGeom prst="chord">
            <a:avLst>
              <a:gd name="adj1" fmla="val 5378774"/>
              <a:gd name="adj2" fmla="val 16200000"/>
            </a:avLst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731520" y="361749"/>
            <a:ext cx="5130800" cy="731520"/>
          </a:xfrm>
        </p:spPr>
        <p:txBody>
          <a:bodyPr anchor="b">
            <a:noAutofit/>
          </a:bodyPr>
          <a:lstStyle>
            <a:lvl1pPr algn="ctr">
              <a:defRPr sz="3000" baseline="0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097280"/>
            <a:ext cx="4605338" cy="736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640080" y="1097280"/>
            <a:ext cx="5400000" cy="360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024214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"/>
            <a:ext cx="8442037" cy="6897088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-1" y="-1"/>
            <a:ext cx="3039533" cy="532553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5019291" y="-1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5019291" y="6400800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Parallelogram 21"/>
          <p:cNvSpPr/>
          <p:nvPr userDrawn="1"/>
        </p:nvSpPr>
        <p:spPr>
          <a:xfrm>
            <a:off x="6807269" y="0"/>
            <a:ext cx="980938" cy="1618193"/>
          </a:xfrm>
          <a:custGeom>
            <a:avLst/>
            <a:gdLst>
              <a:gd name="connsiteX0" fmla="*/ 0 w 960594"/>
              <a:gd name="connsiteY0" fmla="*/ 1612901 h 1612901"/>
              <a:gd name="connsiteX1" fmla="*/ 240149 w 960594"/>
              <a:gd name="connsiteY1" fmla="*/ 0 h 1612901"/>
              <a:gd name="connsiteX2" fmla="*/ 960594 w 960594"/>
              <a:gd name="connsiteY2" fmla="*/ 0 h 1612901"/>
              <a:gd name="connsiteX3" fmla="*/ 720446 w 960594"/>
              <a:gd name="connsiteY3" fmla="*/ 1612901 h 1612901"/>
              <a:gd name="connsiteX4" fmla="*/ 0 w 960594"/>
              <a:gd name="connsiteY4" fmla="*/ 1612901 h 1612901"/>
              <a:gd name="connsiteX0" fmla="*/ 0 w 960594"/>
              <a:gd name="connsiteY0" fmla="*/ 1619251 h 1619251"/>
              <a:gd name="connsiteX1" fmla="*/ 373499 w 960594"/>
              <a:gd name="connsiteY1" fmla="*/ 0 h 1619251"/>
              <a:gd name="connsiteX2" fmla="*/ 960594 w 960594"/>
              <a:gd name="connsiteY2" fmla="*/ 6350 h 1619251"/>
              <a:gd name="connsiteX3" fmla="*/ 720446 w 960594"/>
              <a:gd name="connsiteY3" fmla="*/ 1619251 h 1619251"/>
              <a:gd name="connsiteX4" fmla="*/ 0 w 960594"/>
              <a:gd name="connsiteY4" fmla="*/ 1619251 h 1619251"/>
              <a:gd name="connsiteX0" fmla="*/ 0 w 1119344"/>
              <a:gd name="connsiteY0" fmla="*/ 1617134 h 1619251"/>
              <a:gd name="connsiteX1" fmla="*/ 532249 w 1119344"/>
              <a:gd name="connsiteY1" fmla="*/ 0 h 1619251"/>
              <a:gd name="connsiteX2" fmla="*/ 1119344 w 1119344"/>
              <a:gd name="connsiteY2" fmla="*/ 6350 h 1619251"/>
              <a:gd name="connsiteX3" fmla="*/ 879196 w 1119344"/>
              <a:gd name="connsiteY3" fmla="*/ 1619251 h 1619251"/>
              <a:gd name="connsiteX4" fmla="*/ 0 w 1119344"/>
              <a:gd name="connsiteY4" fmla="*/ 1617134 h 1619251"/>
              <a:gd name="connsiteX0" fmla="*/ 0 w 1119344"/>
              <a:gd name="connsiteY0" fmla="*/ 1617134 h 1617134"/>
              <a:gd name="connsiteX1" fmla="*/ 532249 w 1119344"/>
              <a:gd name="connsiteY1" fmla="*/ 0 h 1617134"/>
              <a:gd name="connsiteX2" fmla="*/ 1119344 w 1119344"/>
              <a:gd name="connsiteY2" fmla="*/ 6350 h 1617134"/>
              <a:gd name="connsiteX3" fmla="*/ 561696 w 1119344"/>
              <a:gd name="connsiteY3" fmla="*/ 1610785 h 1617134"/>
              <a:gd name="connsiteX4" fmla="*/ 0 w 1119344"/>
              <a:gd name="connsiteY4" fmla="*/ 1617134 h 1617134"/>
              <a:gd name="connsiteX0" fmla="*/ 0 w 1119344"/>
              <a:gd name="connsiteY0" fmla="*/ 1617134 h 1621368"/>
              <a:gd name="connsiteX1" fmla="*/ 532249 w 1119344"/>
              <a:gd name="connsiteY1" fmla="*/ 0 h 1621368"/>
              <a:gd name="connsiteX2" fmla="*/ 1119344 w 1119344"/>
              <a:gd name="connsiteY2" fmla="*/ 6350 h 1621368"/>
              <a:gd name="connsiteX3" fmla="*/ 561696 w 1119344"/>
              <a:gd name="connsiteY3" fmla="*/ 1621368 h 1621368"/>
              <a:gd name="connsiteX4" fmla="*/ 0 w 1119344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10584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8467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51112 w 1077011"/>
              <a:gd name="connsiteY3" fmla="*/ 1621368 h 1621368"/>
              <a:gd name="connsiteX4" fmla="*/ 0 w 1077011"/>
              <a:gd name="connsiteY4" fmla="*/ 1617134 h 1621368"/>
              <a:gd name="connsiteX0" fmla="*/ 0 w 1062194"/>
              <a:gd name="connsiteY0" fmla="*/ 1617134 h 1621368"/>
              <a:gd name="connsiteX1" fmla="*/ 532249 w 1062194"/>
              <a:gd name="connsiteY1" fmla="*/ 0 h 1621368"/>
              <a:gd name="connsiteX2" fmla="*/ 1062194 w 1062194"/>
              <a:gd name="connsiteY2" fmla="*/ 2117 h 1621368"/>
              <a:gd name="connsiteX3" fmla="*/ 551112 w 1062194"/>
              <a:gd name="connsiteY3" fmla="*/ 1621368 h 1621368"/>
              <a:gd name="connsiteX4" fmla="*/ 0 w 1062194"/>
              <a:gd name="connsiteY4" fmla="*/ 1617134 h 1621368"/>
              <a:gd name="connsiteX0" fmla="*/ 0 w 1143629"/>
              <a:gd name="connsiteY0" fmla="*/ 1617134 h 1621368"/>
              <a:gd name="connsiteX1" fmla="*/ 613684 w 1143629"/>
              <a:gd name="connsiteY1" fmla="*/ 0 h 1621368"/>
              <a:gd name="connsiteX2" fmla="*/ 1143629 w 1143629"/>
              <a:gd name="connsiteY2" fmla="*/ 2117 h 1621368"/>
              <a:gd name="connsiteX3" fmla="*/ 632547 w 1143629"/>
              <a:gd name="connsiteY3" fmla="*/ 1621368 h 1621368"/>
              <a:gd name="connsiteX4" fmla="*/ 0 w 1143629"/>
              <a:gd name="connsiteY4" fmla="*/ 1617134 h 1621368"/>
              <a:gd name="connsiteX0" fmla="*/ 0 w 1143629"/>
              <a:gd name="connsiteY0" fmla="*/ 1617134 h 1618193"/>
              <a:gd name="connsiteX1" fmla="*/ 613684 w 1143629"/>
              <a:gd name="connsiteY1" fmla="*/ 0 h 1618193"/>
              <a:gd name="connsiteX2" fmla="*/ 1143629 w 1143629"/>
              <a:gd name="connsiteY2" fmla="*/ 2117 h 1618193"/>
              <a:gd name="connsiteX3" fmla="*/ 554814 w 1143629"/>
              <a:gd name="connsiteY3" fmla="*/ 1618193 h 1618193"/>
              <a:gd name="connsiteX4" fmla="*/ 0 w 1143629"/>
              <a:gd name="connsiteY4" fmla="*/ 1617134 h 161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629" h="1618193">
                <a:moveTo>
                  <a:pt x="0" y="1617134"/>
                </a:moveTo>
                <a:lnTo>
                  <a:pt x="613684" y="0"/>
                </a:lnTo>
                <a:lnTo>
                  <a:pt x="1143629" y="2117"/>
                </a:lnTo>
                <a:lnTo>
                  <a:pt x="554814" y="1618193"/>
                </a:lnTo>
                <a:lnTo>
                  <a:pt x="0" y="1617134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59A382-5B5A-4F4D-AA6D-E4381D210D5A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55482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504"/>
            <a:ext cx="712903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487159" y="-10504"/>
            <a:ext cx="7704841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6746601" y="6400800"/>
            <a:ext cx="5445397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24382"/>
              <a:gd name="connsiteY0" fmla="*/ 0 h 3276600"/>
              <a:gd name="connsiteX1" fmla="*/ 5224382 w 5224382"/>
              <a:gd name="connsiteY1" fmla="*/ 60684 h 3276600"/>
              <a:gd name="connsiteX2" fmla="*/ 5207000 w 5224382"/>
              <a:gd name="connsiteY2" fmla="*/ 3276600 h 3276600"/>
              <a:gd name="connsiteX3" fmla="*/ 0 w 5224382"/>
              <a:gd name="connsiteY3" fmla="*/ 3276600 h 3276600"/>
              <a:gd name="connsiteX4" fmla="*/ 0 w 5224382"/>
              <a:gd name="connsiteY4" fmla="*/ 0 h 3276600"/>
              <a:gd name="connsiteX0" fmla="*/ 0 w 5224382"/>
              <a:gd name="connsiteY0" fmla="*/ 0 h 3351751"/>
              <a:gd name="connsiteX1" fmla="*/ 5224382 w 5224382"/>
              <a:gd name="connsiteY1" fmla="*/ 60684 h 3351751"/>
              <a:gd name="connsiteX2" fmla="*/ 4895353 w 5224382"/>
              <a:gd name="connsiteY2" fmla="*/ 3351751 h 3351751"/>
              <a:gd name="connsiteX3" fmla="*/ 0 w 5224382"/>
              <a:gd name="connsiteY3" fmla="*/ 3276600 h 3351751"/>
              <a:gd name="connsiteX4" fmla="*/ 0 w 5224382"/>
              <a:gd name="connsiteY4" fmla="*/ 0 h 3351751"/>
              <a:gd name="connsiteX0" fmla="*/ 0 w 5098039"/>
              <a:gd name="connsiteY0" fmla="*/ 14468 h 3366219"/>
              <a:gd name="connsiteX1" fmla="*/ 5098039 w 5098039"/>
              <a:gd name="connsiteY1" fmla="*/ 0 h 3366219"/>
              <a:gd name="connsiteX2" fmla="*/ 4895353 w 5098039"/>
              <a:gd name="connsiteY2" fmla="*/ 3366219 h 3366219"/>
              <a:gd name="connsiteX3" fmla="*/ 0 w 5098039"/>
              <a:gd name="connsiteY3" fmla="*/ 3291068 h 3366219"/>
              <a:gd name="connsiteX4" fmla="*/ 0 w 5098039"/>
              <a:gd name="connsiteY4" fmla="*/ 14468 h 3366219"/>
              <a:gd name="connsiteX0" fmla="*/ 0 w 5098039"/>
              <a:gd name="connsiteY0" fmla="*/ 14468 h 3291077"/>
              <a:gd name="connsiteX1" fmla="*/ 5098039 w 5098039"/>
              <a:gd name="connsiteY1" fmla="*/ 0 h 3291077"/>
              <a:gd name="connsiteX2" fmla="*/ 4971159 w 5098039"/>
              <a:gd name="connsiteY2" fmla="*/ 3291077 h 3291077"/>
              <a:gd name="connsiteX3" fmla="*/ 0 w 5098039"/>
              <a:gd name="connsiteY3" fmla="*/ 3291068 h 3291077"/>
              <a:gd name="connsiteX4" fmla="*/ 0 w 5098039"/>
              <a:gd name="connsiteY4" fmla="*/ 14468 h 329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8039" h="3291077">
                <a:moveTo>
                  <a:pt x="0" y="14468"/>
                </a:moveTo>
                <a:lnTo>
                  <a:pt x="5098039" y="0"/>
                </a:lnTo>
                <a:lnTo>
                  <a:pt x="4971159" y="3291077"/>
                </a:lnTo>
                <a:lnTo>
                  <a:pt x="0" y="3291068"/>
                </a:lnTo>
                <a:lnTo>
                  <a:pt x="0" y="14468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aseline="-250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449579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280" y="1828800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486400" y="1729740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6969263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69199"/>
            <a:ext cx="4954509" cy="16570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271311"/>
            <a:ext cx="5469041" cy="4314825"/>
          </a:xfrm>
          <a:prstGeom prst="rect">
            <a:avLst/>
          </a:prstGeom>
          <a:ln w="3810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6245660" y="2271311"/>
            <a:ext cx="5669280" cy="210312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2294507" y="1667854"/>
            <a:ext cx="2745318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10000"/>
          </a:bodyPr>
          <a:lstStyle/>
          <a:p>
            <a:pPr algn="l">
              <a:lnSpc>
                <a:spcPct val="13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8541" y="2362752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8759" y="3730721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6455879" y="3661292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ectangle 2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34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8521" y="285226"/>
            <a:ext cx="8254958" cy="45153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2978092" y="4800600"/>
            <a:ext cx="5669280" cy="205740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0973" y="4846321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71191" y="6214290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3188311" y="614486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 userDrawn="1"/>
        </p:nvSpPr>
        <p:spPr>
          <a:xfrm>
            <a:off x="10223479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10228976" y="1977092"/>
            <a:ext cx="1963024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Rapat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WfH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1143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738"/>
            <a:ext cx="7885003" cy="6856524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457200" y="-1"/>
            <a:ext cx="1959685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15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6595" y="0"/>
            <a:ext cx="5143500" cy="685800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130992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Posbindu Goes to Campus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947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3427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Gathering dan Syukuran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43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1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9439" y="13140"/>
            <a:ext cx="5236282" cy="687114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527109" y="-13140"/>
            <a:ext cx="664266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-1" y="6400800"/>
            <a:ext cx="7019925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668000" y="3284"/>
            <a:ext cx="1523999" cy="6880996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1852" y="4025638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Familly Gathering 2019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74" y="2018250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354" y="3389850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37474" y="3298410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84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2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2F31C8-B5EC-4F32-953F-956A5D3558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t="11948" r="-2265" b="16400"/>
          <a:stretch/>
        </p:blipFill>
        <p:spPr>
          <a:xfrm>
            <a:off x="3" y="-1"/>
            <a:ext cx="5329075" cy="6848765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Radiologi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232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3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720FFA-4E91-4FA8-A368-C0ACB3C32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95" y="-1"/>
            <a:ext cx="5143825" cy="6858433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37113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KOAS Mahasiswa Kedokteran Gigi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218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8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545;p41">
            <a:extLst>
              <a:ext uri="{FF2B5EF4-FFF2-40B4-BE49-F238E27FC236}">
                <a16:creationId xmlns:a16="http://schemas.microsoft.com/office/drawing/2014/main" id="{616443CE-85BF-4629-95CD-DC5AD4A8F858}"/>
              </a:ext>
            </a:extLst>
          </p:cNvPr>
          <p:cNvPicPr preferRelativeResize="0"/>
          <p:nvPr userDrawn="1"/>
        </p:nvPicPr>
        <p:blipFill rotWithShape="1">
          <a:blip r:embed="rId2"/>
          <a:srcRect l="17679" r="5221"/>
          <a:stretch/>
        </p:blipFill>
        <p:spPr>
          <a:xfrm>
            <a:off x="0" y="-4"/>
            <a:ext cx="7361777" cy="6885037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0" y="-4"/>
            <a:ext cx="2620085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945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714375" y="1370796"/>
            <a:ext cx="10972800" cy="246888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02747C-D0DB-4D0C-9C95-99D9B5796233}"/>
              </a:ext>
            </a:extLst>
          </p:cNvPr>
          <p:cNvSpPr/>
          <p:nvPr userDrawn="1"/>
        </p:nvSpPr>
        <p:spPr>
          <a:xfrm>
            <a:off x="1171575" y="913596"/>
            <a:ext cx="3291840" cy="3291840"/>
          </a:xfrm>
          <a:prstGeom prst="ellipse">
            <a:avLst/>
          </a:prstGeom>
          <a:solidFill>
            <a:srgbClr val="E0E0E0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4651081" y="1843027"/>
            <a:ext cx="60381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30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Terima</a:t>
            </a:r>
            <a:r>
              <a:rPr lang="en-US" sz="8000" b="1" spc="300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 </a:t>
            </a:r>
            <a:r>
              <a:rPr lang="en-US" sz="8000" b="1" spc="30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Kasih</a:t>
            </a:r>
            <a:endParaRPr lang="id-ID" sz="8000" b="1" spc="300">
              <a:solidFill>
                <a:srgbClr val="E0E0E0"/>
              </a:solidFill>
              <a:effectLst/>
              <a:latin typeface="Mathline" panose="02000500000000090000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6738280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7104040" y="5582553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9572920" y="485103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9572920" y="453099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9572920" y="421095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20" y="5582553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851033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530993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210953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9572920" y="517107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0726" y="5171073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5E8ABA84-97AD-434F-8AE6-7870BF5CBF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06" y="1843027"/>
            <a:ext cx="2304387" cy="62322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31BFFE6-7565-4C2F-B5A4-2EC64ABEEC62}"/>
              </a:ext>
            </a:extLst>
          </p:cNvPr>
          <p:cNvGrpSpPr/>
          <p:nvPr userDrawn="1"/>
        </p:nvGrpSpPr>
        <p:grpSpPr>
          <a:xfrm>
            <a:off x="1598970" y="2647294"/>
            <a:ext cx="2437050" cy="1011535"/>
            <a:chOff x="2916092" y="206532"/>
            <a:chExt cx="2437050" cy="101153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470F58F-EFE4-4203-93FD-57F239A2A0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9"/>
            <a:stretch/>
          </p:blipFill>
          <p:spPr>
            <a:xfrm>
              <a:off x="3582366" y="256995"/>
              <a:ext cx="1770776" cy="96107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D27B571-2668-4A45-A485-661E8E0454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3"/>
            <a:stretch/>
          </p:blipFill>
          <p:spPr>
            <a:xfrm rot="214902">
              <a:off x="2916092" y="206532"/>
              <a:ext cx="767355" cy="961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9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12192000" cy="3656796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3012463" y="3947282"/>
            <a:ext cx="6167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u="none" spc="30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Terima</a:t>
            </a:r>
            <a:r>
              <a:rPr lang="en-US" sz="8000" b="0" u="none" spc="300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 </a:t>
            </a:r>
            <a:r>
              <a:rPr lang="en-US" sz="8000" b="0" u="none" spc="30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Kasih</a:t>
            </a:r>
            <a:endParaRPr lang="id-ID" sz="8000" b="0" u="none" spc="300">
              <a:solidFill>
                <a:srgbClr val="E0E0E0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003805" y="5119719"/>
            <a:ext cx="6167073" cy="288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1025121" y="7203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1390881" y="209668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3859761" y="1365162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3859761" y="104512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3859761" y="72508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61" y="2096682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365162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045122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725082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3859761" y="168520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7567" y="1685202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AE9EE400-651B-4A9E-89EB-774C2A68827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84" y="811809"/>
            <a:ext cx="2742375" cy="74167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AF650BF-FA77-4922-BFE7-E417AD9D3206}"/>
              </a:ext>
            </a:extLst>
          </p:cNvPr>
          <p:cNvGrpSpPr/>
          <p:nvPr userDrawn="1"/>
        </p:nvGrpSpPr>
        <p:grpSpPr>
          <a:xfrm>
            <a:off x="9331180" y="676514"/>
            <a:ext cx="2437050" cy="1011535"/>
            <a:chOff x="2916092" y="206532"/>
            <a:chExt cx="2437050" cy="101153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608A777-D077-4EB1-8739-E8AC61F7CA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9"/>
            <a:stretch/>
          </p:blipFill>
          <p:spPr>
            <a:xfrm>
              <a:off x="3582366" y="256995"/>
              <a:ext cx="1770776" cy="96107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B76A5D4-E001-434D-9391-852CC34E0D0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3"/>
            <a:stretch/>
          </p:blipFill>
          <p:spPr>
            <a:xfrm rot="214902">
              <a:off x="2916092" y="206532"/>
              <a:ext cx="767355" cy="961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29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9453856" y="0"/>
            <a:ext cx="2738144" cy="6871033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1535093" y="2595128"/>
            <a:ext cx="58785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spc="300" err="1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Terima</a:t>
            </a:r>
            <a:r>
              <a:rPr lang="en-US" sz="8000" b="0" spc="300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 </a:t>
            </a:r>
            <a:r>
              <a:rPr lang="en-US" sz="8000" b="0" spc="300" err="1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Kasih</a:t>
            </a:r>
            <a:endParaRPr lang="id-ID" sz="8000" b="0" spc="300">
              <a:solidFill>
                <a:schemeClr val="tx1"/>
              </a:solidFill>
              <a:effectLst/>
              <a:latin typeface="Arno Pro" panose="02020502040506020403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403152" y="3629774"/>
            <a:ext cx="6167073" cy="288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AB8D8A-EEBB-40AA-9FFA-D775DFDC4BAD}"/>
              </a:ext>
            </a:extLst>
          </p:cNvPr>
          <p:cNvSpPr txBox="1"/>
          <p:nvPr userDrawn="1"/>
        </p:nvSpPr>
        <p:spPr>
          <a:xfrm>
            <a:off x="1636959" y="3918567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AF193D-26CF-431A-A67E-B1B78CE2E224}"/>
              </a:ext>
            </a:extLst>
          </p:cNvPr>
          <p:cNvSpPr txBox="1"/>
          <p:nvPr userDrawn="1"/>
        </p:nvSpPr>
        <p:spPr>
          <a:xfrm>
            <a:off x="2002719" y="529488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903E46-AD51-4CFE-948C-7FFD939CDE87}"/>
              </a:ext>
            </a:extLst>
          </p:cNvPr>
          <p:cNvSpPr txBox="1"/>
          <p:nvPr userDrawn="1"/>
        </p:nvSpPr>
        <p:spPr>
          <a:xfrm>
            <a:off x="4471599" y="456336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E5D49E-2C28-4CC4-837C-F216A116EBCD}"/>
              </a:ext>
            </a:extLst>
          </p:cNvPr>
          <p:cNvSpPr txBox="1"/>
          <p:nvPr userDrawn="1"/>
        </p:nvSpPr>
        <p:spPr>
          <a:xfrm>
            <a:off x="4471599" y="424332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A78137-F9B2-479D-83C2-548830ED75DF}"/>
              </a:ext>
            </a:extLst>
          </p:cNvPr>
          <p:cNvSpPr txBox="1"/>
          <p:nvPr userDrawn="1"/>
        </p:nvSpPr>
        <p:spPr>
          <a:xfrm>
            <a:off x="4471599" y="392328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8356B3B-55F3-4697-9C39-B6E7A15807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99" y="5294880"/>
            <a:ext cx="276431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D58550-CD83-410F-9981-BAB2576515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563360"/>
            <a:ext cx="278573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2D55E7-47B4-4FC9-8D19-C69BF7A7E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243320"/>
            <a:ext cx="275524" cy="2743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A36975B-E3DE-4B42-A9DF-2BFE4B1841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3923280"/>
            <a:ext cx="274320" cy="27432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5C95BDA-9FB0-4AE9-B972-E85AB5C39BDE}"/>
              </a:ext>
            </a:extLst>
          </p:cNvPr>
          <p:cNvSpPr txBox="1"/>
          <p:nvPr userDrawn="1"/>
        </p:nvSpPr>
        <p:spPr>
          <a:xfrm>
            <a:off x="4471599" y="488340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90A624C-EC49-4E82-9816-8CD7BECA5F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9405" y="4883400"/>
            <a:ext cx="274320" cy="274320"/>
          </a:xfrm>
          <a:prstGeom prst="rect">
            <a:avLst/>
          </a:prstGeom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E028C581-8D9F-A739-94C6-F3BF68BF1C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246983"/>
            <a:ext cx="1699098" cy="4595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43C264-C31F-58EA-092A-A69347277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20843" y="167560"/>
            <a:ext cx="1231955" cy="66863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4D54787-8051-E03E-49B5-CB16559A37D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051" y="205418"/>
            <a:ext cx="1231955" cy="52116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CFC303EA-1D3C-FFDA-C4B9-FF70D0329DA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9" y="82575"/>
            <a:ext cx="1143572" cy="7492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3770E6-1D26-BF6B-74AE-1D17A23DCCE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419029" y="165972"/>
            <a:ext cx="612000" cy="612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2B64E8-ED0C-5590-8955-A420D915AF9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983787" y="56344"/>
            <a:ext cx="1658590" cy="8714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A484BE-DE20-3983-EA68-748AED99891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570032" y="166697"/>
            <a:ext cx="714978" cy="6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8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4" grpId="0"/>
      <p:bldP spid="25" grpId="0"/>
      <p:bldP spid="26" grpId="0"/>
      <p:bldP spid="27" grpId="0"/>
      <p:bldP spid="28" grpId="0"/>
      <p:bldP spid="33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F1498-70EA-4E7D-8748-DA421BAC7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4836"/>
          <a:stretch/>
        </p:blipFill>
        <p:spPr>
          <a:xfrm>
            <a:off x="0" y="0"/>
            <a:ext cx="5717136" cy="6858000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F3B27CE-259F-4CDA-95F9-1F09C6AE5E34}"/>
              </a:ext>
            </a:extLst>
          </p:cNvPr>
          <p:cNvSpPr/>
          <p:nvPr userDrawn="1"/>
        </p:nvSpPr>
        <p:spPr>
          <a:xfrm>
            <a:off x="6471254" y="5421083"/>
            <a:ext cx="794142" cy="79414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CD1BA46-07D9-4B47-8B06-635D859BC87F}"/>
              </a:ext>
            </a:extLst>
          </p:cNvPr>
          <p:cNvSpPr/>
          <p:nvPr userDrawn="1"/>
        </p:nvSpPr>
        <p:spPr>
          <a:xfrm>
            <a:off x="7861499" y="5442293"/>
            <a:ext cx="794142" cy="794142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FBA59BF-1791-4221-BC27-03111F0070D0}"/>
              </a:ext>
            </a:extLst>
          </p:cNvPr>
          <p:cNvSpPr/>
          <p:nvPr userDrawn="1"/>
        </p:nvSpPr>
        <p:spPr>
          <a:xfrm rot="5400000">
            <a:off x="10641989" y="5442293"/>
            <a:ext cx="794142" cy="794142"/>
          </a:xfrm>
          <a:prstGeom prst="flowChartConnector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E2FF4E0-117F-43DA-95A8-F32595AE1B37}"/>
              </a:ext>
            </a:extLst>
          </p:cNvPr>
          <p:cNvSpPr/>
          <p:nvPr userDrawn="1"/>
        </p:nvSpPr>
        <p:spPr>
          <a:xfrm>
            <a:off x="9251744" y="5442293"/>
            <a:ext cx="794142" cy="794142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DAC60-DC2A-4878-996F-CE2F0F4ED892}"/>
              </a:ext>
            </a:extLst>
          </p:cNvPr>
          <p:cNvSpPr txBox="1"/>
          <p:nvPr userDrawn="1"/>
        </p:nvSpPr>
        <p:spPr>
          <a:xfrm>
            <a:off x="6229309" y="1142835"/>
            <a:ext cx="537156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800" b="0">
                <a:solidFill>
                  <a:schemeClr val="tx1"/>
                </a:solidFill>
                <a:cs typeface="Arial"/>
              </a:rPr>
              <a:t>Konten ini berlisensi CC BY-NC-ND hanya dapat diunduh dan dibagikan dengan ketentuan mencantumkan kredit  pemilik lisensi. </a:t>
            </a:r>
            <a:br>
              <a:rPr lang="en-US" sz="2800" b="0">
                <a:solidFill>
                  <a:schemeClr val="tx1"/>
                </a:solidFill>
                <a:cs typeface="Arial"/>
              </a:rPr>
            </a:br>
            <a:endParaRPr lang="en-US" sz="2800" b="0">
              <a:solidFill>
                <a:schemeClr val="tx1"/>
              </a:solidFill>
              <a:cs typeface="Arial"/>
            </a:endParaRPr>
          </a:p>
          <a:p>
            <a:pPr algn="l"/>
            <a:r>
              <a:rPr lang="id-ID" sz="2800" b="0">
                <a:solidFill>
                  <a:schemeClr val="tx1"/>
                </a:solidFill>
                <a:cs typeface="Arial"/>
              </a:rPr>
              <a:t>Anda dilarang memodifikasi konten dengan cara apapun, baik itu untuk keperluan komersial maupun non-komersial.</a:t>
            </a:r>
            <a:endParaRPr lang="id-ID" sz="2800" b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4D9F5601-01B9-4E7C-8FB8-5CBDD0D682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" y="232914"/>
            <a:ext cx="2363638" cy="6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36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 lisensi 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 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Ulang	: Diizinkan dengan mencantumkan kredit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	: Tidak Diizinkan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	: Diizinkan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 Modifikasi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027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7724-F0DD-475A-A76A-699C615D07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4712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Acknowledgement</a:t>
            </a:r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Cesario Auditya Pratama, Raihan Ramadhan Yusuf,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Reynaldi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Pratama, Andi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Putri Tsaniah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36183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theme" Target="../theme/theme3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2.png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theme" Target="../theme/theme4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png"/><Relationship Id="rId14" Type="http://schemas.openxmlformats.org/officeDocument/2006/relationships/image" Target="../media/image1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6B0E526D-E779-42A7-88CB-2D847D0A4036}"/>
              </a:ext>
            </a:extLst>
          </p:cNvPr>
          <p:cNvSpPr/>
          <p:nvPr userDrawn="1"/>
        </p:nvSpPr>
        <p:spPr>
          <a:xfrm>
            <a:off x="5775256" y="963828"/>
            <a:ext cx="6477704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841248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1225296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5CAE0F-8E54-444F-A9EF-5BC75401101E}"/>
              </a:ext>
            </a:extLst>
          </p:cNvPr>
          <p:cNvSpPr txBox="1"/>
          <p:nvPr userDrawn="1"/>
        </p:nvSpPr>
        <p:spPr>
          <a:xfrm>
            <a:off x="1554480" y="5577842"/>
            <a:ext cx="26532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Menara YARSI Kavling 13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5577840"/>
            <a:ext cx="627771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6309360"/>
            <a:ext cx="276431" cy="2743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669280"/>
            <a:ext cx="278573" cy="274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349240"/>
            <a:ext cx="275524" cy="2743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0B6D2DE-A512-491F-9666-CB0C50AEF971}"/>
              </a:ext>
            </a:extLst>
          </p:cNvPr>
          <p:cNvSpPr txBox="1"/>
          <p:nvPr userDrawn="1"/>
        </p:nvSpPr>
        <p:spPr>
          <a:xfrm>
            <a:off x="7780927" y="630936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0C6300-3F10-4D13-A4FE-5A28B87E814C}"/>
              </a:ext>
            </a:extLst>
          </p:cNvPr>
          <p:cNvSpPr txBox="1"/>
          <p:nvPr userDrawn="1"/>
        </p:nvSpPr>
        <p:spPr>
          <a:xfrm>
            <a:off x="9626182" y="5669280"/>
            <a:ext cx="143981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8ABC48-7E3D-45B7-A29E-C8A760610F46}"/>
              </a:ext>
            </a:extLst>
          </p:cNvPr>
          <p:cNvSpPr txBox="1"/>
          <p:nvPr userDrawn="1"/>
        </p:nvSpPr>
        <p:spPr>
          <a:xfrm>
            <a:off x="9471624" y="534924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029200"/>
            <a:ext cx="274320" cy="2743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09ED3B-E56B-485F-8506-85BF46C84DE5}"/>
              </a:ext>
            </a:extLst>
          </p:cNvPr>
          <p:cNvSpPr txBox="1"/>
          <p:nvPr userDrawn="1"/>
        </p:nvSpPr>
        <p:spPr>
          <a:xfrm>
            <a:off x="9308408" y="5029200"/>
            <a:ext cx="175721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D749D2-4625-4CC8-8E98-FD309C6C1819}"/>
              </a:ext>
            </a:extLst>
          </p:cNvPr>
          <p:cNvSpPr/>
          <p:nvPr userDrawn="1"/>
        </p:nvSpPr>
        <p:spPr>
          <a:xfrm>
            <a:off x="1737360" y="384048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B96B21-0BBD-4C96-9463-886190AC3370}"/>
              </a:ext>
            </a:extLst>
          </p:cNvPr>
          <p:cNvSpPr/>
          <p:nvPr userDrawn="1"/>
        </p:nvSpPr>
        <p:spPr>
          <a:xfrm>
            <a:off x="1280160" y="374904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1" name="Title Placeholder 30">
            <a:extLst>
              <a:ext uri="{FF2B5EF4-FFF2-40B4-BE49-F238E27FC236}">
                <a16:creationId xmlns:a16="http://schemas.microsoft.com/office/drawing/2014/main" id="{B14B2E28-49A2-4D5C-BDA5-6785BD45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45919"/>
            <a:ext cx="1115568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D816428D-C17F-4E5C-80F1-E198BC58D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2560" y="4572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A5E635-D77B-413B-9A4D-EFC75A291B9D}" type="datetime1">
              <a:rPr lang="id-ID" smtClean="0"/>
              <a:t>11/03/2025</a:t>
            </a:fld>
            <a:endParaRPr lang="id-ID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51B78D52-5B72-442B-84DE-7BDB1946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7360" y="3931920"/>
            <a:ext cx="100584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lvl="0"/>
            <a:r>
              <a:rPr lang="en-US"/>
              <a:t>Presenter </a:t>
            </a:r>
            <a:endParaRPr lang="id-ID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3184" y="5989320"/>
            <a:ext cx="274320" cy="2743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8B533F8-1AAD-4BF5-94F5-7C6CB050062D}"/>
              </a:ext>
            </a:extLst>
          </p:cNvPr>
          <p:cNvSpPr txBox="1"/>
          <p:nvPr userDrawn="1"/>
        </p:nvSpPr>
        <p:spPr>
          <a:xfrm>
            <a:off x="10191629" y="598932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246983"/>
            <a:ext cx="1699098" cy="4595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B8731-A27D-9FD3-16A3-2D777E9F95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20843" y="167560"/>
            <a:ext cx="1231955" cy="668632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051" y="205418"/>
            <a:ext cx="1231955" cy="521169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AC02CA34-EC60-5BA1-0694-2BAE1DA4B96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9" y="82575"/>
            <a:ext cx="1143572" cy="7492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19029" y="165972"/>
            <a:ext cx="612000" cy="61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983787" y="56344"/>
            <a:ext cx="1658590" cy="8714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66A662-5B74-894A-95BE-CD1A0F79A60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0032" y="166697"/>
            <a:ext cx="714978" cy="6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9" grpId="0"/>
      <p:bldP spid="19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34" grpId="0"/>
      <p:bldP spid="34" grpId="1"/>
    </p:bldLst>
  </p:timing>
  <p:hf hdr="0"/>
  <p:txStyles>
    <p:titleStyle>
      <a:lvl1pPr algn="ctr" defTabSz="914400" rtl="0" eaLnBrk="1" latinLnBrk="0" hangingPunct="1">
        <a:lnSpc>
          <a:spcPct val="130000"/>
        </a:lnSpc>
        <a:spcBef>
          <a:spcPct val="0"/>
        </a:spcBef>
        <a:buNone/>
        <a:defRPr sz="4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080" y="1457232"/>
            <a:ext cx="7481807" cy="5275258"/>
          </a:xfrm>
          <a:prstGeom prst="rect">
            <a:avLst/>
          </a:prstGeom>
        </p:spPr>
      </p:pic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879" y="1175663"/>
            <a:ext cx="817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913023"/>
            <a:ext cx="61264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9760" y="3553103"/>
            <a:ext cx="210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37F985-4796-49A8-8974-26EB12BB7236}" type="datetime1">
              <a:rPr lang="id-ID" smtClean="0"/>
              <a:pPr/>
              <a:t>11/03/2025</a:t>
            </a:fld>
            <a:endParaRPr lang="id-ID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3440879" y="2746940"/>
            <a:ext cx="817200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6766560" y="457200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7132320" y="603504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9601200" y="530352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9601200" y="498348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9601200" y="466344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35040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5303520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98348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63440"/>
            <a:ext cx="274320" cy="274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CE6D75-74F1-47ED-B033-C035175AE70F}"/>
              </a:ext>
            </a:extLst>
          </p:cNvPr>
          <p:cNvSpPr txBox="1"/>
          <p:nvPr userDrawn="1"/>
        </p:nvSpPr>
        <p:spPr>
          <a:xfrm>
            <a:off x="9601200" y="562356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40D49F-D6C5-4D6E-9CAD-B5009201E9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006" y="5623560"/>
            <a:ext cx="274320" cy="274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4CA18D-60C1-2805-BED9-871A740AF8B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419029" y="262957"/>
            <a:ext cx="612000" cy="61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3262D3-CEDF-679D-A2BD-6434A81EDB5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983787" y="153329"/>
            <a:ext cx="1658590" cy="871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3A12A7-94B3-BA3A-1E27-CCE37A6D679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570032" y="263682"/>
            <a:ext cx="714978" cy="680643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DC1422B9-0690-C68A-5158-48227A513DC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6" y="179560"/>
            <a:ext cx="1143572" cy="749249"/>
          </a:xfrm>
          <a:prstGeom prst="rect">
            <a:avLst/>
          </a:prstGeom>
        </p:spPr>
      </p:pic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D9EF49F4-C6DE-5F3F-86C6-B390A0910F9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0" y="335165"/>
            <a:ext cx="1699098" cy="4595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232C17-FAB8-996B-9D58-9AB3A8B4C4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24943" y="255742"/>
            <a:ext cx="1231955" cy="668632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536CAD2F-2029-1DB2-21A8-0CF4CC539DC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51" y="293600"/>
            <a:ext cx="1231955" cy="5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7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8" grpId="0" animBg="1"/>
      <p:bldP spid="24" grpId="0"/>
      <p:bldP spid="29" grpId="0"/>
      <p:bldP spid="35" grpId="0"/>
      <p:bldP spid="36" grpId="0"/>
      <p:bldP spid="37" grpId="0"/>
      <p:bldP spid="19" grpId="0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80" y="548640"/>
            <a:ext cx="8785396" cy="61943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4F62B95-AE37-4F5B-B606-186AEF66FC6E}"/>
              </a:ext>
            </a:extLst>
          </p:cNvPr>
          <p:cNvSpPr/>
          <p:nvPr userDrawn="1"/>
        </p:nvSpPr>
        <p:spPr>
          <a:xfrm>
            <a:off x="6587727" y="4480560"/>
            <a:ext cx="5029200" cy="2194560"/>
          </a:xfrm>
          <a:prstGeom prst="rect">
            <a:avLst/>
          </a:prstGeom>
          <a:solidFill>
            <a:srgbClr val="E0E0E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0" y="548640"/>
            <a:ext cx="758952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286000"/>
            <a:ext cx="61264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9760" y="2926080"/>
            <a:ext cx="210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FB2166-621D-47E4-99FE-0C1261102C01}" type="datetime1">
              <a:rPr lang="id-ID" smtClean="0"/>
              <a:pPr/>
              <a:t>11/03/2025</a:t>
            </a:fld>
            <a:endParaRPr lang="id-ID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4023360" y="2103120"/>
            <a:ext cx="758952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6766560" y="457200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7132320" y="594360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9601200" y="530352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9601200" y="498348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9601200" y="466344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5303520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98348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63440"/>
            <a:ext cx="274320" cy="274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5DB7C5-3EB7-45D7-80F2-B26A57C899C0}"/>
              </a:ext>
            </a:extLst>
          </p:cNvPr>
          <p:cNvSpPr txBox="1"/>
          <p:nvPr userDrawn="1"/>
        </p:nvSpPr>
        <p:spPr>
          <a:xfrm>
            <a:off x="9601200" y="562356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6A115-4800-40A6-BB9E-78531F0EDA3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006" y="5623560"/>
            <a:ext cx="274320" cy="274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049FD7-BE4B-E86E-70A8-C39E61D2FD2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295230" y="237268"/>
            <a:ext cx="526849" cy="5268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302656-5E08-B069-32F2-51C5C7BE42C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753744" y="164623"/>
            <a:ext cx="1347750" cy="7081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9CE99E-8A22-37B7-A71E-D8F51EF0852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43351" y="241057"/>
            <a:ext cx="554570" cy="527938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E7EBF5D3-6389-9B29-7FB3-083674B0AC6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94" y="193416"/>
            <a:ext cx="892203" cy="584556"/>
          </a:xfrm>
          <a:prstGeom prst="rect">
            <a:avLst/>
          </a:prstGeom>
        </p:spPr>
      </p:pic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93D57D06-03D7-CFFF-9A59-3CE77335050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" y="279745"/>
            <a:ext cx="1476130" cy="3992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73D4F6-09A7-2C0C-9589-27E338788A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575554" y="255742"/>
            <a:ext cx="881902" cy="478644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615F0A3-2ACA-1829-00D4-A605253CB40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93" y="265891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3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animBg="1"/>
      <p:bldP spid="18" grpId="0" animBg="1"/>
      <p:bldP spid="24" grpId="0"/>
      <p:bldP spid="29" grpId="0"/>
      <p:bldP spid="35" grpId="0"/>
      <p:bldP spid="36" grpId="0"/>
      <p:bldP spid="37" grpId="0"/>
      <p:bldP spid="19" grpId="0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0" y="4603641"/>
            <a:ext cx="1206218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10" y="5988011"/>
            <a:ext cx="12062188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E6AF26-878A-4B9C-B4D9-3A6C017E08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27192"/>
          <a:stretch/>
        </p:blipFill>
        <p:spPr>
          <a:xfrm>
            <a:off x="-13100" y="-80534"/>
            <a:ext cx="12252959" cy="36929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96FB2F8-C24A-4BD3-8340-B934029C24F2}"/>
              </a:ext>
            </a:extLst>
          </p:cNvPr>
          <p:cNvGrpSpPr/>
          <p:nvPr userDrawn="1"/>
        </p:nvGrpSpPr>
        <p:grpSpPr>
          <a:xfrm>
            <a:off x="2251" y="2779417"/>
            <a:ext cx="4727707" cy="1648599"/>
            <a:chOff x="2251" y="3038211"/>
            <a:chExt cx="4727707" cy="16485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55D9B9A-A976-4B11-8902-BAC1393E767C}"/>
                </a:ext>
              </a:extLst>
            </p:cNvPr>
            <p:cNvSpPr/>
            <p:nvPr userDrawn="1"/>
          </p:nvSpPr>
          <p:spPr>
            <a:xfrm>
              <a:off x="2251" y="3038211"/>
              <a:ext cx="4727707" cy="1504442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5D392D-3727-4845-916C-9C754F262235}"/>
                </a:ext>
              </a:extLst>
            </p:cNvPr>
            <p:cNvGrpSpPr/>
            <p:nvPr userDrawn="1"/>
          </p:nvGrpSpPr>
          <p:grpSpPr>
            <a:xfrm>
              <a:off x="74410" y="3038211"/>
              <a:ext cx="4583388" cy="1648599"/>
              <a:chOff x="6766560" y="4572000"/>
              <a:chExt cx="4583388" cy="164859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20A279-F817-4D4A-AFBB-BE68521FDD96}"/>
                  </a:ext>
                </a:extLst>
              </p:cNvPr>
              <p:cNvSpPr txBox="1"/>
              <p:nvPr userDrawn="1"/>
            </p:nvSpPr>
            <p:spPr>
              <a:xfrm>
                <a:off x="6766560" y="4572000"/>
                <a:ext cx="2286000" cy="109728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Menara YARSI Kav. 13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Jl. Let. Jend. Suprapto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Cempaka Putih, Jakarta Pusat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DKI Jakarta. Indonesia 10510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BAF9D8-999F-4B8D-94C0-AA1FAF9DC3D4}"/>
                  </a:ext>
                </a:extLst>
              </p:cNvPr>
              <p:cNvSpPr txBox="1"/>
              <p:nvPr userDrawn="1"/>
            </p:nvSpPr>
            <p:spPr>
              <a:xfrm>
                <a:off x="7132320" y="5943600"/>
                <a:ext cx="3284425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https://www.facebook.com/universitas.yarsi.1/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D894EC-5827-4400-857C-8B59A4BFFC78}"/>
                  </a:ext>
                </a:extLst>
              </p:cNvPr>
              <p:cNvSpPr txBox="1"/>
              <p:nvPr userDrawn="1"/>
            </p:nvSpPr>
            <p:spPr>
              <a:xfrm>
                <a:off x="9601200" y="5303520"/>
                <a:ext cx="1439817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@universitasyarsi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1ADDA37-B9E1-4ED5-B4AB-6C9AC73599DF}"/>
                  </a:ext>
                </a:extLst>
              </p:cNvPr>
              <p:cNvSpPr txBox="1"/>
              <p:nvPr userDrawn="1"/>
            </p:nvSpPr>
            <p:spPr>
              <a:xfrm>
                <a:off x="9601200" y="4983480"/>
                <a:ext cx="1593706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registrar@yarsi.ac.id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B257ABD-6FB4-463D-88B2-158E4DF96944}"/>
                  </a:ext>
                </a:extLst>
              </p:cNvPr>
              <p:cNvSpPr txBox="1"/>
              <p:nvPr userDrawn="1"/>
            </p:nvSpPr>
            <p:spPr>
              <a:xfrm>
                <a:off x="9601200" y="4663440"/>
                <a:ext cx="1748748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https://www.yarsi.ac.id/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976D28F-D622-480D-BD18-2DD52D7204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8000" y="5943600"/>
                <a:ext cx="276431" cy="27432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AC2927CD-5B7A-4B8A-8FB8-5190102B8D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5303520"/>
                <a:ext cx="278573" cy="274320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C761AFE7-20C6-47B2-8C7A-304A0BB78CA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983480"/>
                <a:ext cx="275524" cy="27432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7EA85FEF-BC00-4303-AAB6-EAF5C932B7C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663440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5DB7C5-3EB7-45D7-80F2-B26A57C899C0}"/>
                  </a:ext>
                </a:extLst>
              </p:cNvPr>
              <p:cNvSpPr txBox="1"/>
              <p:nvPr userDrawn="1"/>
            </p:nvSpPr>
            <p:spPr>
              <a:xfrm>
                <a:off x="9601200" y="5623560"/>
                <a:ext cx="872611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YARSI TV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B76A115-4800-40A6-BB9E-78531F0EDA3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29006" y="5623560"/>
                <a:ext cx="274320" cy="274320"/>
              </a:xfrm>
              <a:prstGeom prst="rect">
                <a:avLst/>
              </a:prstGeom>
            </p:spPr>
          </p:pic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4631920" y="3572261"/>
            <a:ext cx="758952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AB608F-F221-403E-9A26-5025BE9A7E43}"/>
              </a:ext>
            </a:extLst>
          </p:cNvPr>
          <p:cNvSpPr/>
          <p:nvPr userDrawn="1"/>
        </p:nvSpPr>
        <p:spPr>
          <a:xfrm>
            <a:off x="-13099" y="4498303"/>
            <a:ext cx="466344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631FF4-9AFD-4657-A62C-993CFD6FA4D5}"/>
              </a:ext>
            </a:extLst>
          </p:cNvPr>
          <p:cNvSpPr/>
          <p:nvPr userDrawn="1"/>
        </p:nvSpPr>
        <p:spPr>
          <a:xfrm>
            <a:off x="4621266" y="3585031"/>
            <a:ext cx="91440" cy="10058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34471" y="3219906"/>
            <a:ext cx="106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FB2166-621D-47E4-99FE-0C1261102C01}" type="datetime1">
              <a:rPr lang="id-ID" smtClean="0"/>
              <a:pPr/>
              <a:t>11/03/2025</a:t>
            </a:fld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35D87-0B87-4514-83B3-B675E78DC0B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33907" y="72645"/>
            <a:ext cx="526849" cy="526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8A48A4-D974-7F9E-962E-71C10E0146A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92421" y="0"/>
            <a:ext cx="1347750" cy="708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FE0CDA-DC55-0A36-685A-BE1931D0BA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82028" y="76434"/>
            <a:ext cx="554570" cy="52793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718E6975-4EF1-CD8F-0AC2-5DC62E7B836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71" y="28793"/>
            <a:ext cx="892203" cy="584556"/>
          </a:xfrm>
          <a:prstGeom prst="rect">
            <a:avLst/>
          </a:prstGeom>
        </p:spPr>
      </p:pic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B069CD9D-9E5D-2F31-AED6-697648F0BA7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957" y="115122"/>
            <a:ext cx="1476130" cy="3992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B5F73A-E3A8-1325-9975-241E196839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7114231" y="91119"/>
            <a:ext cx="881902" cy="478644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38735EA5-4437-43B6-73F6-A9B1D3C5BC4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370" y="101268"/>
            <a:ext cx="963688" cy="4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7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722376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72237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303304-0D9E-4F4A-B288-6D7EA275C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3597C2-59FE-62EC-9340-CBD5BFC3E379}"/>
              </a:ext>
            </a:extLst>
          </p:cNvPr>
          <p:cNvGrpSpPr/>
          <p:nvPr userDrawn="1"/>
        </p:nvGrpSpPr>
        <p:grpSpPr>
          <a:xfrm>
            <a:off x="8197630" y="87205"/>
            <a:ext cx="1833904" cy="568869"/>
            <a:chOff x="8197630" y="87205"/>
            <a:chExt cx="1833904" cy="5688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84A7E30-5ADE-FC10-D118-BB234487636E}"/>
                </a:ext>
              </a:extLst>
            </p:cNvPr>
            <p:cNvSpPr/>
            <p:nvPr userDrawn="1"/>
          </p:nvSpPr>
          <p:spPr>
            <a:xfrm>
              <a:off x="8197630" y="87205"/>
              <a:ext cx="1833904" cy="5688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4" name="Picture 3" descr="A picture containing background pattern&#10;&#10;Description automatically generated">
              <a:extLst>
                <a:ext uri="{FF2B5EF4-FFF2-40B4-BE49-F238E27FC236}">
                  <a16:creationId xmlns:a16="http://schemas.microsoft.com/office/drawing/2014/main" id="{EBF4C79C-C6B5-CB02-A8F1-7204175D14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74" y="139457"/>
              <a:ext cx="1756215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383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5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158E56-FE4E-40D2-971E-4896895EADDA}"/>
              </a:ext>
            </a:extLst>
          </p:cNvPr>
          <p:cNvSpPr/>
          <p:nvPr userDrawn="1"/>
        </p:nvSpPr>
        <p:spPr>
          <a:xfrm>
            <a:off x="6675120" y="0"/>
            <a:ext cx="274320" cy="6858000"/>
          </a:xfrm>
          <a:prstGeom prst="rect">
            <a:avLst/>
          </a:prstGeom>
          <a:solidFill>
            <a:srgbClr val="104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615CC0-AF57-4B20-AF14-292B7D85E011}"/>
              </a:ext>
            </a:extLst>
          </p:cNvPr>
          <p:cNvSpPr/>
          <p:nvPr userDrawn="1"/>
        </p:nvSpPr>
        <p:spPr>
          <a:xfrm>
            <a:off x="6858000" y="0"/>
            <a:ext cx="274320" cy="6858000"/>
          </a:xfrm>
          <a:prstGeom prst="rect">
            <a:avLst/>
          </a:prstGeom>
          <a:solidFill>
            <a:srgbClr val="0E4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573A19-A212-4AA5-8719-766375E0E53C}"/>
              </a:ext>
            </a:extLst>
          </p:cNvPr>
          <p:cNvSpPr/>
          <p:nvPr userDrawn="1"/>
        </p:nvSpPr>
        <p:spPr>
          <a:xfrm>
            <a:off x="7040880" y="0"/>
            <a:ext cx="274320" cy="6858000"/>
          </a:xfrm>
          <a:prstGeom prst="rect">
            <a:avLst/>
          </a:prstGeom>
          <a:solidFill>
            <a:srgbClr val="0C3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F5DCF9-79A1-443B-ADDF-F7424CBBB161}"/>
              </a:ext>
            </a:extLst>
          </p:cNvPr>
          <p:cNvSpPr/>
          <p:nvPr userDrawn="1"/>
        </p:nvSpPr>
        <p:spPr>
          <a:xfrm>
            <a:off x="7223760" y="0"/>
            <a:ext cx="274320" cy="6858000"/>
          </a:xfrm>
          <a:prstGeom prst="rect">
            <a:avLst/>
          </a:prstGeom>
          <a:solidFill>
            <a:srgbClr val="0A3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62D269-92F6-4CBE-9752-F5CA396D7B30}"/>
              </a:ext>
            </a:extLst>
          </p:cNvPr>
          <p:cNvSpPr/>
          <p:nvPr userDrawn="1"/>
        </p:nvSpPr>
        <p:spPr>
          <a:xfrm>
            <a:off x="7406640" y="0"/>
            <a:ext cx="274320" cy="6858000"/>
          </a:xfrm>
          <a:prstGeom prst="rect">
            <a:avLst/>
          </a:prstGeom>
          <a:solidFill>
            <a:srgbClr val="092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DE3EE-1787-4369-BBB5-F5848F63541F}"/>
              </a:ext>
            </a:extLst>
          </p:cNvPr>
          <p:cNvSpPr/>
          <p:nvPr userDrawn="1"/>
        </p:nvSpPr>
        <p:spPr>
          <a:xfrm>
            <a:off x="7589520" y="0"/>
            <a:ext cx="274320" cy="6858000"/>
          </a:xfrm>
          <a:prstGeom prst="rect">
            <a:avLst/>
          </a:prstGeom>
          <a:solidFill>
            <a:srgbClr val="072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7F72E6-4AFA-47BA-A1E0-2455549956FF}"/>
              </a:ext>
            </a:extLst>
          </p:cNvPr>
          <p:cNvSpPr/>
          <p:nvPr userDrawn="1"/>
        </p:nvSpPr>
        <p:spPr>
          <a:xfrm>
            <a:off x="7772400" y="0"/>
            <a:ext cx="274320" cy="6858000"/>
          </a:xfrm>
          <a:prstGeom prst="rect">
            <a:avLst/>
          </a:prstGeom>
          <a:solidFill>
            <a:srgbClr val="0519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E7D7C8-C7AD-41A8-AE0F-214C0E8F8565}"/>
              </a:ext>
            </a:extLst>
          </p:cNvPr>
          <p:cNvSpPr/>
          <p:nvPr userDrawn="1"/>
        </p:nvSpPr>
        <p:spPr>
          <a:xfrm>
            <a:off x="7955280" y="0"/>
            <a:ext cx="274320" cy="6858000"/>
          </a:xfrm>
          <a:prstGeom prst="rect">
            <a:avLst/>
          </a:prstGeom>
          <a:solidFill>
            <a:srgbClr val="031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5852160" cy="7315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58521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E50E1A7-2AE3-46D3-9A63-25C2ED231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F9C242-C16A-2229-F0E0-9B9D1509E3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8229600" y="80680"/>
            <a:ext cx="1575262" cy="85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EA468C-B1A1-4D76-90F4-BE3BD798F358}"/>
              </a:ext>
            </a:extLst>
          </p:cNvPr>
          <p:cNvSpPr/>
          <p:nvPr userDrawn="1"/>
        </p:nvSpPr>
        <p:spPr>
          <a:xfrm>
            <a:off x="0" y="6492240"/>
            <a:ext cx="1220724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11704320" y="6400800"/>
            <a:ext cx="50292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49" y="91440"/>
            <a:ext cx="9695111" cy="724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B794-CD40-4651-A004-182133C71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286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D0B5221-1ADB-4DF0-A506-D025699AC120}" type="datetime1">
              <a:rPr lang="id-ID" smtClean="0"/>
              <a:t>11/03/2025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5FA15-31FB-464D-802A-4F6B73497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583680"/>
            <a:ext cx="758952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00800"/>
            <a:ext cx="487680" cy="457200"/>
          </a:xfrm>
          <a:prstGeom prst="rect">
            <a:avLst/>
          </a:prstGeom>
          <a:solidFill>
            <a:srgbClr val="E0E0E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A51F4B6-BB93-4B92-B55A-A936B02C432D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EABAEF-7473-4D08-9931-DF2285B59BEE}"/>
              </a:ext>
            </a:extLst>
          </p:cNvPr>
          <p:cNvSpPr/>
          <p:nvPr userDrawn="1"/>
        </p:nvSpPr>
        <p:spPr>
          <a:xfrm>
            <a:off x="182880" y="906984"/>
            <a:ext cx="118872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73C85FD0-44BB-48F9-8D71-63C4ED12C27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48782"/>
            <a:ext cx="1757514" cy="4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3" r:id="rId2"/>
    <p:sldLayoutId id="2147483674" r:id="rId3"/>
    <p:sldLayoutId id="2147483675" r:id="rId4"/>
    <p:sldLayoutId id="2147483676" r:id="rId5"/>
    <p:sldLayoutId id="2147483718" r:id="rId6"/>
    <p:sldLayoutId id="2147483677" r:id="rId7"/>
    <p:sldLayoutId id="2147483717" r:id="rId8"/>
    <p:sldLayoutId id="2147483678" r:id="rId9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005840"/>
            <a:ext cx="640080" cy="539496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74320"/>
            <a:ext cx="10789920" cy="6126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18" name="Picture 2" descr="Image result for LOGO YARSI">
            <a:extLst>
              <a:ext uri="{FF2B5EF4-FFF2-40B4-BE49-F238E27FC236}">
                <a16:creationId xmlns:a16="http://schemas.microsoft.com/office/drawing/2014/main" id="{ABBB2F05-923A-41D1-AFC7-40C48E2280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182880"/>
            <a:ext cx="811727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A85C03-F563-4015-B480-1DE719A60F8B}"/>
              </a:ext>
            </a:extLst>
          </p:cNvPr>
          <p:cNvSpPr/>
          <p:nvPr userDrawn="1"/>
        </p:nvSpPr>
        <p:spPr>
          <a:xfrm>
            <a:off x="0" y="6492240"/>
            <a:ext cx="1219200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72BEDF-9C8D-40D0-A19D-FCAEFE791E88}"/>
              </a:ext>
            </a:extLst>
          </p:cNvPr>
          <p:cNvSpPr/>
          <p:nvPr userDrawn="1"/>
        </p:nvSpPr>
        <p:spPr>
          <a:xfrm>
            <a:off x="11704320" y="6400800"/>
            <a:ext cx="48768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F9E74E1D-767B-4CA8-A46C-2A1587595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286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EB7AEF-79DF-462B-8C0F-9427C7869467}" type="datetime1">
              <a:rPr lang="id-ID" smtClean="0"/>
              <a:t>11/03/2025</a:t>
            </a:fld>
            <a:endParaRPr lang="id-ID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16CEE67A-F551-43D2-A5C5-9403228B1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583680"/>
            <a:ext cx="758952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d-ID"/>
              <a:t>Universitas YARSI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A7D3A4E-FD84-44D6-9E69-DEBDFAC06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00800"/>
            <a:ext cx="48768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1A46EAB5-05C9-441B-AD5E-77EC2070F260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77F48-DB7F-4CD8-8547-9117343A80AF}"/>
              </a:ext>
            </a:extLst>
          </p:cNvPr>
          <p:cNvSpPr/>
          <p:nvPr userDrawn="1"/>
        </p:nvSpPr>
        <p:spPr>
          <a:xfrm>
            <a:off x="914400" y="274320"/>
            <a:ext cx="45720" cy="61264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0096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82" r:id="rId3"/>
    <p:sldLayoutId id="2147483683" r:id="rId4"/>
    <p:sldLayoutId id="2147483681" r:id="rId5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B0B75-6577-4939-81EB-37F752D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004C-A74D-47F3-8AA4-9B4891472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240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13" r:id="rId2"/>
    <p:sldLayoutId id="2147483691" r:id="rId3"/>
    <p:sldLayoutId id="2147483692" r:id="rId4"/>
    <p:sldLayoutId id="2147483696" r:id="rId5"/>
    <p:sldLayoutId id="2147483697" r:id="rId6"/>
    <p:sldLayoutId id="2147483698" r:id="rId7"/>
    <p:sldLayoutId id="2147483709" r:id="rId8"/>
    <p:sldLayoutId id="2147483705" r:id="rId9"/>
    <p:sldLayoutId id="2147483704" r:id="rId10"/>
    <p:sldLayoutId id="2147483706" r:id="rId11"/>
    <p:sldLayoutId id="2147483707" r:id="rId12"/>
    <p:sldLayoutId id="2147483708" r:id="rId13"/>
    <p:sldLayoutId id="2147483715" r:id="rId14"/>
    <p:sldLayoutId id="2147483714" r:id="rId15"/>
    <p:sldLayoutId id="2147483716" r:id="rId16"/>
    <p:sldLayoutId id="2147483693" r:id="rId17"/>
    <p:sldLayoutId id="2147483694" r:id="rId18"/>
    <p:sldLayoutId id="214748369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50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2139193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57778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36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err="1"/>
              <a:t>Jurnalis</a:t>
            </a:r>
            <a:r>
              <a:rPr lang="en-US" b="1"/>
              <a:t> </a:t>
            </a:r>
            <a:r>
              <a:rPr lang="en-US" b="1" err="1"/>
              <a:t>Uddi</a:t>
            </a:r>
            <a:r>
              <a:rPr lang="id-ID" b="1"/>
              <a:t>n</a:t>
            </a:r>
            <a:endParaRPr lang="en-US" b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d-ID" b="1"/>
              <a:t>jurnalis.uddin@yarsi.ac.id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833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82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56DFF-ABF6-0D88-F163-D9E0BA15C8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924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6343-A702-723F-A98E-024E1ACE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74DE1-9D1F-BE75-0BA4-2C850E224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83FCA-D439-2B95-3987-D7DEB64285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B0DB7-444E-D7E8-4EF3-283BF2C8E7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785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8AF31-63FC-1FD7-2EF1-46E7E05D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8F489-B229-6176-46EE-38A46450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279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3FDA-EE5B-84E6-C5C9-07E35479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7C468-8611-924C-55DD-865FE6CE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28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D690453-6FCB-7F9F-89E3-4E142049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2618D-D910-4BED-26F7-676213F3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FE4241CF-D777-4E03-AB4C-A315DF027394}" type="datetime1">
              <a:rPr lang="id-ID" smtClean="0"/>
              <a:pPr/>
              <a:t>11/03/2025</a:t>
            </a:fld>
            <a:endParaRPr lang="id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D84CF8-7116-9007-6BBD-BD8C468095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9C35C5-169E-299D-8391-950FC4F023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679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4AF87-B599-A836-8D81-4D247222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8A3C7-7E4D-DE3F-BC96-D824D1E4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63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D43E-F853-514C-3B5B-AED3474A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DCD844-C5BF-3C4B-F208-3BE2BC82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EEEC2-8CBD-4149-B7C1-F549D83D950B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642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7DCD-59EA-FED1-C03F-36F7AC7E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D6543-0DA0-F74D-361C-3CE083AE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6030-55C0-498C-9C3A-D7AC235002EF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AE6E8-1A6B-316C-60C0-FF4F5627A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618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AC95-8421-0E45-0721-AF36D5A6D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C66D71-FF22-F283-C799-DEC4F991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987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A68E-6BDB-BA75-97B5-1B03158A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A7B58-5178-065F-A4D2-2E6DB388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62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6AAC-3E14-B9BF-2CDB-DAAD4393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D91D-FB6D-9DF4-EA04-FCE28CED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11/03/2025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161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B93B-5780-1A6C-A16D-CAB66B01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97B7D-68E8-7CBB-DA90-AE506108E86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DC993-826B-6FDA-C98A-AD0AD05CE8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264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32EE1-5561-36D3-484C-17CD9A7951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5595C-AEEE-8888-B6F8-F87235D40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761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EFF426-112B-7036-FE8D-1D799AE417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2FD10-B81F-A21F-E120-A0C33AFDD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395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EB86-D044-4AAA-3259-715A810F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29B44A-D2A4-B62B-FB56-D68841C435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17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CD1D9-BA08-9C97-0DAA-494694DB3C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8422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44A8FB-0207-CFC5-9696-D237F1EF6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18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BD0D3-FEE1-28AF-C61D-075EE1BEB5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9111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5255C2-92B9-40DC-0515-48BF4192F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19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FEEED-CD5A-FBC7-69A5-62D45FCD118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23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81A5-71C0-6237-9E8D-B3CDB85D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B5C09-2E89-D641-EB62-1F4E49C1AC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6C5B8-53E9-B6F6-F951-540A7CF82A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11/03/2025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514BC-A3D4-4EF8-3013-BA55E4EFF7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AE213-31E0-C2B5-6FD6-55B2FF5116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76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19A5B-FCDD-5732-2F2D-83651E5D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3D1740-45D8-B6E1-1824-F98EFC88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719FA-1DC8-599E-3BA1-A3530E7D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ABCA7-FE62-A270-7657-536B4D95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357FFA-B7D3-502E-DE04-DB997E8B4A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58A310-4147-A997-7DA8-19B6EBB1A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91BBEB-FB2C-E2E6-96FA-4B400B7886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3662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6567-E300-1A25-B1A1-2EA6B934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6B475A-79B2-EE98-6353-D22CBAA0F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B5459-EFB6-1093-DD3C-54743313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165DE-0DAC-8315-9246-2D5CFD76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22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C78BB-33CA-DF75-7973-ED5621936C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9C6F58-3E8E-0EFF-4ACF-7128A01564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004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2DED-B138-A062-BF2A-60FACCCB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E5EC1C-ABE1-568A-1503-E1B8BB93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089D3-8566-79D8-7695-4C636257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EA249-7695-A5CC-F263-7516CBA9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23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18B43-8106-04A1-B559-13BAEC8643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0DCA20-3D6F-1CD5-3CEC-EE5B571F4B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5367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DDD53-CB00-AD6D-88C3-FC3DA829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633EB-57DC-31B0-6348-C45D34B5E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B4E8B-533B-2168-C306-57958D69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4B6DB-8264-C025-9206-931217FC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24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85EF15-79F6-0A0F-50ED-65FD398B7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C92485-B9F8-51FE-8806-B9AE65F4B8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FB1716-517D-06E7-45B1-21CB29DA139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714811-F0F9-8040-FC82-3DBD2B99643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E7391C-80DF-AC9B-CA10-E183BE7D37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8595CF-1172-3C66-9059-890661ADA3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505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696F-15D0-81D5-FD01-CEBB7CC1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60C2BA-E9C4-9DD9-B589-6C914326D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E1651-B9FA-3218-FD39-D25A321E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94F51-2D3B-D58D-F121-B73D60DA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25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D939C3-70EE-AD1F-72F6-4AE822A55AC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4CE872-E345-43AF-1439-F55BEAA7BBA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DC877B-21C1-04DD-3012-6BC65B0C1F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6FEB67-C158-F46B-C992-B9158B5A6B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6323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7201-A953-E29E-B86C-395DDB59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584AE-6DF7-5467-D785-B1DECE8D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15CCF-3A16-92BE-D398-650F2F8E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05FCF-EEBA-3CAD-3BEE-30839093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26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0AC12F-8DC0-0A6A-2530-021F57B20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93801A-A885-0D9D-0EEC-001AF64B9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895B70-FD89-194A-2F12-AECB0D79EC9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684B56-DB8D-023E-98A6-7285F5B06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FC7862-91F6-6833-E57B-AE87371EFD8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73CC3B-45AF-818C-B9AA-5AD9AC2EAB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A310B27-3C5C-E6AD-AE77-44F03F3E27F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3555C14-CE71-7B3B-9286-07455DB59A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129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AA71-7490-55C1-D90D-DE50131E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A38CF3-3688-CA6B-6D8C-68CAEA0B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8C9AC-C2D4-0EFE-5CFE-B5AEF16B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80602-9F34-D0F3-A690-0ADEAE71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27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21181-A786-4B90-E343-AE9122513B4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BC74C6-E91E-4E06-D18E-9B2C1D1EF9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392C1E-87CB-545A-D8CB-9487CD61DEA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533E34-1494-E512-DF9F-A376ABBA61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B0EC404-F102-4749-77B7-9F07B2DD458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2E03D8-DF49-C4CB-7026-608547D9589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5524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6E19-8ADE-297F-D1F1-55E262BE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FBC0C-CC26-3AF0-D668-4CCEC12EE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11/03/2025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2C1C3-5595-4588-0843-CD3D8678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AB7EA-CBAD-4C61-C39C-9C669F99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28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4F2928-7E57-70BC-C941-08DF4EA1B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757CE3-9324-6C7D-30DA-E8BA4608DE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6809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24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05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D404-8785-52A6-5BA6-604BFE71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BC6FD-83CA-911F-395C-C969B4522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0176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36F5-7FAA-BFC5-D044-CB4012F8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88830-736F-9EA3-B860-BD84121DDA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9872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33AE-C0C5-8E08-17F8-27C74737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59230-01EC-123C-F577-70CBE20372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0371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4CE6-75C7-8241-5CF6-7EB9101A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5DD14-E7E3-803B-07A3-B590DF619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5327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0D30-DBE5-77BA-C0CC-3CDE7B50A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A265E-90E5-6BB8-DE4F-240791073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0031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C77E-E799-6C03-1C31-725032B0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2A6ED-E06B-E85A-8B69-DB5E6245C1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8173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96C-27DF-9B72-D5C4-8F89B08C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CC91-40F8-890E-B374-679035BA1F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0679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4355-CF7F-8724-36BE-F24057F2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2EC72-0CEA-459B-1535-7490709FD7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1173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461E-BBF1-2B60-67E6-6D955188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0873A-1DB4-8016-5B49-DBF58603B0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424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F3EFC-CB10-8440-A606-802651EA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F01CB-EC9C-50C7-6106-9F4D0B5D36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315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E99D-3780-5237-079D-3BB607DC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76057-02F8-1594-8A39-71849D82A2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534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6E7A-C157-2536-573D-CF2B746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83E6-7BB9-5253-AEE4-F3CDA4C7F9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23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55E9-8826-55E0-9E25-A8E8533FD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15C9C-6723-EAB4-3057-482A28DAA1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84922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29537-B051-ED44-3514-4689012B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5E1AC-378F-4B35-939E-C3EE65CEDF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0028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75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7824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654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C007-D534-0F98-36B3-73FE18DB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7120-7C31-EDB6-DAEB-CF0EE2A40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E84F0-CDFE-4FF9-764F-C1103D410B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762921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with Build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rt Title Slide with Build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ong Title Slide with Buildings To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reamb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reambl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ig Are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Section Mark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7CC832-5787-44FC-AA8B-54D75255B51A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C219C29-ED89-44FA-B820-52C5E95DE783}">
  <ds:schemaRefs>
    <ds:schemaRef ds:uri="82335d37-491f-472e-95d1-13dd1eebe8cc"/>
    <ds:schemaRef ds:uri="9ee5a938-8518-4d9e-9776-6931805ca47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6C91DD4-9AD7-4741-94CA-DF4A685F8D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48</Slides>
  <Notes>0</Notes>
  <HiddenSlides>0</HiddenSlide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Title Slide in Green-Theme</vt:lpstr>
      <vt:lpstr>Title Slide with Building</vt:lpstr>
      <vt:lpstr>Short Title Slide with Building</vt:lpstr>
      <vt:lpstr>Long Title Slide with Buildings Top</vt:lpstr>
      <vt:lpstr>Preamble</vt:lpstr>
      <vt:lpstr>Preamble in Green-Theme</vt:lpstr>
      <vt:lpstr>Contents</vt:lpstr>
      <vt:lpstr>Big Area</vt:lpstr>
      <vt:lpstr>Section Markers</vt:lpstr>
      <vt:lpstr>License</vt:lpstr>
      <vt:lpstr>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Febrian;Cesario Auditya Pratama Putra</dc:creator>
  <cp:revision>1</cp:revision>
  <dcterms:created xsi:type="dcterms:W3CDTF">2020-05-02T02:10:04Z</dcterms:created>
  <dcterms:modified xsi:type="dcterms:W3CDTF">2025-03-12T02:37:37Z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182400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