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0" r:id="rId4"/>
    <p:sldMasterId id="2147483652" r:id="rId5"/>
    <p:sldMasterId id="2147483725" r:id="rId6"/>
    <p:sldMasterId id="2147483729" r:id="rId7"/>
    <p:sldMasterId id="2147483743" r:id="rId8"/>
    <p:sldMasterId id="2147483757" r:id="rId9"/>
    <p:sldMasterId id="2147483771" r:id="rId10"/>
    <p:sldMasterId id="2147483793" r:id="rId11"/>
    <p:sldMasterId id="2147483821" r:id="rId12"/>
  </p:sldMasterIdLst>
  <p:notesMasterIdLst>
    <p:notesMasterId r:id="rId57"/>
  </p:notesMasterIdLst>
  <p:handoutMasterIdLst>
    <p:handoutMasterId r:id="rId58"/>
  </p:handoutMasterIdLst>
  <p:sldIdLst>
    <p:sldId id="316" r:id="rId13"/>
    <p:sldId id="323" r:id="rId14"/>
    <p:sldId id="324" r:id="rId15"/>
    <p:sldId id="317" r:id="rId16"/>
    <p:sldId id="318" r:id="rId17"/>
    <p:sldId id="315" r:id="rId18"/>
    <p:sldId id="313" r:id="rId19"/>
    <p:sldId id="314" r:id="rId20"/>
    <p:sldId id="319" r:id="rId21"/>
    <p:sldId id="320" r:id="rId22"/>
    <p:sldId id="321" r:id="rId23"/>
    <p:sldId id="267" r:id="rId24"/>
    <p:sldId id="268" r:id="rId25"/>
    <p:sldId id="269" r:id="rId26"/>
    <p:sldId id="270" r:id="rId27"/>
    <p:sldId id="271" r:id="rId28"/>
    <p:sldId id="272" r:id="rId29"/>
    <p:sldId id="275" r:id="rId30"/>
    <p:sldId id="276" r:id="rId31"/>
    <p:sldId id="277" r:id="rId32"/>
    <p:sldId id="278" r:id="rId33"/>
    <p:sldId id="322" r:id="rId34"/>
    <p:sldId id="280" r:id="rId35"/>
    <p:sldId id="281" r:id="rId36"/>
    <p:sldId id="282" r:id="rId37"/>
    <p:sldId id="310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9" r:id="rId5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66" roundtripDataSignature="AMtx7mhy1TxdJRyl6676ZcWT/es9HKwq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74D"/>
    <a:srgbClr val="DEEBF7"/>
    <a:srgbClr val="6998AB"/>
    <a:srgbClr val="B1D0E0"/>
    <a:srgbClr val="262626"/>
    <a:srgbClr val="FFFFFF"/>
    <a:srgbClr val="406882"/>
    <a:srgbClr val="607EAA"/>
    <a:srgbClr val="F9F5EB"/>
    <a:srgbClr val="1C38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CFE58B-1CBE-4532-83B1-C8A8A8389A57}" v="80" dt="2025-07-09T07:58:30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 snapToGrid="0">
      <p:cViewPr varScale="1">
        <p:scale>
          <a:sx n="70" d="100"/>
          <a:sy n="70" d="100"/>
        </p:scale>
        <p:origin x="14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handoutMaster" Target="handoutMasters/handoutMaster1.xml"/><Relationship Id="rId66" Type="http://customschemas.google.com/relationships/presentationmetadata" Target="meta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72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67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ydina Muharramah Putri Diliyanty" userId="6931cca9-1bd0-4cf0-aec2-71061cc78aef" providerId="ADAL" clId="{EDF6F2C6-CE14-4509-81C0-EDCED9255154}"/>
    <pc:docChg chg="undo custSel modSld delMainMaster modMainMaster">
      <pc:chgData name="Meydina Muharramah Putri Diliyanty" userId="6931cca9-1bd0-4cf0-aec2-71061cc78aef" providerId="ADAL" clId="{EDF6F2C6-CE14-4509-81C0-EDCED9255154}" dt="2025-07-09T04:48:09.081" v="12" actId="1076"/>
      <pc:docMkLst>
        <pc:docMk/>
      </pc:docMkLst>
      <pc:sldChg chg="modSp mod">
        <pc:chgData name="Meydina Muharramah Putri Diliyanty" userId="6931cca9-1bd0-4cf0-aec2-71061cc78aef" providerId="ADAL" clId="{EDF6F2C6-CE14-4509-81C0-EDCED9255154}" dt="2025-07-08T02:09:03.268" v="7" actId="27636"/>
        <pc:sldMkLst>
          <pc:docMk/>
          <pc:sldMk cId="2138253571" sldId="276"/>
        </pc:sldMkLst>
        <pc:spChg chg="mod">
          <ac:chgData name="Meydina Muharramah Putri Diliyanty" userId="6931cca9-1bd0-4cf0-aec2-71061cc78aef" providerId="ADAL" clId="{EDF6F2C6-CE14-4509-81C0-EDCED9255154}" dt="2025-07-08T02:09:03.268" v="7" actId="27636"/>
          <ac:spMkLst>
            <pc:docMk/>
            <pc:sldMk cId="2138253571" sldId="276"/>
            <ac:spMk id="7" creationId="{B3D0730B-C1BA-F749-54A7-432387B8CE21}"/>
          </ac:spMkLst>
        </pc:spChg>
      </pc:sld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2565343799" sldId="2147483660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565343799" sldId="2147483660"/>
            <pc:sldLayoutMk cId="396342247" sldId="2147483662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565343799" sldId="2147483660"/>
            <pc:sldLayoutMk cId="4208998040" sldId="2147483663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565343799" sldId="2147483660"/>
            <pc:sldLayoutMk cId="2546353418" sldId="2147483664"/>
          </pc:sldLayoutMkLst>
        </pc:sldLayoutChg>
      </pc:sldMaster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2292000612" sldId="2147483665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292000612" sldId="2147483665"/>
            <pc:sldLayoutMk cId="1704251489" sldId="2147483666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292000612" sldId="2147483665"/>
            <pc:sldLayoutMk cId="119526984" sldId="2147483667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292000612" sldId="2147483665"/>
            <pc:sldLayoutMk cId="4162113326" sldId="2147483668"/>
          </pc:sldLayoutMkLst>
        </pc:sldLayoutChg>
      </pc:sldMaster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74233141" sldId="2147483681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2203716285" sldId="2147483682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4303445" sldId="2147483683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2511391282" sldId="2147483684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1752303651" sldId="2147483685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4182217289" sldId="2147483686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717802070" sldId="2147483687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2378654671" sldId="2147483688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3013449064" sldId="2147483689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2846636351" sldId="2147483690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74233141" sldId="2147483681"/>
            <pc:sldLayoutMk cId="3786211897" sldId="2147483718"/>
          </pc:sldLayoutMkLst>
        </pc:sldLayoutChg>
      </pc:sldMasterChg>
      <pc:sldMasterChg chg="del delSldLayout mod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2307609989" sldId="2147483691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4205617289" sldId="2147483692"/>
          </pc:sldLayoutMkLst>
        </pc:sldLayoutChg>
        <pc:sldLayoutChg chg="modSp del mod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1676773865" sldId="2147483693"/>
          </pc:sldLayoutMkLst>
          <pc:spChg chg="mod">
            <ac:chgData name="Meydina Muharramah Putri Diliyanty" userId="6931cca9-1bd0-4cf0-aec2-71061cc78aef" providerId="ADAL" clId="{EDF6F2C6-CE14-4509-81C0-EDCED9255154}" dt="2025-07-08T02:09:03.184" v="0" actId="27636"/>
            <ac:spMkLst>
              <pc:docMk/>
              <pc:sldMasterMk cId="2307609989" sldId="2147483691"/>
              <pc:sldLayoutMk cId="1676773865" sldId="2147483693"/>
              <ac:spMk id="16" creationId="{8C77A346-EEEB-432D-A833-2856DD41F44B}"/>
            </ac:spMkLst>
          </pc:spChg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963114899" sldId="2147483694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88241091" sldId="2147483696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271089555" sldId="2147483697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663718351" sldId="2147483698"/>
          </pc:sldLayoutMkLst>
        </pc:sldLayoutChg>
        <pc:sldLayoutChg chg="modSp del mod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198009939" sldId="2147483699"/>
          </pc:sldLayoutMkLst>
          <pc:spChg chg="mod">
            <ac:chgData name="Meydina Muharramah Putri Diliyanty" userId="6931cca9-1bd0-4cf0-aec2-71061cc78aef" providerId="ADAL" clId="{EDF6F2C6-CE14-4509-81C0-EDCED9255154}" dt="2025-07-08T02:09:03.194" v="1" actId="27636"/>
            <ac:spMkLst>
              <pc:docMk/>
              <pc:sldMasterMk cId="2307609989" sldId="2147483691"/>
              <pc:sldLayoutMk cId="198009939" sldId="2147483699"/>
              <ac:spMk id="22" creationId="{152DAE55-25D6-4435-8796-B7C3C977949C}"/>
            </ac:spMkLst>
          </pc:spChg>
        </pc:sldLayoutChg>
        <pc:sldLayoutChg chg="modSp del mod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392122904" sldId="2147483700"/>
          </pc:sldLayoutMkLst>
          <pc:spChg chg="mod">
            <ac:chgData name="Meydina Muharramah Putri Diliyanty" userId="6931cca9-1bd0-4cf0-aec2-71061cc78aef" providerId="ADAL" clId="{EDF6F2C6-CE14-4509-81C0-EDCED9255154}" dt="2025-07-08T02:09:03.194" v="2" actId="27636"/>
            <ac:spMkLst>
              <pc:docMk/>
              <pc:sldMasterMk cId="2307609989" sldId="2147483691"/>
              <pc:sldLayoutMk cId="3392122904" sldId="2147483700"/>
              <ac:spMk id="20" creationId="{DCEE7008-A044-C193-61F9-E514178253D4}"/>
            </ac:spMkLst>
          </pc:spChg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498514525" sldId="2147483701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889114133" sldId="2147483702"/>
          </pc:sldLayoutMkLst>
        </pc:sldLayoutChg>
        <pc:sldLayoutChg chg="modSp del mod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037779599" sldId="2147483703"/>
          </pc:sldLayoutMkLst>
          <pc:spChg chg="mod">
            <ac:chgData name="Meydina Muharramah Putri Diliyanty" userId="6931cca9-1bd0-4cf0-aec2-71061cc78aef" providerId="ADAL" clId="{EDF6F2C6-CE14-4509-81C0-EDCED9255154}" dt="2025-07-08T02:09:03.194" v="3" actId="27636"/>
            <ac:spMkLst>
              <pc:docMk/>
              <pc:sldMasterMk cId="2307609989" sldId="2147483691"/>
              <pc:sldLayoutMk cId="3037779599" sldId="2147483703"/>
              <ac:spMk id="27" creationId="{FC25597D-883D-F9EE-AE00-40EBC99D6009}"/>
            </ac:spMkLst>
          </pc:spChg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4104758471" sldId="2147483708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486597997" sldId="2147483709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4112189027" sldId="2147483710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1448842726" sldId="2147483711"/>
          </pc:sldLayoutMkLst>
        </pc:sldLayoutChg>
        <pc:sldLayoutChg chg="modSp del mod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307609989" sldId="2147483691"/>
            <pc:sldLayoutMk cId="3330426038" sldId="2147483712"/>
          </pc:sldLayoutMkLst>
          <pc:spChg chg="mod">
            <ac:chgData name="Meydina Muharramah Putri Diliyanty" userId="6931cca9-1bd0-4cf0-aec2-71061cc78aef" providerId="ADAL" clId="{EDF6F2C6-CE14-4509-81C0-EDCED9255154}" dt="2025-07-08T02:09:03.194" v="4" actId="27636"/>
            <ac:spMkLst>
              <pc:docMk/>
              <pc:sldMasterMk cId="2307609989" sldId="2147483691"/>
              <pc:sldLayoutMk cId="3330426038" sldId="2147483712"/>
              <ac:spMk id="32" creationId="{FC25597D-883D-F9EE-AE00-40EBC99D6009}"/>
            </ac:spMkLst>
          </pc:spChg>
        </pc:sldLayoutChg>
      </pc:sldMaster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4072128952" sldId="2147483713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4072128952" sldId="2147483713"/>
            <pc:sldLayoutMk cId="3009549767" sldId="2147483714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4072128952" sldId="2147483713"/>
            <pc:sldLayoutMk cId="87987898" sldId="2147483715"/>
          </pc:sldLayoutMkLst>
        </pc:sldLayoutChg>
      </pc:sldMaster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2524669872" sldId="2147483716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2524669872" sldId="2147483716"/>
            <pc:sldLayoutMk cId="112641472" sldId="2147483717"/>
          </pc:sldLayoutMkLst>
        </pc:sldLayoutChg>
      </pc:sldMasterChg>
      <pc:sldMasterChg chg="modSldLayout">
        <pc:chgData name="Meydina Muharramah Putri Diliyanty" userId="6931cca9-1bd0-4cf0-aec2-71061cc78aef" providerId="ADAL" clId="{EDF6F2C6-CE14-4509-81C0-EDCED9255154}" dt="2025-07-09T04:48:09.081" v="12" actId="1076"/>
        <pc:sldMasterMkLst>
          <pc:docMk/>
          <pc:sldMasterMk cId="463853807" sldId="2147483771"/>
        </pc:sldMasterMkLst>
        <pc:sldLayoutChg chg="modSp mod">
          <pc:chgData name="Meydina Muharramah Putri Diliyanty" userId="6931cca9-1bd0-4cf0-aec2-71061cc78aef" providerId="ADAL" clId="{EDF6F2C6-CE14-4509-81C0-EDCED9255154}" dt="2025-07-09T04:48:09.081" v="12" actId="1076"/>
          <pc:sldLayoutMkLst>
            <pc:docMk/>
            <pc:sldMasterMk cId="463853807" sldId="2147483771"/>
            <pc:sldLayoutMk cId="1069897270" sldId="2147483776"/>
          </pc:sldLayoutMkLst>
          <pc:spChg chg="mod">
            <ac:chgData name="Meydina Muharramah Putri Diliyanty" userId="6931cca9-1bd0-4cf0-aec2-71061cc78aef" providerId="ADAL" clId="{EDF6F2C6-CE14-4509-81C0-EDCED9255154}" dt="2025-07-09T04:48:09.081" v="12" actId="1076"/>
            <ac:spMkLst>
              <pc:docMk/>
              <pc:sldMasterMk cId="463853807" sldId="2147483771"/>
              <pc:sldLayoutMk cId="1069897270" sldId="2147483776"/>
              <ac:spMk id="2" creationId="{00000000-0000-0000-0000-000000000000}"/>
            </ac:spMkLst>
          </pc:spChg>
        </pc:sldLayoutChg>
      </pc:sldMasterChg>
      <pc:sldMasterChg chg="modSldLayout">
        <pc:chgData name="Meydina Muharramah Putri Diliyanty" userId="6931cca9-1bd0-4cf0-aec2-71061cc78aef" providerId="ADAL" clId="{EDF6F2C6-CE14-4509-81C0-EDCED9255154}" dt="2025-07-08T02:09:03.248" v="6" actId="27636"/>
        <pc:sldMasterMkLst>
          <pc:docMk/>
          <pc:sldMasterMk cId="781661272" sldId="2147483793"/>
        </pc:sldMasterMkLst>
        <pc:sldLayoutChg chg="modSp mod">
          <pc:chgData name="Meydina Muharramah Putri Diliyanty" userId="6931cca9-1bd0-4cf0-aec2-71061cc78aef" providerId="ADAL" clId="{EDF6F2C6-CE14-4509-81C0-EDCED9255154}" dt="2025-07-08T02:09:03.248" v="5" actId="27636"/>
          <pc:sldLayoutMkLst>
            <pc:docMk/>
            <pc:sldMasterMk cId="781661272" sldId="2147483793"/>
            <pc:sldLayoutMk cId="220643410" sldId="2147483836"/>
          </pc:sldLayoutMkLst>
          <pc:spChg chg="mod">
            <ac:chgData name="Meydina Muharramah Putri Diliyanty" userId="6931cca9-1bd0-4cf0-aec2-71061cc78aef" providerId="ADAL" clId="{EDF6F2C6-CE14-4509-81C0-EDCED9255154}" dt="2025-07-08T02:09:03.248" v="5" actId="27636"/>
            <ac:spMkLst>
              <pc:docMk/>
              <pc:sldMasterMk cId="781661272" sldId="2147483793"/>
              <pc:sldLayoutMk cId="220643410" sldId="2147483836"/>
              <ac:spMk id="21" creationId="{8C77A346-EEEB-432D-A833-2856DD41F44B}"/>
            </ac:spMkLst>
          </pc:spChg>
        </pc:sldLayoutChg>
        <pc:sldLayoutChg chg="modSp mod">
          <pc:chgData name="Meydina Muharramah Putri Diliyanty" userId="6931cca9-1bd0-4cf0-aec2-71061cc78aef" providerId="ADAL" clId="{EDF6F2C6-CE14-4509-81C0-EDCED9255154}" dt="2025-07-08T02:09:03.248" v="6" actId="27636"/>
          <pc:sldLayoutMkLst>
            <pc:docMk/>
            <pc:sldMasterMk cId="781661272" sldId="2147483793"/>
            <pc:sldLayoutMk cId="3830179901" sldId="2147483837"/>
          </pc:sldLayoutMkLst>
          <pc:spChg chg="mod">
            <ac:chgData name="Meydina Muharramah Putri Diliyanty" userId="6931cca9-1bd0-4cf0-aec2-71061cc78aef" providerId="ADAL" clId="{EDF6F2C6-CE14-4509-81C0-EDCED9255154}" dt="2025-07-08T02:09:03.248" v="6" actId="27636"/>
            <ac:spMkLst>
              <pc:docMk/>
              <pc:sldMasterMk cId="781661272" sldId="2147483793"/>
              <pc:sldLayoutMk cId="3830179901" sldId="2147483837"/>
              <ac:spMk id="30" creationId="{FC25597D-883D-F9EE-AE00-40EBC99D6009}"/>
            </ac:spMkLst>
          </pc:spChg>
        </pc:sldLayoutChg>
      </pc:sldMasterChg>
      <pc:sldMasterChg chg="del delSldLayout">
        <pc:chgData name="Meydina Muharramah Putri Diliyanty" userId="6931cca9-1bd0-4cf0-aec2-71061cc78aef" providerId="ADAL" clId="{EDF6F2C6-CE14-4509-81C0-EDCED9255154}" dt="2025-07-08T02:09:03.917" v="8"/>
        <pc:sldMasterMkLst>
          <pc:docMk/>
          <pc:sldMasterMk cId="4269742454" sldId="2147483834"/>
        </pc:sldMasterMkLst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4269742454" sldId="2147483834"/>
            <pc:sldLayoutMk cId="3361840096" sldId="2147483835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4269742454" sldId="2147483834"/>
            <pc:sldLayoutMk cId="352820880" sldId="2147483836"/>
          </pc:sldLayoutMkLst>
        </pc:sldLayoutChg>
        <pc:sldLayoutChg chg="del">
          <pc:chgData name="Meydina Muharramah Putri Diliyanty" userId="6931cca9-1bd0-4cf0-aec2-71061cc78aef" providerId="ADAL" clId="{EDF6F2C6-CE14-4509-81C0-EDCED9255154}" dt="2025-07-08T02:09:03.917" v="8"/>
          <pc:sldLayoutMkLst>
            <pc:docMk/>
            <pc:sldMasterMk cId="4269742454" sldId="2147483834"/>
            <pc:sldLayoutMk cId="2791481866" sldId="2147483837"/>
          </pc:sldLayoutMkLst>
        </pc:sldLayoutChg>
      </pc:sldMasterChg>
    </pc:docChg>
  </pc:docChgLst>
  <pc:docChgLst>
    <pc:chgData name="Cesario Auditya Pratama Putra" userId="439376c6-6151-49ec-b625-5016ce964893" providerId="ADAL" clId="{1334219E-9D46-4E9B-965A-16B81F5AE595}"/>
    <pc:docChg chg="modMainMaster">
      <pc:chgData name="Cesario Auditya Pratama Putra" userId="439376c6-6151-49ec-b625-5016ce964893" providerId="ADAL" clId="{1334219E-9D46-4E9B-965A-16B81F5AE595}" dt="2025-03-12T02:35:18.859" v="2"/>
      <pc:docMkLst>
        <pc:docMk/>
      </pc:docMkLst>
      <pc:sldMasterChg chg="modSldLayout">
        <pc:chgData name="Cesario Auditya Pratama Putra" userId="439376c6-6151-49ec-b625-5016ce964893" providerId="ADAL" clId="{1334219E-9D46-4E9B-965A-16B81F5AE595}" dt="2025-03-12T02:35:18.859" v="2"/>
        <pc:sldMasterMkLst>
          <pc:docMk/>
          <pc:sldMasterMk cId="2524669872" sldId="2147483716"/>
        </pc:sldMasterMkLst>
        <pc:sldLayoutChg chg="modSp mod">
          <pc:chgData name="Cesario Auditya Pratama Putra" userId="439376c6-6151-49ec-b625-5016ce964893" providerId="ADAL" clId="{1334219E-9D46-4E9B-965A-16B81F5AE595}" dt="2025-03-12T02:35:18.859" v="2"/>
          <pc:sldLayoutMkLst>
            <pc:docMk/>
            <pc:sldMasterMk cId="2524669872" sldId="2147483716"/>
            <pc:sldLayoutMk cId="112641472" sldId="2147483717"/>
          </pc:sldLayoutMkLst>
        </pc:sldLayoutChg>
      </pc:sldMasterChg>
    </pc:docChg>
  </pc:docChgLst>
  <pc:docChgLst>
    <pc:chgData name="magang dpjj2" userId="36993d72-9e3e-4815-b7f7-afa5a9276aa0" providerId="ADAL" clId="{324DBF0C-93A2-457E-9637-93B8C3064F60}"/>
    <pc:docChg chg="undo custSel modMainMaster">
      <pc:chgData name="magang dpjj2" userId="36993d72-9e3e-4815-b7f7-afa5a9276aa0" providerId="ADAL" clId="{324DBF0C-93A2-457E-9637-93B8C3064F60}" dt="2025-06-19T04:52:03.804" v="360" actId="1076"/>
      <pc:docMkLst>
        <pc:docMk/>
      </pc:docMkLst>
      <pc:sldMasterChg chg="addSp delSp modSp mod">
        <pc:chgData name="magang dpjj2" userId="36993d72-9e3e-4815-b7f7-afa5a9276aa0" providerId="ADAL" clId="{324DBF0C-93A2-457E-9637-93B8C3064F60}" dt="2025-06-19T04:50:15.951" v="333" actId="1076"/>
        <pc:sldMasterMkLst>
          <pc:docMk/>
          <pc:sldMasterMk cId="0" sldId="2147483652"/>
        </pc:sldMasterMkLst>
      </pc:sldMasterChg>
      <pc:sldMasterChg chg="modSldLayout">
        <pc:chgData name="magang dpjj2" userId="36993d72-9e3e-4815-b7f7-afa5a9276aa0" providerId="ADAL" clId="{324DBF0C-93A2-457E-9637-93B8C3064F60}" dt="2025-06-19T04:52:03.804" v="360" actId="1076"/>
        <pc:sldMasterMkLst>
          <pc:docMk/>
          <pc:sldMasterMk cId="2307609989" sldId="2147483691"/>
        </pc:sldMasterMkLst>
        <pc:sldLayoutChg chg="addSp delSp modSp mod">
          <pc:chgData name="magang dpjj2" userId="36993d72-9e3e-4815-b7f7-afa5a9276aa0" providerId="ADAL" clId="{324DBF0C-93A2-457E-9637-93B8C3064F60}" dt="2025-06-19T04:51:18.321" v="347" actId="1076"/>
          <pc:sldLayoutMkLst>
            <pc:docMk/>
            <pc:sldMasterMk cId="2307609989" sldId="2147483691"/>
            <pc:sldLayoutMk cId="4104758471" sldId="2147483708"/>
          </pc:sldLayoutMkLst>
        </pc:sldLayoutChg>
        <pc:sldLayoutChg chg="addSp delSp modSp mod">
          <pc:chgData name="magang dpjj2" userId="36993d72-9e3e-4815-b7f7-afa5a9276aa0" providerId="ADAL" clId="{324DBF0C-93A2-457E-9637-93B8C3064F60}" dt="2025-06-19T04:51:52.289" v="357" actId="1037"/>
          <pc:sldLayoutMkLst>
            <pc:docMk/>
            <pc:sldMasterMk cId="2307609989" sldId="2147483691"/>
            <pc:sldLayoutMk cId="3486597997" sldId="2147483709"/>
          </pc:sldLayoutMkLst>
        </pc:sldLayoutChg>
        <pc:sldLayoutChg chg="addSp delSp modSp mod">
          <pc:chgData name="magang dpjj2" userId="36993d72-9e3e-4815-b7f7-afa5a9276aa0" providerId="ADAL" clId="{324DBF0C-93A2-457E-9637-93B8C3064F60}" dt="2025-06-19T04:52:03.804" v="360" actId="1076"/>
          <pc:sldLayoutMkLst>
            <pc:docMk/>
            <pc:sldMasterMk cId="2307609989" sldId="2147483691"/>
            <pc:sldLayoutMk cId="4112189027" sldId="2147483710"/>
          </pc:sldLayoutMkLst>
        </pc:sldLayoutChg>
      </pc:sldMasterChg>
      <pc:sldMasterChg chg="addSp delSp modSp mod">
        <pc:chgData name="magang dpjj2" userId="36993d72-9e3e-4815-b7f7-afa5a9276aa0" providerId="ADAL" clId="{324DBF0C-93A2-457E-9637-93B8C3064F60}" dt="2025-06-19T04:49:13.335" v="327" actId="1036"/>
        <pc:sldMasterMkLst>
          <pc:docMk/>
          <pc:sldMasterMk cId="58356198" sldId="2147483720"/>
        </pc:sldMasterMkLst>
      </pc:sldMasterChg>
      <pc:sldMasterChg chg="addSp delSp modSp mod">
        <pc:chgData name="magang dpjj2" userId="36993d72-9e3e-4815-b7f7-afa5a9276aa0" providerId="ADAL" clId="{324DBF0C-93A2-457E-9637-93B8C3064F60}" dt="2025-06-19T04:50:48.159" v="340" actId="1076"/>
        <pc:sldMasterMkLst>
          <pc:docMk/>
          <pc:sldMasterMk cId="2007723971" sldId="2147483725"/>
        </pc:sldMasterMkLst>
      </pc:sldMasterChg>
    </pc:docChg>
  </pc:docChgLst>
  <pc:docChgLst>
    <pc:chgData name="magang dpjj2" userId="36993d72-9e3e-4815-b7f7-afa5a9276aa0" providerId="ADAL" clId="{34238A0B-DDD4-4F16-86FE-B6C17AACD3B2}"/>
    <pc:docChg chg="undo custSel modMainMaster">
      <pc:chgData name="magang dpjj2" userId="36993d72-9e3e-4815-b7f7-afa5a9276aa0" providerId="ADAL" clId="{34238A0B-DDD4-4F16-86FE-B6C17AACD3B2}" dt="2025-03-10T03:56:21.495" v="233" actId="1037"/>
      <pc:docMkLst>
        <pc:docMk/>
      </pc:docMkLst>
      <pc:sldMasterChg chg="addSp delSp modSp mod">
        <pc:chgData name="magang dpjj2" userId="36993d72-9e3e-4815-b7f7-afa5a9276aa0" providerId="ADAL" clId="{34238A0B-DDD4-4F16-86FE-B6C17AACD3B2}" dt="2025-03-10T03:55:48.087" v="228" actId="1037"/>
        <pc:sldMasterMkLst>
          <pc:docMk/>
          <pc:sldMasterMk cId="0" sldId="2147483652"/>
        </pc:sldMasterMkLst>
      </pc:sldMasterChg>
      <pc:sldMasterChg chg="modSldLayout">
        <pc:chgData name="magang dpjj2" userId="36993d72-9e3e-4815-b7f7-afa5a9276aa0" providerId="ADAL" clId="{34238A0B-DDD4-4F16-86FE-B6C17AACD3B2}" dt="2025-03-10T03:52:50.801" v="156" actId="1076"/>
        <pc:sldMasterMkLst>
          <pc:docMk/>
          <pc:sldMasterMk cId="2307609989" sldId="2147483691"/>
        </pc:sldMasterMkLst>
        <pc:sldLayoutChg chg="addSp delSp modSp mod">
          <pc:chgData name="magang dpjj2" userId="36993d72-9e3e-4815-b7f7-afa5a9276aa0" providerId="ADAL" clId="{34238A0B-DDD4-4F16-86FE-B6C17AACD3B2}" dt="2025-03-10T03:50:57.763" v="146"/>
          <pc:sldLayoutMkLst>
            <pc:docMk/>
            <pc:sldMasterMk cId="2307609989" sldId="2147483691"/>
            <pc:sldLayoutMk cId="4104758471" sldId="2147483708"/>
          </pc:sldLayoutMkLst>
        </pc:sldLayoutChg>
        <pc:sldLayoutChg chg="addSp delSp modSp mod">
          <pc:chgData name="magang dpjj2" userId="36993d72-9e3e-4815-b7f7-afa5a9276aa0" providerId="ADAL" clId="{34238A0B-DDD4-4F16-86FE-B6C17AACD3B2}" dt="2025-03-10T03:52:50.801" v="156" actId="1076"/>
          <pc:sldLayoutMkLst>
            <pc:docMk/>
            <pc:sldMasterMk cId="2307609989" sldId="2147483691"/>
            <pc:sldLayoutMk cId="3486597997" sldId="2147483709"/>
          </pc:sldLayoutMkLst>
        </pc:sldLayoutChg>
        <pc:sldLayoutChg chg="addSp delSp modSp mod">
          <pc:chgData name="magang dpjj2" userId="36993d72-9e3e-4815-b7f7-afa5a9276aa0" providerId="ADAL" clId="{34238A0B-DDD4-4F16-86FE-B6C17AACD3B2}" dt="2025-03-10T03:51:43.085" v="149" actId="1076"/>
          <pc:sldLayoutMkLst>
            <pc:docMk/>
            <pc:sldMasterMk cId="2307609989" sldId="2147483691"/>
            <pc:sldLayoutMk cId="4112189027" sldId="2147483710"/>
          </pc:sldLayoutMkLst>
        </pc:sldLayoutChg>
      </pc:sldMasterChg>
      <pc:sldMasterChg chg="addSp delSp modSp mod">
        <pc:chgData name="magang dpjj2" userId="36993d72-9e3e-4815-b7f7-afa5a9276aa0" providerId="ADAL" clId="{34238A0B-DDD4-4F16-86FE-B6C17AACD3B2}" dt="2025-03-10T03:36:04.637" v="1"/>
        <pc:sldMasterMkLst>
          <pc:docMk/>
          <pc:sldMasterMk cId="58356198" sldId="2147483720"/>
        </pc:sldMasterMkLst>
      </pc:sldMasterChg>
      <pc:sldMasterChg chg="addSp delSp modSp mod modSldLayout">
        <pc:chgData name="magang dpjj2" userId="36993d72-9e3e-4815-b7f7-afa5a9276aa0" providerId="ADAL" clId="{34238A0B-DDD4-4F16-86FE-B6C17AACD3B2}" dt="2025-03-10T03:56:21.495" v="233" actId="1037"/>
        <pc:sldMasterMkLst>
          <pc:docMk/>
          <pc:sldMasterMk cId="2007723971" sldId="2147483725"/>
        </pc:sldMasterMkLst>
        <pc:sldLayoutChg chg="addSp delSp modSp mod">
          <pc:chgData name="magang dpjj2" userId="36993d72-9e3e-4815-b7f7-afa5a9276aa0" providerId="ADAL" clId="{34238A0B-DDD4-4F16-86FE-B6C17AACD3B2}" dt="2025-03-10T03:53:23.920" v="157" actId="478"/>
          <pc:sldLayoutMkLst>
            <pc:docMk/>
            <pc:sldMasterMk cId="2007723971" sldId="2147483725"/>
            <pc:sldLayoutMk cId="2121817813" sldId="2147483726"/>
          </pc:sldLayoutMkLst>
        </pc:sldLayoutChg>
      </pc:sldMasterChg>
    </pc:docChg>
  </pc:docChgLst>
  <pc:docChgLst>
    <pc:chgData name="magang dpjj2" userId="36993d72-9e3e-4815-b7f7-afa5a9276aa0" providerId="ADAL" clId="{6ACFE58B-1CBE-4532-83B1-C8A8A8389A57}"/>
    <pc:docChg chg="undo redo custSel modSld addMainMaster delMainMaster modMainMaster">
      <pc:chgData name="magang dpjj2" userId="36993d72-9e3e-4815-b7f7-afa5a9276aa0" providerId="ADAL" clId="{6ACFE58B-1CBE-4532-83B1-C8A8A8389A57}" dt="2025-07-09T07:58:30.147" v="210" actId="20577"/>
      <pc:docMkLst>
        <pc:docMk/>
      </pc:docMkLst>
      <pc:sldChg chg="modSp mod">
        <pc:chgData name="magang dpjj2" userId="36993d72-9e3e-4815-b7f7-afa5a9276aa0" providerId="ADAL" clId="{6ACFE58B-1CBE-4532-83B1-C8A8A8389A57}" dt="2025-07-09T06:19:19.769" v="136" actId="27636"/>
        <pc:sldMkLst>
          <pc:docMk/>
          <pc:sldMk cId="2138253571" sldId="276"/>
        </pc:sldMkLst>
        <pc:spChg chg="mod">
          <ac:chgData name="magang dpjj2" userId="36993d72-9e3e-4815-b7f7-afa5a9276aa0" providerId="ADAL" clId="{6ACFE58B-1CBE-4532-83B1-C8A8A8389A57}" dt="2025-07-09T06:19:19.769" v="136" actId="27636"/>
          <ac:spMkLst>
            <pc:docMk/>
            <pc:sldMk cId="2138253571" sldId="276"/>
            <ac:spMk id="7" creationId="{B3D0730B-C1BA-F749-54A7-432387B8CE21}"/>
          </ac:spMkLst>
        </pc:spChg>
      </pc:sldChg>
      <pc:sldMasterChg chg="modSldLayout">
        <pc:chgData name="magang dpjj2" userId="36993d72-9e3e-4815-b7f7-afa5a9276aa0" providerId="ADAL" clId="{6ACFE58B-1CBE-4532-83B1-C8A8A8389A57}" dt="2025-07-09T07:55:37.527" v="186"/>
        <pc:sldMasterMkLst>
          <pc:docMk/>
          <pc:sldMasterMk cId="1017375640" sldId="2147483729"/>
        </pc:sldMasterMkLst>
        <pc:sldLayoutChg chg="addSp modSp">
          <pc:chgData name="magang dpjj2" userId="36993d72-9e3e-4815-b7f7-afa5a9276aa0" providerId="ADAL" clId="{6ACFE58B-1CBE-4532-83B1-C8A8A8389A57}" dt="2025-07-09T07:55:27.005" v="176"/>
          <pc:sldLayoutMkLst>
            <pc:docMk/>
            <pc:sldMasterMk cId="1017375640" sldId="2147483729"/>
            <pc:sldLayoutMk cId="3266878030" sldId="2147483730"/>
          </pc:sldLayoutMkLst>
          <pc:spChg chg="add mod">
            <ac:chgData name="magang dpjj2" userId="36993d72-9e3e-4815-b7f7-afa5a9276aa0" providerId="ADAL" clId="{6ACFE58B-1CBE-4532-83B1-C8A8A8389A57}" dt="2025-07-09T07:54:35.288" v="165"/>
            <ac:spMkLst>
              <pc:docMk/>
              <pc:sldMasterMk cId="1017375640" sldId="2147483729"/>
              <pc:sldLayoutMk cId="3266878030" sldId="2147483730"/>
              <ac:spMk id="7" creationId="{2E303379-B697-FB5A-C332-1C5CB40A8183}"/>
            </ac:spMkLst>
          </pc:spChg>
          <pc:spChg chg="add mod">
            <ac:chgData name="magang dpjj2" userId="36993d72-9e3e-4815-b7f7-afa5a9276aa0" providerId="ADAL" clId="{6ACFE58B-1CBE-4532-83B1-C8A8A8389A57}" dt="2025-07-09T07:54:35.288" v="165"/>
            <ac:spMkLst>
              <pc:docMk/>
              <pc:sldMasterMk cId="1017375640" sldId="2147483729"/>
              <pc:sldLayoutMk cId="3266878030" sldId="2147483730"/>
              <ac:spMk id="8" creationId="{5848E5B7-8DBB-5B61-939E-D5316BE788F5}"/>
            </ac:spMkLst>
          </pc:spChg>
          <pc:spChg chg="add mod">
            <ac:chgData name="magang dpjj2" userId="36993d72-9e3e-4815-b7f7-afa5a9276aa0" providerId="ADAL" clId="{6ACFE58B-1CBE-4532-83B1-C8A8A8389A57}" dt="2025-07-09T07:54:35.288" v="165"/>
            <ac:spMkLst>
              <pc:docMk/>
              <pc:sldMasterMk cId="1017375640" sldId="2147483729"/>
              <pc:sldLayoutMk cId="3266878030" sldId="2147483730"/>
              <ac:spMk id="9" creationId="{EFC6C857-1DEF-536C-C504-A83F8FC86D32}"/>
            </ac:spMkLst>
          </pc:spChg>
          <pc:spChg chg="add mod">
            <ac:chgData name="magang dpjj2" userId="36993d72-9e3e-4815-b7f7-afa5a9276aa0" providerId="ADAL" clId="{6ACFE58B-1CBE-4532-83B1-C8A8A8389A57}" dt="2025-07-09T07:54:35.288" v="165"/>
            <ac:spMkLst>
              <pc:docMk/>
              <pc:sldMasterMk cId="1017375640" sldId="2147483729"/>
              <pc:sldLayoutMk cId="3266878030" sldId="2147483730"/>
              <ac:spMk id="10" creationId="{453766B7-E167-801F-D08B-B829A40C8130}"/>
            </ac:spMkLst>
          </pc:spChg>
          <pc:spChg chg="add mod">
            <ac:chgData name="magang dpjj2" userId="36993d72-9e3e-4815-b7f7-afa5a9276aa0" providerId="ADAL" clId="{6ACFE58B-1CBE-4532-83B1-C8A8A8389A57}" dt="2025-07-09T07:54:35.288" v="165"/>
            <ac:spMkLst>
              <pc:docMk/>
              <pc:sldMasterMk cId="1017375640" sldId="2147483729"/>
              <pc:sldLayoutMk cId="3266878030" sldId="2147483730"/>
              <ac:spMk id="11" creationId="{73847442-AA50-0413-077D-38EFE24ECF78}"/>
            </ac:spMkLst>
          </pc:spChg>
          <pc:spChg chg="add mod">
            <ac:chgData name="magang dpjj2" userId="36993d72-9e3e-4815-b7f7-afa5a9276aa0" providerId="ADAL" clId="{6ACFE58B-1CBE-4532-83B1-C8A8A8389A57}" dt="2025-07-09T07:55:27.005" v="176"/>
            <ac:spMkLst>
              <pc:docMk/>
              <pc:sldMasterMk cId="1017375640" sldId="2147483729"/>
              <pc:sldLayoutMk cId="3266878030" sldId="2147483730"/>
              <ac:spMk id="12" creationId="{4782AC89-96F2-F321-5A8D-ACAFD3A0ACDC}"/>
            </ac:spMkLst>
          </pc:spChg>
          <pc:spChg chg="add mod">
            <ac:chgData name="magang dpjj2" userId="36993d72-9e3e-4815-b7f7-afa5a9276aa0" providerId="ADAL" clId="{6ACFE58B-1CBE-4532-83B1-C8A8A8389A57}" dt="2025-07-09T07:55:27.005" v="176"/>
            <ac:spMkLst>
              <pc:docMk/>
              <pc:sldMasterMk cId="1017375640" sldId="2147483729"/>
              <pc:sldLayoutMk cId="3266878030" sldId="2147483730"/>
              <ac:spMk id="13" creationId="{A598C3F5-2438-4DE0-0AFA-696185000836}"/>
            </ac:spMkLst>
          </pc:spChg>
        </pc:sldLayoutChg>
        <pc:sldLayoutChg chg="addSp modSp">
          <pc:chgData name="magang dpjj2" userId="36993d72-9e3e-4815-b7f7-afa5a9276aa0" providerId="ADAL" clId="{6ACFE58B-1CBE-4532-83B1-C8A8A8389A57}" dt="2025-07-09T07:55:29.544" v="177"/>
          <pc:sldLayoutMkLst>
            <pc:docMk/>
            <pc:sldMasterMk cId="1017375640" sldId="2147483729"/>
            <pc:sldLayoutMk cId="4010834985" sldId="2147483731"/>
          </pc:sldLayoutMkLst>
          <pc:spChg chg="add mod">
            <ac:chgData name="magang dpjj2" userId="36993d72-9e3e-4815-b7f7-afa5a9276aa0" providerId="ADAL" clId="{6ACFE58B-1CBE-4532-83B1-C8A8A8389A57}" dt="2025-07-09T07:54:38.053" v="166"/>
            <ac:spMkLst>
              <pc:docMk/>
              <pc:sldMasterMk cId="1017375640" sldId="2147483729"/>
              <pc:sldLayoutMk cId="4010834985" sldId="2147483731"/>
              <ac:spMk id="7" creationId="{BC7CBB6A-91BF-056E-5AAC-9BB288A9A79D}"/>
            </ac:spMkLst>
          </pc:spChg>
          <pc:spChg chg="add mod">
            <ac:chgData name="magang dpjj2" userId="36993d72-9e3e-4815-b7f7-afa5a9276aa0" providerId="ADAL" clId="{6ACFE58B-1CBE-4532-83B1-C8A8A8389A57}" dt="2025-07-09T07:54:38.053" v="166"/>
            <ac:spMkLst>
              <pc:docMk/>
              <pc:sldMasterMk cId="1017375640" sldId="2147483729"/>
              <pc:sldLayoutMk cId="4010834985" sldId="2147483731"/>
              <ac:spMk id="8" creationId="{2FDF4D15-99BF-A5E3-E119-955CC4625F3D}"/>
            </ac:spMkLst>
          </pc:spChg>
          <pc:spChg chg="add mod">
            <ac:chgData name="magang dpjj2" userId="36993d72-9e3e-4815-b7f7-afa5a9276aa0" providerId="ADAL" clId="{6ACFE58B-1CBE-4532-83B1-C8A8A8389A57}" dt="2025-07-09T07:54:38.053" v="166"/>
            <ac:spMkLst>
              <pc:docMk/>
              <pc:sldMasterMk cId="1017375640" sldId="2147483729"/>
              <pc:sldLayoutMk cId="4010834985" sldId="2147483731"/>
              <ac:spMk id="9" creationId="{7FFB41FD-397F-417C-E8C6-A13BB5C5CA12}"/>
            </ac:spMkLst>
          </pc:spChg>
          <pc:spChg chg="add mod">
            <ac:chgData name="magang dpjj2" userId="36993d72-9e3e-4815-b7f7-afa5a9276aa0" providerId="ADAL" clId="{6ACFE58B-1CBE-4532-83B1-C8A8A8389A57}" dt="2025-07-09T07:54:38.053" v="166"/>
            <ac:spMkLst>
              <pc:docMk/>
              <pc:sldMasterMk cId="1017375640" sldId="2147483729"/>
              <pc:sldLayoutMk cId="4010834985" sldId="2147483731"/>
              <ac:spMk id="10" creationId="{4FA92781-CBDF-3A07-9237-5A2C578C8E84}"/>
            </ac:spMkLst>
          </pc:spChg>
          <pc:spChg chg="add mod">
            <ac:chgData name="magang dpjj2" userId="36993d72-9e3e-4815-b7f7-afa5a9276aa0" providerId="ADAL" clId="{6ACFE58B-1CBE-4532-83B1-C8A8A8389A57}" dt="2025-07-09T07:54:38.053" v="166"/>
            <ac:spMkLst>
              <pc:docMk/>
              <pc:sldMasterMk cId="1017375640" sldId="2147483729"/>
              <pc:sldLayoutMk cId="4010834985" sldId="2147483731"/>
              <ac:spMk id="11" creationId="{459AE06B-C98F-BA72-0A9D-40AD2EACE134}"/>
            </ac:spMkLst>
          </pc:spChg>
          <pc:spChg chg="add mod">
            <ac:chgData name="magang dpjj2" userId="36993d72-9e3e-4815-b7f7-afa5a9276aa0" providerId="ADAL" clId="{6ACFE58B-1CBE-4532-83B1-C8A8A8389A57}" dt="2025-07-09T07:55:29.544" v="177"/>
            <ac:spMkLst>
              <pc:docMk/>
              <pc:sldMasterMk cId="1017375640" sldId="2147483729"/>
              <pc:sldLayoutMk cId="4010834985" sldId="2147483731"/>
              <ac:spMk id="12" creationId="{B2EAF119-5B8A-37DA-6395-CBFBD22814F3}"/>
            </ac:spMkLst>
          </pc:spChg>
          <pc:spChg chg="add mod">
            <ac:chgData name="magang dpjj2" userId="36993d72-9e3e-4815-b7f7-afa5a9276aa0" providerId="ADAL" clId="{6ACFE58B-1CBE-4532-83B1-C8A8A8389A57}" dt="2025-07-09T07:55:29.544" v="177"/>
            <ac:spMkLst>
              <pc:docMk/>
              <pc:sldMasterMk cId="1017375640" sldId="2147483729"/>
              <pc:sldLayoutMk cId="4010834985" sldId="2147483731"/>
              <ac:spMk id="13" creationId="{B44E7DBC-B20A-1F08-5203-E02697D7B4AD}"/>
            </ac:spMkLst>
          </pc:spChg>
        </pc:sldLayoutChg>
        <pc:sldLayoutChg chg="addSp modSp">
          <pc:chgData name="magang dpjj2" userId="36993d72-9e3e-4815-b7f7-afa5a9276aa0" providerId="ADAL" clId="{6ACFE58B-1CBE-4532-83B1-C8A8A8389A57}" dt="2025-07-09T07:55:30.113" v="178"/>
          <pc:sldLayoutMkLst>
            <pc:docMk/>
            <pc:sldMasterMk cId="1017375640" sldId="2147483729"/>
            <pc:sldLayoutMk cId="3545322757" sldId="2147483732"/>
          </pc:sldLayoutMkLst>
          <pc:spChg chg="add mod">
            <ac:chgData name="magang dpjj2" userId="36993d72-9e3e-4815-b7f7-afa5a9276aa0" providerId="ADAL" clId="{6ACFE58B-1CBE-4532-83B1-C8A8A8389A57}" dt="2025-07-09T07:54:39.446" v="167"/>
            <ac:spMkLst>
              <pc:docMk/>
              <pc:sldMasterMk cId="1017375640" sldId="2147483729"/>
              <pc:sldLayoutMk cId="3545322757" sldId="2147483732"/>
              <ac:spMk id="7" creationId="{AE2CF036-C64D-BB51-5C55-0EEABD598425}"/>
            </ac:spMkLst>
          </pc:spChg>
          <pc:spChg chg="add mod">
            <ac:chgData name="magang dpjj2" userId="36993d72-9e3e-4815-b7f7-afa5a9276aa0" providerId="ADAL" clId="{6ACFE58B-1CBE-4532-83B1-C8A8A8389A57}" dt="2025-07-09T07:54:39.446" v="167"/>
            <ac:spMkLst>
              <pc:docMk/>
              <pc:sldMasterMk cId="1017375640" sldId="2147483729"/>
              <pc:sldLayoutMk cId="3545322757" sldId="2147483732"/>
              <ac:spMk id="8" creationId="{015B1115-7D87-A915-E709-3AFC60A1CC77}"/>
            </ac:spMkLst>
          </pc:spChg>
          <pc:spChg chg="add mod">
            <ac:chgData name="magang dpjj2" userId="36993d72-9e3e-4815-b7f7-afa5a9276aa0" providerId="ADAL" clId="{6ACFE58B-1CBE-4532-83B1-C8A8A8389A57}" dt="2025-07-09T07:54:39.446" v="167"/>
            <ac:spMkLst>
              <pc:docMk/>
              <pc:sldMasterMk cId="1017375640" sldId="2147483729"/>
              <pc:sldLayoutMk cId="3545322757" sldId="2147483732"/>
              <ac:spMk id="9" creationId="{E4C9F65C-7798-995A-DC85-9A34EA3E7170}"/>
            </ac:spMkLst>
          </pc:spChg>
          <pc:spChg chg="add mod">
            <ac:chgData name="magang dpjj2" userId="36993d72-9e3e-4815-b7f7-afa5a9276aa0" providerId="ADAL" clId="{6ACFE58B-1CBE-4532-83B1-C8A8A8389A57}" dt="2025-07-09T07:54:39.446" v="167"/>
            <ac:spMkLst>
              <pc:docMk/>
              <pc:sldMasterMk cId="1017375640" sldId="2147483729"/>
              <pc:sldLayoutMk cId="3545322757" sldId="2147483732"/>
              <ac:spMk id="10" creationId="{22D4161D-4B2D-46AB-5E95-DE01204935D7}"/>
            </ac:spMkLst>
          </pc:spChg>
          <pc:spChg chg="add mod">
            <ac:chgData name="magang dpjj2" userId="36993d72-9e3e-4815-b7f7-afa5a9276aa0" providerId="ADAL" clId="{6ACFE58B-1CBE-4532-83B1-C8A8A8389A57}" dt="2025-07-09T07:54:39.446" v="167"/>
            <ac:spMkLst>
              <pc:docMk/>
              <pc:sldMasterMk cId="1017375640" sldId="2147483729"/>
              <pc:sldLayoutMk cId="3545322757" sldId="2147483732"/>
              <ac:spMk id="11" creationId="{9EAD1953-2BEE-35D7-7EF4-D61129AF31CE}"/>
            </ac:spMkLst>
          </pc:spChg>
          <pc:spChg chg="add mod">
            <ac:chgData name="magang dpjj2" userId="36993d72-9e3e-4815-b7f7-afa5a9276aa0" providerId="ADAL" clId="{6ACFE58B-1CBE-4532-83B1-C8A8A8389A57}" dt="2025-07-09T07:55:30.113" v="178"/>
            <ac:spMkLst>
              <pc:docMk/>
              <pc:sldMasterMk cId="1017375640" sldId="2147483729"/>
              <pc:sldLayoutMk cId="3545322757" sldId="2147483732"/>
              <ac:spMk id="12" creationId="{3FA682E7-0C30-B42E-A5A4-72749DECB575}"/>
            </ac:spMkLst>
          </pc:spChg>
          <pc:spChg chg="add mod">
            <ac:chgData name="magang dpjj2" userId="36993d72-9e3e-4815-b7f7-afa5a9276aa0" providerId="ADAL" clId="{6ACFE58B-1CBE-4532-83B1-C8A8A8389A57}" dt="2025-07-09T07:55:30.113" v="178"/>
            <ac:spMkLst>
              <pc:docMk/>
              <pc:sldMasterMk cId="1017375640" sldId="2147483729"/>
              <pc:sldLayoutMk cId="3545322757" sldId="2147483732"/>
              <ac:spMk id="13" creationId="{473B8F5E-4ADC-73DA-BD01-9F24ED1BBD05}"/>
            </ac:spMkLst>
          </pc:spChg>
        </pc:sldLayoutChg>
        <pc:sldLayoutChg chg="addSp modSp">
          <pc:chgData name="magang dpjj2" userId="36993d72-9e3e-4815-b7f7-afa5a9276aa0" providerId="ADAL" clId="{6ACFE58B-1CBE-4532-83B1-C8A8A8389A57}" dt="2025-07-09T07:55:31.396" v="179"/>
          <pc:sldLayoutMkLst>
            <pc:docMk/>
            <pc:sldMasterMk cId="1017375640" sldId="2147483729"/>
            <pc:sldLayoutMk cId="1627287310" sldId="2147483733"/>
          </pc:sldLayoutMkLst>
          <pc:spChg chg="add mod">
            <ac:chgData name="magang dpjj2" userId="36993d72-9e3e-4815-b7f7-afa5a9276aa0" providerId="ADAL" clId="{6ACFE58B-1CBE-4532-83B1-C8A8A8389A57}" dt="2025-07-09T07:54:40.223" v="168"/>
            <ac:spMkLst>
              <pc:docMk/>
              <pc:sldMasterMk cId="1017375640" sldId="2147483729"/>
              <pc:sldLayoutMk cId="1627287310" sldId="2147483733"/>
              <ac:spMk id="8" creationId="{280E0B89-20F9-7B5F-0889-90EDB725D878}"/>
            </ac:spMkLst>
          </pc:spChg>
          <pc:spChg chg="add mod">
            <ac:chgData name="magang dpjj2" userId="36993d72-9e3e-4815-b7f7-afa5a9276aa0" providerId="ADAL" clId="{6ACFE58B-1CBE-4532-83B1-C8A8A8389A57}" dt="2025-07-09T07:54:40.223" v="168"/>
            <ac:spMkLst>
              <pc:docMk/>
              <pc:sldMasterMk cId="1017375640" sldId="2147483729"/>
              <pc:sldLayoutMk cId="1627287310" sldId="2147483733"/>
              <ac:spMk id="9" creationId="{AD001B4E-7D25-4F06-48CC-F690D7980FB5}"/>
            </ac:spMkLst>
          </pc:spChg>
          <pc:spChg chg="add mod">
            <ac:chgData name="magang dpjj2" userId="36993d72-9e3e-4815-b7f7-afa5a9276aa0" providerId="ADAL" clId="{6ACFE58B-1CBE-4532-83B1-C8A8A8389A57}" dt="2025-07-09T07:54:40.223" v="168"/>
            <ac:spMkLst>
              <pc:docMk/>
              <pc:sldMasterMk cId="1017375640" sldId="2147483729"/>
              <pc:sldLayoutMk cId="1627287310" sldId="2147483733"/>
              <ac:spMk id="10" creationId="{59C6AE6E-8FF9-9A46-3F0C-5B7DA65A7EE0}"/>
            </ac:spMkLst>
          </pc:spChg>
          <pc:spChg chg="add mod">
            <ac:chgData name="magang dpjj2" userId="36993d72-9e3e-4815-b7f7-afa5a9276aa0" providerId="ADAL" clId="{6ACFE58B-1CBE-4532-83B1-C8A8A8389A57}" dt="2025-07-09T07:54:40.223" v="168"/>
            <ac:spMkLst>
              <pc:docMk/>
              <pc:sldMasterMk cId="1017375640" sldId="2147483729"/>
              <pc:sldLayoutMk cId="1627287310" sldId="2147483733"/>
              <ac:spMk id="11" creationId="{4D2CC552-17C7-2B20-5A47-0A4BA1009AF4}"/>
            </ac:spMkLst>
          </pc:spChg>
          <pc:spChg chg="add mod">
            <ac:chgData name="magang dpjj2" userId="36993d72-9e3e-4815-b7f7-afa5a9276aa0" providerId="ADAL" clId="{6ACFE58B-1CBE-4532-83B1-C8A8A8389A57}" dt="2025-07-09T07:54:40.223" v="168"/>
            <ac:spMkLst>
              <pc:docMk/>
              <pc:sldMasterMk cId="1017375640" sldId="2147483729"/>
              <pc:sldLayoutMk cId="1627287310" sldId="2147483733"/>
              <ac:spMk id="12" creationId="{7E2564A8-8330-914D-964E-2E353E2E0B28}"/>
            </ac:spMkLst>
          </pc:spChg>
          <pc:spChg chg="add mod">
            <ac:chgData name="magang dpjj2" userId="36993d72-9e3e-4815-b7f7-afa5a9276aa0" providerId="ADAL" clId="{6ACFE58B-1CBE-4532-83B1-C8A8A8389A57}" dt="2025-07-09T07:55:31.396" v="179"/>
            <ac:spMkLst>
              <pc:docMk/>
              <pc:sldMasterMk cId="1017375640" sldId="2147483729"/>
              <pc:sldLayoutMk cId="1627287310" sldId="2147483733"/>
              <ac:spMk id="13" creationId="{72B0FFB8-1DC7-B0EF-61CC-5E94D3D1BE93}"/>
            </ac:spMkLst>
          </pc:spChg>
          <pc:spChg chg="add mod">
            <ac:chgData name="magang dpjj2" userId="36993d72-9e3e-4815-b7f7-afa5a9276aa0" providerId="ADAL" clId="{6ACFE58B-1CBE-4532-83B1-C8A8A8389A57}" dt="2025-07-09T07:55:31.396" v="179"/>
            <ac:spMkLst>
              <pc:docMk/>
              <pc:sldMasterMk cId="1017375640" sldId="2147483729"/>
              <pc:sldLayoutMk cId="1627287310" sldId="2147483733"/>
              <ac:spMk id="14" creationId="{90E12369-FA6E-A39B-962C-212BCA000CF7}"/>
            </ac:spMkLst>
          </pc:spChg>
        </pc:sldLayoutChg>
        <pc:sldLayoutChg chg="addSp modSp">
          <pc:chgData name="magang dpjj2" userId="36993d72-9e3e-4815-b7f7-afa5a9276aa0" providerId="ADAL" clId="{6ACFE58B-1CBE-4532-83B1-C8A8A8389A57}" dt="2025-07-09T07:55:32.946" v="181"/>
          <pc:sldLayoutMkLst>
            <pc:docMk/>
            <pc:sldMasterMk cId="1017375640" sldId="2147483729"/>
            <pc:sldLayoutMk cId="1415832954" sldId="2147483734"/>
          </pc:sldLayoutMkLst>
          <pc:spChg chg="add mod">
            <ac:chgData name="magang dpjj2" userId="36993d72-9e3e-4815-b7f7-afa5a9276aa0" providerId="ADAL" clId="{6ACFE58B-1CBE-4532-83B1-C8A8A8389A57}" dt="2025-07-09T07:54:40.786" v="169"/>
            <ac:spMkLst>
              <pc:docMk/>
              <pc:sldMasterMk cId="1017375640" sldId="2147483729"/>
              <pc:sldLayoutMk cId="1415832954" sldId="2147483734"/>
              <ac:spMk id="10" creationId="{97227FA1-0576-2B40-4978-1FF21B9DF9C8}"/>
            </ac:spMkLst>
          </pc:spChg>
          <pc:spChg chg="add mod">
            <ac:chgData name="magang dpjj2" userId="36993d72-9e3e-4815-b7f7-afa5a9276aa0" providerId="ADAL" clId="{6ACFE58B-1CBE-4532-83B1-C8A8A8389A57}" dt="2025-07-09T07:54:40.786" v="169"/>
            <ac:spMkLst>
              <pc:docMk/>
              <pc:sldMasterMk cId="1017375640" sldId="2147483729"/>
              <pc:sldLayoutMk cId="1415832954" sldId="2147483734"/>
              <ac:spMk id="11" creationId="{57069EB7-11C7-91D4-1852-F0D88848B490}"/>
            </ac:spMkLst>
          </pc:spChg>
          <pc:spChg chg="add mod">
            <ac:chgData name="magang dpjj2" userId="36993d72-9e3e-4815-b7f7-afa5a9276aa0" providerId="ADAL" clId="{6ACFE58B-1CBE-4532-83B1-C8A8A8389A57}" dt="2025-07-09T07:54:40.786" v="169"/>
            <ac:spMkLst>
              <pc:docMk/>
              <pc:sldMasterMk cId="1017375640" sldId="2147483729"/>
              <pc:sldLayoutMk cId="1415832954" sldId="2147483734"/>
              <ac:spMk id="12" creationId="{049AF49B-A2A5-63FA-A6ED-DED7499A119F}"/>
            </ac:spMkLst>
          </pc:spChg>
          <pc:spChg chg="add mod">
            <ac:chgData name="magang dpjj2" userId="36993d72-9e3e-4815-b7f7-afa5a9276aa0" providerId="ADAL" clId="{6ACFE58B-1CBE-4532-83B1-C8A8A8389A57}" dt="2025-07-09T07:54:40.786" v="169"/>
            <ac:spMkLst>
              <pc:docMk/>
              <pc:sldMasterMk cId="1017375640" sldId="2147483729"/>
              <pc:sldLayoutMk cId="1415832954" sldId="2147483734"/>
              <ac:spMk id="13" creationId="{F30D960A-BCAB-ABCF-5430-8C8CB765D1FB}"/>
            </ac:spMkLst>
          </pc:spChg>
          <pc:spChg chg="add mod">
            <ac:chgData name="magang dpjj2" userId="36993d72-9e3e-4815-b7f7-afa5a9276aa0" providerId="ADAL" clId="{6ACFE58B-1CBE-4532-83B1-C8A8A8389A57}" dt="2025-07-09T07:54:40.786" v="169"/>
            <ac:spMkLst>
              <pc:docMk/>
              <pc:sldMasterMk cId="1017375640" sldId="2147483729"/>
              <pc:sldLayoutMk cId="1415832954" sldId="2147483734"/>
              <ac:spMk id="14" creationId="{0FEF9FBD-A4FB-712F-D9C2-A715F9524CBF}"/>
            </ac:spMkLst>
          </pc:spChg>
          <pc:spChg chg="add mod">
            <ac:chgData name="magang dpjj2" userId="36993d72-9e3e-4815-b7f7-afa5a9276aa0" providerId="ADAL" clId="{6ACFE58B-1CBE-4532-83B1-C8A8A8389A57}" dt="2025-07-09T07:55:32.946" v="181"/>
            <ac:spMkLst>
              <pc:docMk/>
              <pc:sldMasterMk cId="1017375640" sldId="2147483729"/>
              <pc:sldLayoutMk cId="1415832954" sldId="2147483734"/>
              <ac:spMk id="15" creationId="{97D99977-2FC7-47F2-9436-594555E3C280}"/>
            </ac:spMkLst>
          </pc:spChg>
          <pc:spChg chg="add mod">
            <ac:chgData name="magang dpjj2" userId="36993d72-9e3e-4815-b7f7-afa5a9276aa0" providerId="ADAL" clId="{6ACFE58B-1CBE-4532-83B1-C8A8A8389A57}" dt="2025-07-09T07:55:32.946" v="181"/>
            <ac:spMkLst>
              <pc:docMk/>
              <pc:sldMasterMk cId="1017375640" sldId="2147483729"/>
              <pc:sldLayoutMk cId="1415832954" sldId="2147483734"/>
              <ac:spMk id="16" creationId="{997BAD1A-DA09-F704-FF02-73706C42AB0D}"/>
            </ac:spMkLst>
          </pc:spChg>
        </pc:sldLayoutChg>
        <pc:sldLayoutChg chg="addSp modSp">
          <pc:chgData name="magang dpjj2" userId="36993d72-9e3e-4815-b7f7-afa5a9276aa0" providerId="ADAL" clId="{6ACFE58B-1CBE-4532-83B1-C8A8A8389A57}" dt="2025-07-09T07:55:31.998" v="180"/>
          <pc:sldLayoutMkLst>
            <pc:docMk/>
            <pc:sldMasterMk cId="1017375640" sldId="2147483729"/>
            <pc:sldLayoutMk cId="1555537526" sldId="2147483735"/>
          </pc:sldLayoutMkLst>
          <pc:spChg chg="add mod">
            <ac:chgData name="magang dpjj2" userId="36993d72-9e3e-4815-b7f7-afa5a9276aa0" providerId="ADAL" clId="{6ACFE58B-1CBE-4532-83B1-C8A8A8389A57}" dt="2025-07-09T07:54:41.754" v="170"/>
            <ac:spMkLst>
              <pc:docMk/>
              <pc:sldMasterMk cId="1017375640" sldId="2147483729"/>
              <pc:sldLayoutMk cId="1555537526" sldId="2147483735"/>
              <ac:spMk id="6" creationId="{923BD88D-8DD8-EDB4-9127-1591FEE8E184}"/>
            </ac:spMkLst>
          </pc:spChg>
          <pc:spChg chg="add mod">
            <ac:chgData name="magang dpjj2" userId="36993d72-9e3e-4815-b7f7-afa5a9276aa0" providerId="ADAL" clId="{6ACFE58B-1CBE-4532-83B1-C8A8A8389A57}" dt="2025-07-09T07:54:41.754" v="170"/>
            <ac:spMkLst>
              <pc:docMk/>
              <pc:sldMasterMk cId="1017375640" sldId="2147483729"/>
              <pc:sldLayoutMk cId="1555537526" sldId="2147483735"/>
              <ac:spMk id="7" creationId="{6DE02149-8432-CC9E-C87C-66122C0E351D}"/>
            </ac:spMkLst>
          </pc:spChg>
          <pc:spChg chg="add mod">
            <ac:chgData name="magang dpjj2" userId="36993d72-9e3e-4815-b7f7-afa5a9276aa0" providerId="ADAL" clId="{6ACFE58B-1CBE-4532-83B1-C8A8A8389A57}" dt="2025-07-09T07:54:41.754" v="170"/>
            <ac:spMkLst>
              <pc:docMk/>
              <pc:sldMasterMk cId="1017375640" sldId="2147483729"/>
              <pc:sldLayoutMk cId="1555537526" sldId="2147483735"/>
              <ac:spMk id="8" creationId="{4EC84B8E-A9B4-059F-06DB-0F466C957D3E}"/>
            </ac:spMkLst>
          </pc:spChg>
          <pc:spChg chg="add mod">
            <ac:chgData name="magang dpjj2" userId="36993d72-9e3e-4815-b7f7-afa5a9276aa0" providerId="ADAL" clId="{6ACFE58B-1CBE-4532-83B1-C8A8A8389A57}" dt="2025-07-09T07:54:41.754" v="170"/>
            <ac:spMkLst>
              <pc:docMk/>
              <pc:sldMasterMk cId="1017375640" sldId="2147483729"/>
              <pc:sldLayoutMk cId="1555537526" sldId="2147483735"/>
              <ac:spMk id="9" creationId="{DDCC8D8B-5063-A5A9-E833-B97D9693A6A3}"/>
            </ac:spMkLst>
          </pc:spChg>
          <pc:spChg chg="add mod">
            <ac:chgData name="magang dpjj2" userId="36993d72-9e3e-4815-b7f7-afa5a9276aa0" providerId="ADAL" clId="{6ACFE58B-1CBE-4532-83B1-C8A8A8389A57}" dt="2025-07-09T07:54:41.754" v="170"/>
            <ac:spMkLst>
              <pc:docMk/>
              <pc:sldMasterMk cId="1017375640" sldId="2147483729"/>
              <pc:sldLayoutMk cId="1555537526" sldId="2147483735"/>
              <ac:spMk id="10" creationId="{193F8E72-21F1-CD5E-53DA-5F0FCCB12069}"/>
            </ac:spMkLst>
          </pc:spChg>
          <pc:spChg chg="add mod">
            <ac:chgData name="magang dpjj2" userId="36993d72-9e3e-4815-b7f7-afa5a9276aa0" providerId="ADAL" clId="{6ACFE58B-1CBE-4532-83B1-C8A8A8389A57}" dt="2025-07-09T07:55:31.998" v="180"/>
            <ac:spMkLst>
              <pc:docMk/>
              <pc:sldMasterMk cId="1017375640" sldId="2147483729"/>
              <pc:sldLayoutMk cId="1555537526" sldId="2147483735"/>
              <ac:spMk id="11" creationId="{3102344A-837E-1580-7826-B79456D84E28}"/>
            </ac:spMkLst>
          </pc:spChg>
          <pc:spChg chg="add mod">
            <ac:chgData name="magang dpjj2" userId="36993d72-9e3e-4815-b7f7-afa5a9276aa0" providerId="ADAL" clId="{6ACFE58B-1CBE-4532-83B1-C8A8A8389A57}" dt="2025-07-09T07:55:31.998" v="180"/>
            <ac:spMkLst>
              <pc:docMk/>
              <pc:sldMasterMk cId="1017375640" sldId="2147483729"/>
              <pc:sldLayoutMk cId="1555537526" sldId="2147483735"/>
              <ac:spMk id="12" creationId="{985B041C-8D30-6E2D-BFEC-25FFC2E9123C}"/>
            </ac:spMkLst>
          </pc:spChg>
        </pc:sldLayoutChg>
        <pc:sldLayoutChg chg="addSp modSp">
          <pc:chgData name="magang dpjj2" userId="36993d72-9e3e-4815-b7f7-afa5a9276aa0" providerId="ADAL" clId="{6ACFE58B-1CBE-4532-83B1-C8A8A8389A57}" dt="2025-07-09T07:55:34.234" v="182"/>
          <pc:sldLayoutMkLst>
            <pc:docMk/>
            <pc:sldMasterMk cId="1017375640" sldId="2147483729"/>
            <pc:sldLayoutMk cId="1828237802" sldId="2147483736"/>
          </pc:sldLayoutMkLst>
          <pc:spChg chg="add mod">
            <ac:chgData name="magang dpjj2" userId="36993d72-9e3e-4815-b7f7-afa5a9276aa0" providerId="ADAL" clId="{6ACFE58B-1CBE-4532-83B1-C8A8A8389A57}" dt="2025-07-09T07:54:43.043" v="171"/>
            <ac:spMkLst>
              <pc:docMk/>
              <pc:sldMasterMk cId="1017375640" sldId="2147483729"/>
              <pc:sldLayoutMk cId="1828237802" sldId="2147483736"/>
              <ac:spMk id="5" creationId="{3125184F-3EE7-25A9-328F-14DF67A809B7}"/>
            </ac:spMkLst>
          </pc:spChg>
          <pc:spChg chg="add mod">
            <ac:chgData name="magang dpjj2" userId="36993d72-9e3e-4815-b7f7-afa5a9276aa0" providerId="ADAL" clId="{6ACFE58B-1CBE-4532-83B1-C8A8A8389A57}" dt="2025-07-09T07:54:43.043" v="171"/>
            <ac:spMkLst>
              <pc:docMk/>
              <pc:sldMasterMk cId="1017375640" sldId="2147483729"/>
              <pc:sldLayoutMk cId="1828237802" sldId="2147483736"/>
              <ac:spMk id="6" creationId="{C34FDCBF-3AC1-4FC5-273B-84B8A20B802B}"/>
            </ac:spMkLst>
          </pc:spChg>
          <pc:spChg chg="add mod">
            <ac:chgData name="magang dpjj2" userId="36993d72-9e3e-4815-b7f7-afa5a9276aa0" providerId="ADAL" clId="{6ACFE58B-1CBE-4532-83B1-C8A8A8389A57}" dt="2025-07-09T07:54:43.043" v="171"/>
            <ac:spMkLst>
              <pc:docMk/>
              <pc:sldMasterMk cId="1017375640" sldId="2147483729"/>
              <pc:sldLayoutMk cId="1828237802" sldId="2147483736"/>
              <ac:spMk id="7" creationId="{505E9CEE-730C-DE60-E684-C8BF58F96BDF}"/>
            </ac:spMkLst>
          </pc:spChg>
          <pc:spChg chg="add mod">
            <ac:chgData name="magang dpjj2" userId="36993d72-9e3e-4815-b7f7-afa5a9276aa0" providerId="ADAL" clId="{6ACFE58B-1CBE-4532-83B1-C8A8A8389A57}" dt="2025-07-09T07:54:43.043" v="171"/>
            <ac:spMkLst>
              <pc:docMk/>
              <pc:sldMasterMk cId="1017375640" sldId="2147483729"/>
              <pc:sldLayoutMk cId="1828237802" sldId="2147483736"/>
              <ac:spMk id="8" creationId="{3FE9231D-65C1-FA9F-621A-51CD1FFD6508}"/>
            </ac:spMkLst>
          </pc:spChg>
          <pc:spChg chg="add mod">
            <ac:chgData name="magang dpjj2" userId="36993d72-9e3e-4815-b7f7-afa5a9276aa0" providerId="ADAL" clId="{6ACFE58B-1CBE-4532-83B1-C8A8A8389A57}" dt="2025-07-09T07:54:43.043" v="171"/>
            <ac:spMkLst>
              <pc:docMk/>
              <pc:sldMasterMk cId="1017375640" sldId="2147483729"/>
              <pc:sldLayoutMk cId="1828237802" sldId="2147483736"/>
              <ac:spMk id="9" creationId="{22CE5B3C-C897-03CB-42D6-881413F25D45}"/>
            </ac:spMkLst>
          </pc:spChg>
          <pc:spChg chg="add mod">
            <ac:chgData name="magang dpjj2" userId="36993d72-9e3e-4815-b7f7-afa5a9276aa0" providerId="ADAL" clId="{6ACFE58B-1CBE-4532-83B1-C8A8A8389A57}" dt="2025-07-09T07:55:34.234" v="182"/>
            <ac:spMkLst>
              <pc:docMk/>
              <pc:sldMasterMk cId="1017375640" sldId="2147483729"/>
              <pc:sldLayoutMk cId="1828237802" sldId="2147483736"/>
              <ac:spMk id="10" creationId="{0315436B-C1C4-F079-A4F3-B22101F4F82A}"/>
            </ac:spMkLst>
          </pc:spChg>
          <pc:spChg chg="add mod">
            <ac:chgData name="magang dpjj2" userId="36993d72-9e3e-4815-b7f7-afa5a9276aa0" providerId="ADAL" clId="{6ACFE58B-1CBE-4532-83B1-C8A8A8389A57}" dt="2025-07-09T07:55:34.234" v="182"/>
            <ac:spMkLst>
              <pc:docMk/>
              <pc:sldMasterMk cId="1017375640" sldId="2147483729"/>
              <pc:sldLayoutMk cId="1828237802" sldId="2147483736"/>
              <ac:spMk id="11" creationId="{5BE4CC53-9C13-48AB-BE3D-42005E11EBD0}"/>
            </ac:spMkLst>
          </pc:spChg>
        </pc:sldLayoutChg>
        <pc:sldLayoutChg chg="addSp modSp">
          <pc:chgData name="magang dpjj2" userId="36993d72-9e3e-4815-b7f7-afa5a9276aa0" providerId="ADAL" clId="{6ACFE58B-1CBE-4532-83B1-C8A8A8389A57}" dt="2025-07-09T07:55:34.628" v="183"/>
          <pc:sldLayoutMkLst>
            <pc:docMk/>
            <pc:sldMasterMk cId="1017375640" sldId="2147483729"/>
            <pc:sldLayoutMk cId="4050915523" sldId="2147483737"/>
          </pc:sldLayoutMkLst>
          <pc:spChg chg="add mod">
            <ac:chgData name="magang dpjj2" userId="36993d72-9e3e-4815-b7f7-afa5a9276aa0" providerId="ADAL" clId="{6ACFE58B-1CBE-4532-83B1-C8A8A8389A57}" dt="2025-07-09T07:54:44.586" v="172"/>
            <ac:spMkLst>
              <pc:docMk/>
              <pc:sldMasterMk cId="1017375640" sldId="2147483729"/>
              <pc:sldLayoutMk cId="4050915523" sldId="2147483737"/>
              <ac:spMk id="8" creationId="{A71D7F8E-8394-64C6-CAF2-AF98F970138E}"/>
            </ac:spMkLst>
          </pc:spChg>
          <pc:spChg chg="add mod">
            <ac:chgData name="magang dpjj2" userId="36993d72-9e3e-4815-b7f7-afa5a9276aa0" providerId="ADAL" clId="{6ACFE58B-1CBE-4532-83B1-C8A8A8389A57}" dt="2025-07-09T07:54:44.586" v="172"/>
            <ac:spMkLst>
              <pc:docMk/>
              <pc:sldMasterMk cId="1017375640" sldId="2147483729"/>
              <pc:sldLayoutMk cId="4050915523" sldId="2147483737"/>
              <ac:spMk id="9" creationId="{10297D33-0303-0EBD-D9B2-A6D777D77FE7}"/>
            </ac:spMkLst>
          </pc:spChg>
          <pc:spChg chg="add mod">
            <ac:chgData name="magang dpjj2" userId="36993d72-9e3e-4815-b7f7-afa5a9276aa0" providerId="ADAL" clId="{6ACFE58B-1CBE-4532-83B1-C8A8A8389A57}" dt="2025-07-09T07:54:44.586" v="172"/>
            <ac:spMkLst>
              <pc:docMk/>
              <pc:sldMasterMk cId="1017375640" sldId="2147483729"/>
              <pc:sldLayoutMk cId="4050915523" sldId="2147483737"/>
              <ac:spMk id="10" creationId="{1AA90FF5-78DD-DCD0-67CD-298C613A95F6}"/>
            </ac:spMkLst>
          </pc:spChg>
          <pc:spChg chg="add mod">
            <ac:chgData name="magang dpjj2" userId="36993d72-9e3e-4815-b7f7-afa5a9276aa0" providerId="ADAL" clId="{6ACFE58B-1CBE-4532-83B1-C8A8A8389A57}" dt="2025-07-09T07:54:44.586" v="172"/>
            <ac:spMkLst>
              <pc:docMk/>
              <pc:sldMasterMk cId="1017375640" sldId="2147483729"/>
              <pc:sldLayoutMk cId="4050915523" sldId="2147483737"/>
              <ac:spMk id="11" creationId="{794C0B87-915E-F6CF-5F42-F05A79867E91}"/>
            </ac:spMkLst>
          </pc:spChg>
          <pc:spChg chg="add mod">
            <ac:chgData name="magang dpjj2" userId="36993d72-9e3e-4815-b7f7-afa5a9276aa0" providerId="ADAL" clId="{6ACFE58B-1CBE-4532-83B1-C8A8A8389A57}" dt="2025-07-09T07:54:44.586" v="172"/>
            <ac:spMkLst>
              <pc:docMk/>
              <pc:sldMasterMk cId="1017375640" sldId="2147483729"/>
              <pc:sldLayoutMk cId="4050915523" sldId="2147483737"/>
              <ac:spMk id="12" creationId="{F68AB2CA-54CF-D833-D28D-908D8B225C20}"/>
            </ac:spMkLst>
          </pc:spChg>
          <pc:spChg chg="add mod">
            <ac:chgData name="magang dpjj2" userId="36993d72-9e3e-4815-b7f7-afa5a9276aa0" providerId="ADAL" clId="{6ACFE58B-1CBE-4532-83B1-C8A8A8389A57}" dt="2025-07-09T07:55:34.628" v="183"/>
            <ac:spMkLst>
              <pc:docMk/>
              <pc:sldMasterMk cId="1017375640" sldId="2147483729"/>
              <pc:sldLayoutMk cId="4050915523" sldId="2147483737"/>
              <ac:spMk id="13" creationId="{43524918-371C-4AFA-7E8B-9C3B9A40DB1E}"/>
            </ac:spMkLst>
          </pc:spChg>
          <pc:spChg chg="add mod">
            <ac:chgData name="magang dpjj2" userId="36993d72-9e3e-4815-b7f7-afa5a9276aa0" providerId="ADAL" clId="{6ACFE58B-1CBE-4532-83B1-C8A8A8389A57}" dt="2025-07-09T07:55:34.628" v="183"/>
            <ac:spMkLst>
              <pc:docMk/>
              <pc:sldMasterMk cId="1017375640" sldId="2147483729"/>
              <pc:sldLayoutMk cId="4050915523" sldId="2147483737"/>
              <ac:spMk id="14" creationId="{C7A61DA7-63E2-029B-D394-E33F6C89E12B}"/>
            </ac:spMkLst>
          </pc:spChg>
        </pc:sldLayoutChg>
        <pc:sldLayoutChg chg="addSp modSp">
          <pc:chgData name="magang dpjj2" userId="36993d72-9e3e-4815-b7f7-afa5a9276aa0" providerId="ADAL" clId="{6ACFE58B-1CBE-4532-83B1-C8A8A8389A57}" dt="2025-07-09T07:55:35.498" v="184"/>
          <pc:sldLayoutMkLst>
            <pc:docMk/>
            <pc:sldMasterMk cId="1017375640" sldId="2147483729"/>
            <pc:sldLayoutMk cId="4277242208" sldId="2147483738"/>
          </pc:sldLayoutMkLst>
          <pc:spChg chg="add mod">
            <ac:chgData name="magang dpjj2" userId="36993d72-9e3e-4815-b7f7-afa5a9276aa0" providerId="ADAL" clId="{6ACFE58B-1CBE-4532-83B1-C8A8A8389A57}" dt="2025-07-09T07:54:45.153" v="173"/>
            <ac:spMkLst>
              <pc:docMk/>
              <pc:sldMasterMk cId="1017375640" sldId="2147483729"/>
              <pc:sldLayoutMk cId="4277242208" sldId="2147483738"/>
              <ac:spMk id="8" creationId="{2F17F38F-56D9-8853-77CB-2D04CB5A9EF3}"/>
            </ac:spMkLst>
          </pc:spChg>
          <pc:spChg chg="add mod">
            <ac:chgData name="magang dpjj2" userId="36993d72-9e3e-4815-b7f7-afa5a9276aa0" providerId="ADAL" clId="{6ACFE58B-1CBE-4532-83B1-C8A8A8389A57}" dt="2025-07-09T07:54:45.153" v="173"/>
            <ac:spMkLst>
              <pc:docMk/>
              <pc:sldMasterMk cId="1017375640" sldId="2147483729"/>
              <pc:sldLayoutMk cId="4277242208" sldId="2147483738"/>
              <ac:spMk id="9" creationId="{880CBF26-B49F-40F3-2BE5-BDE1C229D9B2}"/>
            </ac:spMkLst>
          </pc:spChg>
          <pc:spChg chg="add mod">
            <ac:chgData name="magang dpjj2" userId="36993d72-9e3e-4815-b7f7-afa5a9276aa0" providerId="ADAL" clId="{6ACFE58B-1CBE-4532-83B1-C8A8A8389A57}" dt="2025-07-09T07:54:45.153" v="173"/>
            <ac:spMkLst>
              <pc:docMk/>
              <pc:sldMasterMk cId="1017375640" sldId="2147483729"/>
              <pc:sldLayoutMk cId="4277242208" sldId="2147483738"/>
              <ac:spMk id="10" creationId="{FEAA52BF-C076-ADFA-D6F1-942196D55931}"/>
            </ac:spMkLst>
          </pc:spChg>
          <pc:spChg chg="add mod">
            <ac:chgData name="magang dpjj2" userId="36993d72-9e3e-4815-b7f7-afa5a9276aa0" providerId="ADAL" clId="{6ACFE58B-1CBE-4532-83B1-C8A8A8389A57}" dt="2025-07-09T07:54:45.153" v="173"/>
            <ac:spMkLst>
              <pc:docMk/>
              <pc:sldMasterMk cId="1017375640" sldId="2147483729"/>
              <pc:sldLayoutMk cId="4277242208" sldId="2147483738"/>
              <ac:spMk id="11" creationId="{FEE1BD92-79BD-8EAB-DFB1-3D0DFEB4BE9D}"/>
            </ac:spMkLst>
          </pc:spChg>
          <pc:spChg chg="add mod">
            <ac:chgData name="magang dpjj2" userId="36993d72-9e3e-4815-b7f7-afa5a9276aa0" providerId="ADAL" clId="{6ACFE58B-1CBE-4532-83B1-C8A8A8389A57}" dt="2025-07-09T07:54:45.153" v="173"/>
            <ac:spMkLst>
              <pc:docMk/>
              <pc:sldMasterMk cId="1017375640" sldId="2147483729"/>
              <pc:sldLayoutMk cId="4277242208" sldId="2147483738"/>
              <ac:spMk id="12" creationId="{437F782D-5EC6-BAA6-A078-2FA6CE6AF0CF}"/>
            </ac:spMkLst>
          </pc:spChg>
          <pc:spChg chg="add mod">
            <ac:chgData name="magang dpjj2" userId="36993d72-9e3e-4815-b7f7-afa5a9276aa0" providerId="ADAL" clId="{6ACFE58B-1CBE-4532-83B1-C8A8A8389A57}" dt="2025-07-09T07:55:35.498" v="184"/>
            <ac:spMkLst>
              <pc:docMk/>
              <pc:sldMasterMk cId="1017375640" sldId="2147483729"/>
              <pc:sldLayoutMk cId="4277242208" sldId="2147483738"/>
              <ac:spMk id="13" creationId="{E0F6808A-3416-D7DD-FDED-A0174EDAE373}"/>
            </ac:spMkLst>
          </pc:spChg>
          <pc:spChg chg="add mod">
            <ac:chgData name="magang dpjj2" userId="36993d72-9e3e-4815-b7f7-afa5a9276aa0" providerId="ADAL" clId="{6ACFE58B-1CBE-4532-83B1-C8A8A8389A57}" dt="2025-07-09T07:55:35.498" v="184"/>
            <ac:spMkLst>
              <pc:docMk/>
              <pc:sldMasterMk cId="1017375640" sldId="2147483729"/>
              <pc:sldLayoutMk cId="4277242208" sldId="2147483738"/>
              <ac:spMk id="14" creationId="{3E96AD20-56B6-3B0D-60F3-2817F29A8886}"/>
            </ac:spMkLst>
          </pc:spChg>
        </pc:sldLayoutChg>
        <pc:sldLayoutChg chg="addSp modSp mod">
          <pc:chgData name="magang dpjj2" userId="36993d72-9e3e-4815-b7f7-afa5a9276aa0" providerId="ADAL" clId="{6ACFE58B-1CBE-4532-83B1-C8A8A8389A57}" dt="2025-07-09T07:55:36.889" v="185"/>
          <pc:sldLayoutMkLst>
            <pc:docMk/>
            <pc:sldMasterMk cId="1017375640" sldId="2147483729"/>
            <pc:sldLayoutMk cId="2691763823" sldId="2147483739"/>
          </pc:sldLayoutMkLst>
          <pc:spChg chg="mod">
            <ac:chgData name="magang dpjj2" userId="36993d72-9e3e-4815-b7f7-afa5a9276aa0" providerId="ADAL" clId="{6ACFE58B-1CBE-4532-83B1-C8A8A8389A57}" dt="2025-07-09T06:23:51.741" v="162" actId="14100"/>
            <ac:spMkLst>
              <pc:docMk/>
              <pc:sldMasterMk cId="1017375640" sldId="2147483729"/>
              <pc:sldLayoutMk cId="2691763823" sldId="2147483739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6ACFE58B-1CBE-4532-83B1-C8A8A8389A57}" dt="2025-07-09T07:54:46.545" v="174"/>
            <ac:spMkLst>
              <pc:docMk/>
              <pc:sldMasterMk cId="1017375640" sldId="2147483729"/>
              <pc:sldLayoutMk cId="2691763823" sldId="2147483739"/>
              <ac:spMk id="7" creationId="{358DACBF-B211-BBA8-8FAA-56E81C53DA3A}"/>
            </ac:spMkLst>
          </pc:spChg>
          <pc:spChg chg="add mod">
            <ac:chgData name="magang dpjj2" userId="36993d72-9e3e-4815-b7f7-afa5a9276aa0" providerId="ADAL" clId="{6ACFE58B-1CBE-4532-83B1-C8A8A8389A57}" dt="2025-07-09T07:54:46.545" v="174"/>
            <ac:spMkLst>
              <pc:docMk/>
              <pc:sldMasterMk cId="1017375640" sldId="2147483729"/>
              <pc:sldLayoutMk cId="2691763823" sldId="2147483739"/>
              <ac:spMk id="8" creationId="{36F4EC11-3955-2576-7E82-56070AE202B4}"/>
            </ac:spMkLst>
          </pc:spChg>
          <pc:spChg chg="add mod">
            <ac:chgData name="magang dpjj2" userId="36993d72-9e3e-4815-b7f7-afa5a9276aa0" providerId="ADAL" clId="{6ACFE58B-1CBE-4532-83B1-C8A8A8389A57}" dt="2025-07-09T07:54:46.545" v="174"/>
            <ac:spMkLst>
              <pc:docMk/>
              <pc:sldMasterMk cId="1017375640" sldId="2147483729"/>
              <pc:sldLayoutMk cId="2691763823" sldId="2147483739"/>
              <ac:spMk id="9" creationId="{39A40A48-AEA9-2FC4-7719-512FF03E90A2}"/>
            </ac:spMkLst>
          </pc:spChg>
          <pc:spChg chg="add mod">
            <ac:chgData name="magang dpjj2" userId="36993d72-9e3e-4815-b7f7-afa5a9276aa0" providerId="ADAL" clId="{6ACFE58B-1CBE-4532-83B1-C8A8A8389A57}" dt="2025-07-09T07:54:46.545" v="174"/>
            <ac:spMkLst>
              <pc:docMk/>
              <pc:sldMasterMk cId="1017375640" sldId="2147483729"/>
              <pc:sldLayoutMk cId="2691763823" sldId="2147483739"/>
              <ac:spMk id="10" creationId="{5AD51042-CA6F-B526-EE45-58F9B1FEC217}"/>
            </ac:spMkLst>
          </pc:spChg>
          <pc:spChg chg="add mod">
            <ac:chgData name="magang dpjj2" userId="36993d72-9e3e-4815-b7f7-afa5a9276aa0" providerId="ADAL" clId="{6ACFE58B-1CBE-4532-83B1-C8A8A8389A57}" dt="2025-07-09T07:54:46.545" v="174"/>
            <ac:spMkLst>
              <pc:docMk/>
              <pc:sldMasterMk cId="1017375640" sldId="2147483729"/>
              <pc:sldLayoutMk cId="2691763823" sldId="2147483739"/>
              <ac:spMk id="11" creationId="{F092CB69-B426-DE3A-2624-8E947E203FCE}"/>
            </ac:spMkLst>
          </pc:spChg>
          <pc:spChg chg="add mod">
            <ac:chgData name="magang dpjj2" userId="36993d72-9e3e-4815-b7f7-afa5a9276aa0" providerId="ADAL" clId="{6ACFE58B-1CBE-4532-83B1-C8A8A8389A57}" dt="2025-07-09T07:55:36.889" v="185"/>
            <ac:spMkLst>
              <pc:docMk/>
              <pc:sldMasterMk cId="1017375640" sldId="2147483729"/>
              <pc:sldLayoutMk cId="2691763823" sldId="2147483739"/>
              <ac:spMk id="12" creationId="{B0692366-5E28-4D6A-8BE9-35FB648A210C}"/>
            </ac:spMkLst>
          </pc:spChg>
          <pc:spChg chg="add mod">
            <ac:chgData name="magang dpjj2" userId="36993d72-9e3e-4815-b7f7-afa5a9276aa0" providerId="ADAL" clId="{6ACFE58B-1CBE-4532-83B1-C8A8A8389A57}" dt="2025-07-09T07:55:36.889" v="185"/>
            <ac:spMkLst>
              <pc:docMk/>
              <pc:sldMasterMk cId="1017375640" sldId="2147483729"/>
              <pc:sldLayoutMk cId="2691763823" sldId="2147483739"/>
              <ac:spMk id="13" creationId="{847C912A-B829-5BE9-0384-D0BF2BEBC6A8}"/>
            </ac:spMkLst>
          </pc:spChg>
        </pc:sldLayoutChg>
        <pc:sldLayoutChg chg="addSp modSp mod">
          <pc:chgData name="magang dpjj2" userId="36993d72-9e3e-4815-b7f7-afa5a9276aa0" providerId="ADAL" clId="{6ACFE58B-1CBE-4532-83B1-C8A8A8389A57}" dt="2025-07-09T07:55:37.527" v="186"/>
          <pc:sldLayoutMkLst>
            <pc:docMk/>
            <pc:sldMasterMk cId="1017375640" sldId="2147483729"/>
            <pc:sldLayoutMk cId="282190341" sldId="2147483740"/>
          </pc:sldLayoutMkLst>
          <pc:spChg chg="mod">
            <ac:chgData name="magang dpjj2" userId="36993d72-9e3e-4815-b7f7-afa5a9276aa0" providerId="ADAL" clId="{6ACFE58B-1CBE-4532-83B1-C8A8A8389A57}" dt="2025-07-09T06:23:23.163" v="154" actId="14100"/>
            <ac:spMkLst>
              <pc:docMk/>
              <pc:sldMasterMk cId="1017375640" sldId="2147483729"/>
              <pc:sldLayoutMk cId="282190341" sldId="2147483740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6ACFE58B-1CBE-4532-83B1-C8A8A8389A57}" dt="2025-07-09T06:23:23.163" v="154" actId="14100"/>
            <ac:spMkLst>
              <pc:docMk/>
              <pc:sldMasterMk cId="1017375640" sldId="2147483729"/>
              <pc:sldLayoutMk cId="282190341" sldId="2147483740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6ACFE58B-1CBE-4532-83B1-C8A8A8389A57}" dt="2025-07-09T07:54:47.866" v="175"/>
            <ac:spMkLst>
              <pc:docMk/>
              <pc:sldMasterMk cId="1017375640" sldId="2147483729"/>
              <pc:sldLayoutMk cId="282190341" sldId="2147483740"/>
              <ac:spMk id="7" creationId="{A2B8A12B-9FA0-4583-65F7-46A1578FEEE1}"/>
            </ac:spMkLst>
          </pc:spChg>
          <pc:spChg chg="add mod">
            <ac:chgData name="magang dpjj2" userId="36993d72-9e3e-4815-b7f7-afa5a9276aa0" providerId="ADAL" clId="{6ACFE58B-1CBE-4532-83B1-C8A8A8389A57}" dt="2025-07-09T07:54:47.866" v="175"/>
            <ac:spMkLst>
              <pc:docMk/>
              <pc:sldMasterMk cId="1017375640" sldId="2147483729"/>
              <pc:sldLayoutMk cId="282190341" sldId="2147483740"/>
              <ac:spMk id="8" creationId="{EFF3665B-92F9-345E-E0A7-59FEE2F5547E}"/>
            </ac:spMkLst>
          </pc:spChg>
          <pc:spChg chg="add mod">
            <ac:chgData name="magang dpjj2" userId="36993d72-9e3e-4815-b7f7-afa5a9276aa0" providerId="ADAL" clId="{6ACFE58B-1CBE-4532-83B1-C8A8A8389A57}" dt="2025-07-09T07:54:47.866" v="175"/>
            <ac:spMkLst>
              <pc:docMk/>
              <pc:sldMasterMk cId="1017375640" sldId="2147483729"/>
              <pc:sldLayoutMk cId="282190341" sldId="2147483740"/>
              <ac:spMk id="9" creationId="{2F4EAE78-8A1C-473F-E436-D3114E5B7E34}"/>
            </ac:spMkLst>
          </pc:spChg>
          <pc:spChg chg="add mod">
            <ac:chgData name="magang dpjj2" userId="36993d72-9e3e-4815-b7f7-afa5a9276aa0" providerId="ADAL" clId="{6ACFE58B-1CBE-4532-83B1-C8A8A8389A57}" dt="2025-07-09T07:54:47.866" v="175"/>
            <ac:spMkLst>
              <pc:docMk/>
              <pc:sldMasterMk cId="1017375640" sldId="2147483729"/>
              <pc:sldLayoutMk cId="282190341" sldId="2147483740"/>
              <ac:spMk id="10" creationId="{CC21B5E0-4AD5-A43F-5090-EDC16D6C7CDA}"/>
            </ac:spMkLst>
          </pc:spChg>
          <pc:spChg chg="add mod">
            <ac:chgData name="magang dpjj2" userId="36993d72-9e3e-4815-b7f7-afa5a9276aa0" providerId="ADAL" clId="{6ACFE58B-1CBE-4532-83B1-C8A8A8389A57}" dt="2025-07-09T07:54:47.866" v="175"/>
            <ac:spMkLst>
              <pc:docMk/>
              <pc:sldMasterMk cId="1017375640" sldId="2147483729"/>
              <pc:sldLayoutMk cId="282190341" sldId="2147483740"/>
              <ac:spMk id="11" creationId="{029FF111-4C89-7928-7BF0-F1574C2C79C4}"/>
            </ac:spMkLst>
          </pc:spChg>
          <pc:spChg chg="add mod">
            <ac:chgData name="magang dpjj2" userId="36993d72-9e3e-4815-b7f7-afa5a9276aa0" providerId="ADAL" clId="{6ACFE58B-1CBE-4532-83B1-C8A8A8389A57}" dt="2025-07-09T07:55:37.527" v="186"/>
            <ac:spMkLst>
              <pc:docMk/>
              <pc:sldMasterMk cId="1017375640" sldId="2147483729"/>
              <pc:sldLayoutMk cId="282190341" sldId="2147483740"/>
              <ac:spMk id="12" creationId="{C2963947-8A34-D93D-49F3-5B8FC921E9CC}"/>
            </ac:spMkLst>
          </pc:spChg>
          <pc:spChg chg="add mod">
            <ac:chgData name="magang dpjj2" userId="36993d72-9e3e-4815-b7f7-afa5a9276aa0" providerId="ADAL" clId="{6ACFE58B-1CBE-4532-83B1-C8A8A8389A57}" dt="2025-07-09T07:55:37.527" v="186"/>
            <ac:spMkLst>
              <pc:docMk/>
              <pc:sldMasterMk cId="1017375640" sldId="2147483729"/>
              <pc:sldLayoutMk cId="282190341" sldId="2147483740"/>
              <ac:spMk id="13" creationId="{E2B42E39-33E5-9BD4-6B2D-AC86126E7DF2}"/>
            </ac:spMkLst>
          </pc:spChg>
        </pc:sldLayoutChg>
      </pc:sldMasterChg>
      <pc:sldMasterChg chg="modSp mod modSldLayout">
        <pc:chgData name="magang dpjj2" userId="36993d72-9e3e-4815-b7f7-afa5a9276aa0" providerId="ADAL" clId="{6ACFE58B-1CBE-4532-83B1-C8A8A8389A57}" dt="2025-07-09T06:21:56.692" v="153" actId="1036"/>
        <pc:sldMasterMkLst>
          <pc:docMk/>
          <pc:sldMasterMk cId="4219311825" sldId="2147483743"/>
        </pc:sldMasterMkLst>
        <pc:spChg chg="mod">
          <ac:chgData name="magang dpjj2" userId="36993d72-9e3e-4815-b7f7-afa5a9276aa0" providerId="ADAL" clId="{6ACFE58B-1CBE-4532-83B1-C8A8A8389A57}" dt="2025-07-09T05:49:07.596" v="18" actId="14100"/>
          <ac:spMkLst>
            <pc:docMk/>
            <pc:sldMasterMk cId="4219311825" sldId="2147483743"/>
            <ac:spMk id="2" creationId="{00000000-0000-0000-0000-000000000000}"/>
          </ac:spMkLst>
        </pc:spChg>
        <pc:sldLayoutChg chg="modSp mod">
          <pc:chgData name="magang dpjj2" userId="36993d72-9e3e-4815-b7f7-afa5a9276aa0" providerId="ADAL" clId="{6ACFE58B-1CBE-4532-83B1-C8A8A8389A57}" dt="2025-07-09T05:49:00.101" v="17" actId="14100"/>
          <pc:sldLayoutMkLst>
            <pc:docMk/>
            <pc:sldMasterMk cId="4219311825" sldId="2147483743"/>
            <pc:sldLayoutMk cId="534963063" sldId="2147483745"/>
          </pc:sldLayoutMkLst>
          <pc:spChg chg="mod">
            <ac:chgData name="magang dpjj2" userId="36993d72-9e3e-4815-b7f7-afa5a9276aa0" providerId="ADAL" clId="{6ACFE58B-1CBE-4532-83B1-C8A8A8389A57}" dt="2025-07-09T05:49:00.101" v="17" actId="14100"/>
            <ac:spMkLst>
              <pc:docMk/>
              <pc:sldMasterMk cId="4219311825" sldId="2147483743"/>
              <pc:sldLayoutMk cId="534963063" sldId="2147483745"/>
              <ac:spMk id="2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5:48:49.255" v="16" actId="14100"/>
          <pc:sldLayoutMkLst>
            <pc:docMk/>
            <pc:sldMasterMk cId="4219311825" sldId="2147483743"/>
            <pc:sldLayoutMk cId="672402499" sldId="2147483746"/>
          </pc:sldLayoutMkLst>
          <pc:spChg chg="mod">
            <ac:chgData name="magang dpjj2" userId="36993d72-9e3e-4815-b7f7-afa5a9276aa0" providerId="ADAL" clId="{6ACFE58B-1CBE-4532-83B1-C8A8A8389A57}" dt="2025-07-09T05:48:46.599" v="15" actId="1076"/>
            <ac:spMkLst>
              <pc:docMk/>
              <pc:sldMasterMk cId="4219311825" sldId="2147483743"/>
              <pc:sldLayoutMk cId="672402499" sldId="2147483746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6ACFE58B-1CBE-4532-83B1-C8A8A8389A57}" dt="2025-07-09T05:48:49.255" v="16" actId="14100"/>
            <ac:spMkLst>
              <pc:docMk/>
              <pc:sldMasterMk cId="4219311825" sldId="2147483743"/>
              <pc:sldLayoutMk cId="672402499" sldId="2147483746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5:48:31.716" v="14" actId="14100"/>
          <pc:sldLayoutMkLst>
            <pc:docMk/>
            <pc:sldMasterMk cId="4219311825" sldId="2147483743"/>
            <pc:sldLayoutMk cId="1632422037" sldId="2147483747"/>
          </pc:sldLayoutMkLst>
          <pc:spChg chg="mod">
            <ac:chgData name="magang dpjj2" userId="36993d72-9e3e-4815-b7f7-afa5a9276aa0" providerId="ADAL" clId="{6ACFE58B-1CBE-4532-83B1-C8A8A8389A57}" dt="2025-07-09T05:48:31.716" v="14" actId="14100"/>
            <ac:spMkLst>
              <pc:docMk/>
              <pc:sldMasterMk cId="4219311825" sldId="2147483743"/>
              <pc:sldLayoutMk cId="1632422037" sldId="2147483747"/>
              <ac:spMk id="2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5:48:21.099" v="13" actId="14100"/>
          <pc:sldLayoutMkLst>
            <pc:docMk/>
            <pc:sldMasterMk cId="4219311825" sldId="2147483743"/>
            <pc:sldLayoutMk cId="3937029280" sldId="2147483748"/>
          </pc:sldLayoutMkLst>
          <pc:spChg chg="mod">
            <ac:chgData name="magang dpjj2" userId="36993d72-9e3e-4815-b7f7-afa5a9276aa0" providerId="ADAL" clId="{6ACFE58B-1CBE-4532-83B1-C8A8A8389A57}" dt="2025-07-09T05:48:21.099" v="13" actId="14100"/>
            <ac:spMkLst>
              <pc:docMk/>
              <pc:sldMasterMk cId="4219311825" sldId="2147483743"/>
              <pc:sldLayoutMk cId="3937029280" sldId="2147483748"/>
              <ac:spMk id="2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5:48:12.627" v="12" actId="14100"/>
          <pc:sldLayoutMkLst>
            <pc:docMk/>
            <pc:sldMasterMk cId="4219311825" sldId="2147483743"/>
            <pc:sldLayoutMk cId="23948516" sldId="2147483749"/>
          </pc:sldLayoutMkLst>
          <pc:spChg chg="mod">
            <ac:chgData name="magang dpjj2" userId="36993d72-9e3e-4815-b7f7-afa5a9276aa0" providerId="ADAL" clId="{6ACFE58B-1CBE-4532-83B1-C8A8A8389A57}" dt="2025-07-09T05:48:12.627" v="12" actId="14100"/>
            <ac:spMkLst>
              <pc:docMk/>
              <pc:sldMasterMk cId="4219311825" sldId="2147483743"/>
              <pc:sldLayoutMk cId="23948516" sldId="2147483749"/>
              <ac:spMk id="2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6:21:32.795" v="138" actId="255"/>
          <pc:sldLayoutMkLst>
            <pc:docMk/>
            <pc:sldMasterMk cId="4219311825" sldId="2147483743"/>
            <pc:sldLayoutMk cId="2929587389" sldId="2147483751"/>
          </pc:sldLayoutMkLst>
          <pc:spChg chg="mod">
            <ac:chgData name="magang dpjj2" userId="36993d72-9e3e-4815-b7f7-afa5a9276aa0" providerId="ADAL" clId="{6ACFE58B-1CBE-4532-83B1-C8A8A8389A57}" dt="2025-07-09T06:21:32.795" v="138" actId="255"/>
            <ac:spMkLst>
              <pc:docMk/>
              <pc:sldMasterMk cId="4219311825" sldId="2147483743"/>
              <pc:sldLayoutMk cId="2929587389" sldId="2147483751"/>
              <ac:spMk id="2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6:21:41.234" v="139" actId="255"/>
          <pc:sldLayoutMkLst>
            <pc:docMk/>
            <pc:sldMasterMk cId="4219311825" sldId="2147483743"/>
            <pc:sldLayoutMk cId="3018182253" sldId="2147483752"/>
          </pc:sldLayoutMkLst>
          <pc:spChg chg="mod">
            <ac:chgData name="magang dpjj2" userId="36993d72-9e3e-4815-b7f7-afa5a9276aa0" providerId="ADAL" clId="{6ACFE58B-1CBE-4532-83B1-C8A8A8389A57}" dt="2025-07-09T06:21:41.234" v="139" actId="255"/>
            <ac:spMkLst>
              <pc:docMk/>
              <pc:sldMasterMk cId="4219311825" sldId="2147483743"/>
              <pc:sldLayoutMk cId="3018182253" sldId="2147483752"/>
              <ac:spMk id="2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5:47:53.457" v="9" actId="14100"/>
          <pc:sldLayoutMkLst>
            <pc:docMk/>
            <pc:sldMasterMk cId="4219311825" sldId="2147483743"/>
            <pc:sldLayoutMk cId="3009864875" sldId="2147483753"/>
          </pc:sldLayoutMkLst>
          <pc:spChg chg="mod">
            <ac:chgData name="magang dpjj2" userId="36993d72-9e3e-4815-b7f7-afa5a9276aa0" providerId="ADAL" clId="{6ACFE58B-1CBE-4532-83B1-C8A8A8389A57}" dt="2025-07-09T05:47:06.030" v="0" actId="14100"/>
            <ac:spMkLst>
              <pc:docMk/>
              <pc:sldMasterMk cId="4219311825" sldId="2147483743"/>
              <pc:sldLayoutMk cId="3009864875" sldId="2147483753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6ACFE58B-1CBE-4532-83B1-C8A8A8389A57}" dt="2025-07-09T05:47:53.457" v="9" actId="14100"/>
            <ac:spMkLst>
              <pc:docMk/>
              <pc:sldMasterMk cId="4219311825" sldId="2147483743"/>
              <pc:sldLayoutMk cId="3009864875" sldId="2147483753"/>
              <ac:spMk id="3" creationId="{00000000-0000-0000-0000-000000000000}"/>
            </ac:spMkLst>
          </pc:spChg>
        </pc:sldLayoutChg>
        <pc:sldLayoutChg chg="addSp delSp modSp mod">
          <pc:chgData name="magang dpjj2" userId="36993d72-9e3e-4815-b7f7-afa5a9276aa0" providerId="ADAL" clId="{6ACFE58B-1CBE-4532-83B1-C8A8A8389A57}" dt="2025-07-09T05:51:16.381" v="36" actId="14100"/>
          <pc:sldLayoutMkLst>
            <pc:docMk/>
            <pc:sldMasterMk cId="4219311825" sldId="2147483743"/>
            <pc:sldLayoutMk cId="3666845980" sldId="2147483754"/>
          </pc:sldLayoutMkLst>
          <pc:spChg chg="del mod">
            <ac:chgData name="magang dpjj2" userId="36993d72-9e3e-4815-b7f7-afa5a9276aa0" providerId="ADAL" clId="{6ACFE58B-1CBE-4532-83B1-C8A8A8389A57}" dt="2025-07-09T05:51:06.063" v="33" actId="478"/>
            <ac:spMkLst>
              <pc:docMk/>
              <pc:sldMasterMk cId="4219311825" sldId="2147483743"/>
              <pc:sldLayoutMk cId="3666845980" sldId="2147483754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6ACFE58B-1CBE-4532-83B1-C8A8A8389A57}" dt="2025-07-09T05:51:16.381" v="36" actId="14100"/>
            <ac:spMkLst>
              <pc:docMk/>
              <pc:sldMasterMk cId="4219311825" sldId="2147483743"/>
              <pc:sldLayoutMk cId="3666845980" sldId="2147483754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6ACFE58B-1CBE-4532-83B1-C8A8A8389A57}" dt="2025-07-09T05:51:06.581" v="34"/>
            <ac:spMkLst>
              <pc:docMk/>
              <pc:sldMasterMk cId="4219311825" sldId="2147483743"/>
              <pc:sldLayoutMk cId="3666845980" sldId="2147483754"/>
              <ac:spMk id="7" creationId="{01FA60CF-37A7-395F-D4F3-95132C7CF02F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6:21:56.692" v="153" actId="1036"/>
          <pc:sldLayoutMkLst>
            <pc:docMk/>
            <pc:sldMasterMk cId="4219311825" sldId="2147483743"/>
            <pc:sldLayoutMk cId="2679409580" sldId="2147483756"/>
          </pc:sldLayoutMkLst>
          <pc:spChg chg="mod">
            <ac:chgData name="magang dpjj2" userId="36993d72-9e3e-4815-b7f7-afa5a9276aa0" providerId="ADAL" clId="{6ACFE58B-1CBE-4532-83B1-C8A8A8389A57}" dt="2025-07-09T06:21:56.692" v="153" actId="1036"/>
            <ac:spMkLst>
              <pc:docMk/>
              <pc:sldMasterMk cId="4219311825" sldId="2147483743"/>
              <pc:sldLayoutMk cId="2679409580" sldId="2147483756"/>
              <ac:spMk id="12" creationId="{57D662C2-C3A7-EDDA-5C4D-FD71A44209A3}"/>
            </ac:spMkLst>
          </pc:spChg>
        </pc:sldLayoutChg>
      </pc:sldMasterChg>
      <pc:sldMasterChg chg="modSp mod modSldLayout">
        <pc:chgData name="magang dpjj2" userId="36993d72-9e3e-4815-b7f7-afa5a9276aa0" providerId="ADAL" clId="{6ACFE58B-1CBE-4532-83B1-C8A8A8389A57}" dt="2025-07-09T05:53:43.280" v="56"/>
        <pc:sldMasterMkLst>
          <pc:docMk/>
          <pc:sldMasterMk cId="4498580" sldId="2147483757"/>
        </pc:sldMasterMkLst>
        <pc:spChg chg="mod">
          <ac:chgData name="magang dpjj2" userId="36993d72-9e3e-4815-b7f7-afa5a9276aa0" providerId="ADAL" clId="{6ACFE58B-1CBE-4532-83B1-C8A8A8389A57}" dt="2025-07-09T05:51:52.399" v="42" actId="14100"/>
          <ac:spMkLst>
            <pc:docMk/>
            <pc:sldMasterMk cId="4498580" sldId="2147483757"/>
            <ac:spMk id="2" creationId="{00000000-0000-0000-0000-000000000000}"/>
          </ac:spMkLst>
        </pc:spChg>
        <pc:picChg chg="mod ord">
          <ac:chgData name="magang dpjj2" userId="36993d72-9e3e-4815-b7f7-afa5a9276aa0" providerId="ADAL" clId="{6ACFE58B-1CBE-4532-83B1-C8A8A8389A57}" dt="2025-07-09T05:51:45.175" v="41" actId="171"/>
          <ac:picMkLst>
            <pc:docMk/>
            <pc:sldMasterMk cId="4498580" sldId="2147483757"/>
            <ac:picMk id="7" creationId="{E222D88E-6AC0-AD24-610E-BE1E8FD9F19D}"/>
          </ac:picMkLst>
        </pc:picChg>
        <pc:sldLayoutChg chg="modSp mod">
          <pc:chgData name="magang dpjj2" userId="36993d72-9e3e-4815-b7f7-afa5a9276aa0" providerId="ADAL" clId="{6ACFE58B-1CBE-4532-83B1-C8A8A8389A57}" dt="2025-07-09T05:52:08.848" v="43" actId="14100"/>
          <pc:sldLayoutMkLst>
            <pc:docMk/>
            <pc:sldMasterMk cId="4498580" sldId="2147483757"/>
            <pc:sldLayoutMk cId="3982729325" sldId="2147483762"/>
          </pc:sldLayoutMkLst>
          <pc:spChg chg="mod">
            <ac:chgData name="magang dpjj2" userId="36993d72-9e3e-4815-b7f7-afa5a9276aa0" providerId="ADAL" clId="{6ACFE58B-1CBE-4532-83B1-C8A8A8389A57}" dt="2025-07-09T05:52:08.848" v="43" actId="14100"/>
            <ac:spMkLst>
              <pc:docMk/>
              <pc:sldMasterMk cId="4498580" sldId="2147483757"/>
              <pc:sldLayoutMk cId="3982729325" sldId="2147483762"/>
              <ac:spMk id="2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5:52:54.688" v="47" actId="14100"/>
          <pc:sldLayoutMkLst>
            <pc:docMk/>
            <pc:sldMasterMk cId="4498580" sldId="2147483757"/>
            <pc:sldLayoutMk cId="633011254" sldId="2147483767"/>
          </pc:sldLayoutMkLst>
          <pc:spChg chg="mod">
            <ac:chgData name="magang dpjj2" userId="36993d72-9e3e-4815-b7f7-afa5a9276aa0" providerId="ADAL" clId="{6ACFE58B-1CBE-4532-83B1-C8A8A8389A57}" dt="2025-07-09T05:52:54.688" v="47" actId="14100"/>
            <ac:spMkLst>
              <pc:docMk/>
              <pc:sldMasterMk cId="4498580" sldId="2147483757"/>
              <pc:sldLayoutMk cId="633011254" sldId="2147483767"/>
              <ac:spMk id="3" creationId="{00000000-0000-0000-0000-000000000000}"/>
            </ac:spMkLst>
          </pc:spChg>
        </pc:sldLayoutChg>
        <pc:sldLayoutChg chg="addSp delSp modSp mod">
          <pc:chgData name="magang dpjj2" userId="36993d72-9e3e-4815-b7f7-afa5a9276aa0" providerId="ADAL" clId="{6ACFE58B-1CBE-4532-83B1-C8A8A8389A57}" dt="2025-07-09T05:53:43.280" v="56"/>
          <pc:sldLayoutMkLst>
            <pc:docMk/>
            <pc:sldMasterMk cId="4498580" sldId="2147483757"/>
            <pc:sldLayoutMk cId="62577757" sldId="2147483768"/>
          </pc:sldLayoutMkLst>
          <pc:spChg chg="del mod">
            <ac:chgData name="magang dpjj2" userId="36993d72-9e3e-4815-b7f7-afa5a9276aa0" providerId="ADAL" clId="{6ACFE58B-1CBE-4532-83B1-C8A8A8389A57}" dt="2025-07-09T05:53:16.203" v="49" actId="478"/>
            <ac:spMkLst>
              <pc:docMk/>
              <pc:sldMasterMk cId="4498580" sldId="2147483757"/>
              <pc:sldLayoutMk cId="62577757" sldId="2147483768"/>
              <ac:spMk id="2" creationId="{00000000-0000-0000-0000-000000000000}"/>
            </ac:spMkLst>
          </pc:spChg>
          <pc:spChg chg="add del mod">
            <ac:chgData name="magang dpjj2" userId="36993d72-9e3e-4815-b7f7-afa5a9276aa0" providerId="ADAL" clId="{6ACFE58B-1CBE-4532-83B1-C8A8A8389A57}" dt="2025-07-09T05:53:42.802" v="55" actId="478"/>
            <ac:spMkLst>
              <pc:docMk/>
              <pc:sldMasterMk cId="4498580" sldId="2147483757"/>
              <pc:sldLayoutMk cId="62577757" sldId="2147483768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6ACFE58B-1CBE-4532-83B1-C8A8A8389A57}" dt="2025-07-09T05:53:21.726" v="50"/>
            <ac:spMkLst>
              <pc:docMk/>
              <pc:sldMasterMk cId="4498580" sldId="2147483757"/>
              <pc:sldLayoutMk cId="62577757" sldId="2147483768"/>
              <ac:spMk id="7" creationId="{A7142A3F-E847-AF47-1295-0A7349973081}"/>
            </ac:spMkLst>
          </pc:spChg>
          <pc:spChg chg="add mod">
            <ac:chgData name="magang dpjj2" userId="36993d72-9e3e-4815-b7f7-afa5a9276aa0" providerId="ADAL" clId="{6ACFE58B-1CBE-4532-83B1-C8A8A8389A57}" dt="2025-07-09T05:53:43.280" v="56"/>
            <ac:spMkLst>
              <pc:docMk/>
              <pc:sldMasterMk cId="4498580" sldId="2147483757"/>
              <pc:sldLayoutMk cId="62577757" sldId="2147483768"/>
              <ac:spMk id="8" creationId="{E2DB8DB1-5DDF-AD3C-2808-BA2DF39A8E33}"/>
            </ac:spMkLst>
          </pc:spChg>
        </pc:sldLayoutChg>
      </pc:sldMasterChg>
      <pc:sldMasterChg chg="modSp modSldLayout">
        <pc:chgData name="magang dpjj2" userId="36993d72-9e3e-4815-b7f7-afa5a9276aa0" providerId="ADAL" clId="{6ACFE58B-1CBE-4532-83B1-C8A8A8389A57}" dt="2025-07-09T06:20:13.586" v="137" actId="255"/>
        <pc:sldMasterMkLst>
          <pc:docMk/>
          <pc:sldMasterMk cId="463853807" sldId="2147483771"/>
        </pc:sldMasterMkLst>
        <pc:spChg chg="mod">
          <ac:chgData name="magang dpjj2" userId="36993d72-9e3e-4815-b7f7-afa5a9276aa0" providerId="ADAL" clId="{6ACFE58B-1CBE-4532-83B1-C8A8A8389A57}" dt="2025-07-09T06:20:13.586" v="137" actId="255"/>
          <ac:spMkLst>
            <pc:docMk/>
            <pc:sldMasterMk cId="463853807" sldId="2147483771"/>
            <ac:spMk id="2" creationId="{00000000-0000-0000-0000-000000000000}"/>
          </ac:spMkLst>
        </pc:spChg>
        <pc:sldLayoutChg chg="addSp delSp modSp mod">
          <pc:chgData name="magang dpjj2" userId="36993d72-9e3e-4815-b7f7-afa5a9276aa0" providerId="ADAL" clId="{6ACFE58B-1CBE-4532-83B1-C8A8A8389A57}" dt="2025-07-09T05:54:30.096" v="58"/>
          <pc:sldLayoutMkLst>
            <pc:docMk/>
            <pc:sldMasterMk cId="463853807" sldId="2147483771"/>
            <pc:sldLayoutMk cId="1069897270" sldId="2147483776"/>
          </pc:sldLayoutMkLst>
          <pc:spChg chg="del">
            <ac:chgData name="magang dpjj2" userId="36993d72-9e3e-4815-b7f7-afa5a9276aa0" providerId="ADAL" clId="{6ACFE58B-1CBE-4532-83B1-C8A8A8389A57}" dt="2025-07-09T05:54:29.773" v="57" actId="478"/>
            <ac:spMkLst>
              <pc:docMk/>
              <pc:sldMasterMk cId="463853807" sldId="2147483771"/>
              <pc:sldLayoutMk cId="1069897270" sldId="2147483776"/>
              <ac:spMk id="2" creationId="{00000000-0000-0000-0000-000000000000}"/>
            </ac:spMkLst>
          </pc:spChg>
          <pc:spChg chg="add mod">
            <ac:chgData name="magang dpjj2" userId="36993d72-9e3e-4815-b7f7-afa5a9276aa0" providerId="ADAL" clId="{6ACFE58B-1CBE-4532-83B1-C8A8A8389A57}" dt="2025-07-09T05:54:30.096" v="58"/>
            <ac:spMkLst>
              <pc:docMk/>
              <pc:sldMasterMk cId="463853807" sldId="2147483771"/>
              <pc:sldLayoutMk cId="1069897270" sldId="2147483776"/>
              <ac:spMk id="10" creationId="{A6DBBA2A-470F-B8B1-BF16-D7A7286EEDDC}"/>
            </ac:spMkLst>
          </pc:spChg>
        </pc:sldLayoutChg>
        <pc:sldLayoutChg chg="addSp delSp modSp mod">
          <pc:chgData name="magang dpjj2" userId="36993d72-9e3e-4815-b7f7-afa5a9276aa0" providerId="ADAL" clId="{6ACFE58B-1CBE-4532-83B1-C8A8A8389A57}" dt="2025-07-09T05:55:31.281" v="67" actId="1036"/>
          <pc:sldLayoutMkLst>
            <pc:docMk/>
            <pc:sldMasterMk cId="463853807" sldId="2147483771"/>
            <pc:sldLayoutMk cId="1107332762" sldId="2147483779"/>
          </pc:sldLayoutMkLst>
          <pc:spChg chg="del mod">
            <ac:chgData name="magang dpjj2" userId="36993d72-9e3e-4815-b7f7-afa5a9276aa0" providerId="ADAL" clId="{6ACFE58B-1CBE-4532-83B1-C8A8A8389A57}" dt="2025-07-09T05:55:06.114" v="62" actId="478"/>
            <ac:spMkLst>
              <pc:docMk/>
              <pc:sldMasterMk cId="463853807" sldId="2147483771"/>
              <pc:sldLayoutMk cId="1107332762" sldId="2147483779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6ACFE58B-1CBE-4532-83B1-C8A8A8389A57}" dt="2025-07-09T05:55:31.281" v="67" actId="1036"/>
            <ac:spMkLst>
              <pc:docMk/>
              <pc:sldMasterMk cId="463853807" sldId="2147483771"/>
              <pc:sldLayoutMk cId="1107332762" sldId="2147483779"/>
              <ac:spMk id="4" creationId="{00000000-0000-0000-0000-000000000000}"/>
            </ac:spMkLst>
          </pc:spChg>
          <pc:spChg chg="add mod">
            <ac:chgData name="magang dpjj2" userId="36993d72-9e3e-4815-b7f7-afa5a9276aa0" providerId="ADAL" clId="{6ACFE58B-1CBE-4532-83B1-C8A8A8389A57}" dt="2025-07-09T05:55:12.551" v="63"/>
            <ac:spMkLst>
              <pc:docMk/>
              <pc:sldMasterMk cId="463853807" sldId="2147483771"/>
              <pc:sldLayoutMk cId="1107332762" sldId="2147483779"/>
              <ac:spMk id="8" creationId="{6524A822-D187-1A12-447F-E33B9346FC25}"/>
            </ac:spMkLst>
          </pc:spChg>
        </pc:sldLayoutChg>
        <pc:sldLayoutChg chg="addSp delSp modSp mod">
          <pc:chgData name="magang dpjj2" userId="36993d72-9e3e-4815-b7f7-afa5a9276aa0" providerId="ADAL" clId="{6ACFE58B-1CBE-4532-83B1-C8A8A8389A57}" dt="2025-07-09T05:58:10.335" v="104" actId="14100"/>
          <pc:sldLayoutMkLst>
            <pc:docMk/>
            <pc:sldMasterMk cId="463853807" sldId="2147483771"/>
            <pc:sldLayoutMk cId="4030165508" sldId="2147483780"/>
          </pc:sldLayoutMkLst>
          <pc:spChg chg="del">
            <ac:chgData name="magang dpjj2" userId="36993d72-9e3e-4815-b7f7-afa5a9276aa0" providerId="ADAL" clId="{6ACFE58B-1CBE-4532-83B1-C8A8A8389A57}" dt="2025-07-09T05:55:54.089" v="68" actId="478"/>
            <ac:spMkLst>
              <pc:docMk/>
              <pc:sldMasterMk cId="463853807" sldId="2147483771"/>
              <pc:sldLayoutMk cId="4030165508" sldId="2147483780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6ACFE58B-1CBE-4532-83B1-C8A8A8389A57}" dt="2025-07-09T05:58:10.335" v="104" actId="14100"/>
            <ac:spMkLst>
              <pc:docMk/>
              <pc:sldMasterMk cId="463853807" sldId="2147483771"/>
              <pc:sldLayoutMk cId="4030165508" sldId="2147483780"/>
              <ac:spMk id="4" creationId="{00000000-0000-0000-0000-000000000000}"/>
            </ac:spMkLst>
          </pc:spChg>
          <pc:spChg chg="add mod">
            <ac:chgData name="magang dpjj2" userId="36993d72-9e3e-4815-b7f7-afa5a9276aa0" providerId="ADAL" clId="{6ACFE58B-1CBE-4532-83B1-C8A8A8389A57}" dt="2025-07-09T05:56:00.207" v="69"/>
            <ac:spMkLst>
              <pc:docMk/>
              <pc:sldMasterMk cId="463853807" sldId="2147483771"/>
              <pc:sldLayoutMk cId="4030165508" sldId="2147483780"/>
              <ac:spMk id="8" creationId="{775AC40A-D9C4-4657-244E-25308A55AB56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5:56:52.041" v="76" actId="14100"/>
          <pc:sldLayoutMkLst>
            <pc:docMk/>
            <pc:sldMasterMk cId="463853807" sldId="2147483771"/>
            <pc:sldLayoutMk cId="4023249101" sldId="2147483781"/>
          </pc:sldLayoutMkLst>
          <pc:spChg chg="mod">
            <ac:chgData name="magang dpjj2" userId="36993d72-9e3e-4815-b7f7-afa5a9276aa0" providerId="ADAL" clId="{6ACFE58B-1CBE-4532-83B1-C8A8A8389A57}" dt="2025-07-09T05:56:52.041" v="76" actId="14100"/>
            <ac:spMkLst>
              <pc:docMk/>
              <pc:sldMasterMk cId="463853807" sldId="2147483771"/>
              <pc:sldLayoutMk cId="4023249101" sldId="2147483781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5:58:00.032" v="103" actId="14100"/>
          <pc:sldLayoutMkLst>
            <pc:docMk/>
            <pc:sldMasterMk cId="463853807" sldId="2147483771"/>
            <pc:sldLayoutMk cId="2710425292" sldId="2147483782"/>
          </pc:sldLayoutMkLst>
          <pc:spChg chg="mod">
            <ac:chgData name="magang dpjj2" userId="36993d72-9e3e-4815-b7f7-afa5a9276aa0" providerId="ADAL" clId="{6ACFE58B-1CBE-4532-83B1-C8A8A8389A57}" dt="2025-07-09T05:58:00.032" v="103" actId="14100"/>
            <ac:spMkLst>
              <pc:docMk/>
              <pc:sldMasterMk cId="463853807" sldId="2147483771"/>
              <pc:sldLayoutMk cId="2710425292" sldId="2147483782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6ACFE58B-1CBE-4532-83B1-C8A8A8389A57}" dt="2025-07-09T05:57:54.081" v="101" actId="14100"/>
            <ac:spMkLst>
              <pc:docMk/>
              <pc:sldMasterMk cId="463853807" sldId="2147483771"/>
              <pc:sldLayoutMk cId="2710425292" sldId="2147483782"/>
              <ac:spMk id="3" creationId="{00000000-0000-0000-0000-000000000000}"/>
            </ac:spMkLst>
          </pc:spChg>
        </pc:sldLayoutChg>
        <pc:sldLayoutChg chg="modSp">
          <pc:chgData name="magang dpjj2" userId="36993d72-9e3e-4815-b7f7-afa5a9276aa0" providerId="ADAL" clId="{6ACFE58B-1CBE-4532-83B1-C8A8A8389A57}" dt="2025-07-09T06:00:10.287" v="106" actId="2711"/>
          <pc:sldLayoutMkLst>
            <pc:docMk/>
            <pc:sldMasterMk cId="463853807" sldId="2147483771"/>
            <pc:sldLayoutMk cId="1895619984" sldId="2147483791"/>
          </pc:sldLayoutMkLst>
          <pc:spChg chg="mod">
            <ac:chgData name="magang dpjj2" userId="36993d72-9e3e-4815-b7f7-afa5a9276aa0" providerId="ADAL" clId="{6ACFE58B-1CBE-4532-83B1-C8A8A8389A57}" dt="2025-07-09T06:00:10.287" v="106" actId="2711"/>
            <ac:spMkLst>
              <pc:docMk/>
              <pc:sldMasterMk cId="463853807" sldId="2147483771"/>
              <pc:sldLayoutMk cId="1895619984" sldId="2147483791"/>
              <ac:spMk id="7" creationId="{C6BB1388-451D-4E19-BA90-044F9E0CFD4A}"/>
            </ac:spMkLst>
          </pc:spChg>
        </pc:sldLayoutChg>
      </pc:sldMasterChg>
      <pc:sldMasterChg chg="modSldLayout">
        <pc:chgData name="magang dpjj2" userId="36993d72-9e3e-4815-b7f7-afa5a9276aa0" providerId="ADAL" clId="{6ACFE58B-1CBE-4532-83B1-C8A8A8389A57}" dt="2025-07-09T07:58:30.147" v="210" actId="20577"/>
        <pc:sldMasterMkLst>
          <pc:docMk/>
          <pc:sldMasterMk cId="781661272" sldId="2147483793"/>
        </pc:sldMasterMkLst>
        <pc:sldLayoutChg chg="modSp mod">
          <pc:chgData name="magang dpjj2" userId="36993d72-9e3e-4815-b7f7-afa5a9276aa0" providerId="ADAL" clId="{6ACFE58B-1CBE-4532-83B1-C8A8A8389A57}" dt="2025-07-09T06:02:18.257" v="122" actId="14100"/>
          <pc:sldLayoutMkLst>
            <pc:docMk/>
            <pc:sldMasterMk cId="781661272" sldId="2147483793"/>
            <pc:sldLayoutMk cId="1726040639" sldId="2147483804"/>
          </pc:sldLayoutMkLst>
          <pc:spChg chg="mod">
            <ac:chgData name="magang dpjj2" userId="36993d72-9e3e-4815-b7f7-afa5a9276aa0" providerId="ADAL" clId="{6ACFE58B-1CBE-4532-83B1-C8A8A8389A57}" dt="2025-07-09T06:02:18.257" v="122" actId="14100"/>
            <ac:spMkLst>
              <pc:docMk/>
              <pc:sldMasterMk cId="781661272" sldId="2147483793"/>
              <pc:sldLayoutMk cId="1726040639" sldId="2147483804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6ACFE58B-1CBE-4532-83B1-C8A8A8389A57}" dt="2025-07-09T06:01:31.181" v="121" actId="14100"/>
            <ac:spMkLst>
              <pc:docMk/>
              <pc:sldMasterMk cId="781661272" sldId="2147483793"/>
              <pc:sldLayoutMk cId="1726040639" sldId="2147483804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7:58:20.194" v="206" actId="1035"/>
          <pc:sldLayoutMkLst>
            <pc:docMk/>
            <pc:sldMasterMk cId="781661272" sldId="2147483793"/>
            <pc:sldLayoutMk cId="1040276086" sldId="2147483805"/>
          </pc:sldLayoutMkLst>
          <pc:spChg chg="mod">
            <ac:chgData name="magang dpjj2" userId="36993d72-9e3e-4815-b7f7-afa5a9276aa0" providerId="ADAL" clId="{6ACFE58B-1CBE-4532-83B1-C8A8A8389A57}" dt="2025-07-09T07:58:20.194" v="206" actId="1035"/>
            <ac:spMkLst>
              <pc:docMk/>
              <pc:sldMasterMk cId="781661272" sldId="2147483793"/>
              <pc:sldLayoutMk cId="1040276086" sldId="2147483805"/>
              <ac:spMk id="58" creationId="{D8217DF1-5110-4B53-81E1-5ED0D08800CA}"/>
            </ac:spMkLst>
          </pc:spChg>
          <pc:spChg chg="mod">
            <ac:chgData name="magang dpjj2" userId="36993d72-9e3e-4815-b7f7-afa5a9276aa0" providerId="ADAL" clId="{6ACFE58B-1CBE-4532-83B1-C8A8A8389A57}" dt="2025-07-09T07:58:20.194" v="206" actId="1035"/>
            <ac:spMkLst>
              <pc:docMk/>
              <pc:sldMasterMk cId="781661272" sldId="2147483793"/>
              <pc:sldLayoutMk cId="1040276086" sldId="2147483805"/>
              <ac:spMk id="59" creationId="{8C77A346-EEEB-432D-A833-2856DD41F44B}"/>
            </ac:spMkLst>
          </pc:spChg>
        </pc:sldLayoutChg>
        <pc:sldLayoutChg chg="modSp mod">
          <pc:chgData name="magang dpjj2" userId="36993d72-9e3e-4815-b7f7-afa5a9276aa0" providerId="ADAL" clId="{6ACFE58B-1CBE-4532-83B1-C8A8A8389A57}" dt="2025-07-09T07:58:30.147" v="210" actId="20577"/>
          <pc:sldLayoutMkLst>
            <pc:docMk/>
            <pc:sldMasterMk cId="781661272" sldId="2147483793"/>
            <pc:sldLayoutMk cId="220643410" sldId="2147483806"/>
          </pc:sldLayoutMkLst>
          <pc:spChg chg="mod">
            <ac:chgData name="magang dpjj2" userId="36993d72-9e3e-4815-b7f7-afa5a9276aa0" providerId="ADAL" clId="{6ACFE58B-1CBE-4532-83B1-C8A8A8389A57}" dt="2025-07-09T07:58:30.147" v="210" actId="20577"/>
            <ac:spMkLst>
              <pc:docMk/>
              <pc:sldMasterMk cId="781661272" sldId="2147483793"/>
              <pc:sldLayoutMk cId="220643410" sldId="2147483806"/>
              <ac:spMk id="21" creationId="{8C77A346-EEEB-432D-A833-2856DD41F44B}"/>
            </ac:spMkLst>
          </pc:spChg>
        </pc:sldLayoutChg>
        <pc:sldLayoutChg chg="modSp">
          <pc:chgData name="magang dpjj2" userId="36993d72-9e3e-4815-b7f7-afa5a9276aa0" providerId="ADAL" clId="{6ACFE58B-1CBE-4532-83B1-C8A8A8389A57}" dt="2025-07-09T06:17:59.573" v="134" actId="2711"/>
          <pc:sldLayoutMkLst>
            <pc:docMk/>
            <pc:sldMasterMk cId="781661272" sldId="2147483793"/>
            <pc:sldLayoutMk cId="3248501675" sldId="2147483818"/>
          </pc:sldLayoutMkLst>
          <pc:spChg chg="mod">
            <ac:chgData name="magang dpjj2" userId="36993d72-9e3e-4815-b7f7-afa5a9276aa0" providerId="ADAL" clId="{6ACFE58B-1CBE-4532-83B1-C8A8A8389A57}" dt="2025-07-09T06:17:59.573" v="134" actId="2711"/>
            <ac:spMkLst>
              <pc:docMk/>
              <pc:sldMasterMk cId="781661272" sldId="2147483793"/>
              <pc:sldLayoutMk cId="3248501675" sldId="2147483818"/>
              <ac:spMk id="34" creationId="{13C864B2-AF36-4F2F-97A8-92321662F59C}"/>
            </ac:spMkLst>
          </pc:spChg>
        </pc:sldLayoutChg>
        <pc:sldLayoutChg chg="modSp">
          <pc:chgData name="magang dpjj2" userId="36993d72-9e3e-4815-b7f7-afa5a9276aa0" providerId="ADAL" clId="{6ACFE58B-1CBE-4532-83B1-C8A8A8389A57}" dt="2025-07-09T06:18:06.790" v="135" actId="113"/>
          <pc:sldLayoutMkLst>
            <pc:docMk/>
            <pc:sldMasterMk cId="781661272" sldId="2147483793"/>
            <pc:sldLayoutMk cId="3815864764" sldId="2147483819"/>
          </pc:sldLayoutMkLst>
          <pc:spChg chg="mod">
            <ac:chgData name="magang dpjj2" userId="36993d72-9e3e-4815-b7f7-afa5a9276aa0" providerId="ADAL" clId="{6ACFE58B-1CBE-4532-83B1-C8A8A8389A57}" dt="2025-07-09T06:18:06.790" v="135" actId="113"/>
            <ac:spMkLst>
              <pc:docMk/>
              <pc:sldMasterMk cId="781661272" sldId="2147483793"/>
              <pc:sldLayoutMk cId="3815864764" sldId="2147483819"/>
              <ac:spMk id="35" creationId="{13C864B2-AF36-4F2F-97A8-92321662F59C}"/>
            </ac:spMkLst>
          </pc:spChg>
        </pc:sldLayoutChg>
        <pc:sldLayoutChg chg="modSp">
          <pc:chgData name="magang dpjj2" userId="36993d72-9e3e-4815-b7f7-afa5a9276aa0" providerId="ADAL" clId="{6ACFE58B-1CBE-4532-83B1-C8A8A8389A57}" dt="2025-07-09T06:17:38.667" v="132" actId="2711"/>
          <pc:sldLayoutMkLst>
            <pc:docMk/>
            <pc:sldMasterMk cId="781661272" sldId="2147483793"/>
            <pc:sldLayoutMk cId="1089299646" sldId="2147483820"/>
          </pc:sldLayoutMkLst>
          <pc:spChg chg="mod">
            <ac:chgData name="magang dpjj2" userId="36993d72-9e3e-4815-b7f7-afa5a9276aa0" providerId="ADAL" clId="{6ACFE58B-1CBE-4532-83B1-C8A8A8389A57}" dt="2025-07-09T06:17:38.667" v="132" actId="2711"/>
            <ac:spMkLst>
              <pc:docMk/>
              <pc:sldMasterMk cId="781661272" sldId="2147483793"/>
              <pc:sldLayoutMk cId="1089299646" sldId="2147483820"/>
              <ac:spMk id="55" creationId="{13C864B2-AF36-4F2F-97A8-92321662F59C}"/>
            </ac:spMkLst>
          </pc:spChg>
        </pc:sldLayoutChg>
      </pc:sldMasterChg>
      <pc:sldMasterChg chg="modSldLayout">
        <pc:chgData name="magang dpjj2" userId="36993d72-9e3e-4815-b7f7-afa5a9276aa0" providerId="ADAL" clId="{6ACFE58B-1CBE-4532-83B1-C8A8A8389A57}" dt="2025-07-09T06:02:49.974" v="127" actId="14100"/>
        <pc:sldMasterMkLst>
          <pc:docMk/>
          <pc:sldMasterMk cId="4027345471" sldId="2147483821"/>
        </pc:sldMasterMkLst>
        <pc:sldLayoutChg chg="addSp delSp modSp mod">
          <pc:chgData name="magang dpjj2" userId="36993d72-9e3e-4815-b7f7-afa5a9276aa0" providerId="ADAL" clId="{6ACFE58B-1CBE-4532-83B1-C8A8A8389A57}" dt="2025-07-09T06:02:49.974" v="127" actId="14100"/>
          <pc:sldLayoutMkLst>
            <pc:docMk/>
            <pc:sldMasterMk cId="4027345471" sldId="2147483821"/>
            <pc:sldLayoutMk cId="304686593" sldId="2147483831"/>
          </pc:sldLayoutMkLst>
          <pc:spChg chg="del">
            <ac:chgData name="magang dpjj2" userId="36993d72-9e3e-4815-b7f7-afa5a9276aa0" providerId="ADAL" clId="{6ACFE58B-1CBE-4532-83B1-C8A8A8389A57}" dt="2025-07-09T06:02:46.725" v="125" actId="478"/>
            <ac:spMkLst>
              <pc:docMk/>
              <pc:sldMasterMk cId="4027345471" sldId="2147483821"/>
              <pc:sldLayoutMk cId="304686593" sldId="2147483831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6ACFE58B-1CBE-4532-83B1-C8A8A8389A57}" dt="2025-07-09T06:02:49.974" v="127" actId="14100"/>
            <ac:spMkLst>
              <pc:docMk/>
              <pc:sldMasterMk cId="4027345471" sldId="2147483821"/>
              <pc:sldLayoutMk cId="304686593" sldId="2147483831"/>
              <ac:spMk id="7" creationId="{EA0056F7-9027-77D2-0AD1-827419D7C06F}"/>
            </ac:spMkLst>
          </pc:spChg>
        </pc:sldLayoutChg>
        <pc:sldLayoutChg chg="addSp delSp modSp mod">
          <pc:chgData name="magang dpjj2" userId="36993d72-9e3e-4815-b7f7-afa5a9276aa0" providerId="ADAL" clId="{6ACFE58B-1CBE-4532-83B1-C8A8A8389A57}" dt="2025-07-09T06:02:29.112" v="124"/>
          <pc:sldLayoutMkLst>
            <pc:docMk/>
            <pc:sldMasterMk cId="4027345471" sldId="2147483821"/>
            <pc:sldLayoutMk cId="1328838337" sldId="2147483832"/>
          </pc:sldLayoutMkLst>
          <pc:spChg chg="del">
            <ac:chgData name="magang dpjj2" userId="36993d72-9e3e-4815-b7f7-afa5a9276aa0" providerId="ADAL" clId="{6ACFE58B-1CBE-4532-83B1-C8A8A8389A57}" dt="2025-07-09T06:02:28.517" v="123" actId="478"/>
            <ac:spMkLst>
              <pc:docMk/>
              <pc:sldMasterMk cId="4027345471" sldId="2147483821"/>
              <pc:sldLayoutMk cId="1328838337" sldId="2147483832"/>
              <ac:spMk id="2" creationId="{00000000-0000-0000-0000-000000000000}"/>
            </ac:spMkLst>
          </pc:spChg>
          <pc:spChg chg="del">
            <ac:chgData name="magang dpjj2" userId="36993d72-9e3e-4815-b7f7-afa5a9276aa0" providerId="ADAL" clId="{6ACFE58B-1CBE-4532-83B1-C8A8A8389A57}" dt="2025-07-09T06:02:28.517" v="123" actId="478"/>
            <ac:spMkLst>
              <pc:docMk/>
              <pc:sldMasterMk cId="4027345471" sldId="2147483821"/>
              <pc:sldLayoutMk cId="1328838337" sldId="2147483832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6ACFE58B-1CBE-4532-83B1-C8A8A8389A57}" dt="2025-07-09T06:02:29.112" v="124"/>
            <ac:spMkLst>
              <pc:docMk/>
              <pc:sldMasterMk cId="4027345471" sldId="2147483821"/>
              <pc:sldLayoutMk cId="1328838337" sldId="2147483832"/>
              <ac:spMk id="7" creationId="{98F6AC73-6B29-E8E4-D2D6-B3395EDE5EB9}"/>
            </ac:spMkLst>
          </pc:spChg>
          <pc:spChg chg="add mod">
            <ac:chgData name="magang dpjj2" userId="36993d72-9e3e-4815-b7f7-afa5a9276aa0" providerId="ADAL" clId="{6ACFE58B-1CBE-4532-83B1-C8A8A8389A57}" dt="2025-07-09T06:02:29.112" v="124"/>
            <ac:spMkLst>
              <pc:docMk/>
              <pc:sldMasterMk cId="4027345471" sldId="2147483821"/>
              <pc:sldLayoutMk cId="1328838337" sldId="2147483832"/>
              <ac:spMk id="8" creationId="{809E3617-A498-11DA-EEDC-A030072DDECC}"/>
            </ac:spMkLst>
          </pc:spChg>
        </pc:sldLayoutChg>
      </pc:sldMasterChg>
      <pc:sldMasterChg chg="new del mod addSldLayout delSldLayout">
        <pc:chgData name="magang dpjj2" userId="36993d72-9e3e-4815-b7f7-afa5a9276aa0" providerId="ADAL" clId="{6ACFE58B-1CBE-4532-83B1-C8A8A8389A57}" dt="2025-07-09T07:54:30.894" v="164" actId="6938"/>
        <pc:sldMasterMkLst>
          <pc:docMk/>
          <pc:sldMasterMk cId="1161682960" sldId="2147483834"/>
        </pc:sldMasterMkLst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297366129" sldId="2147483835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3809818175" sldId="2147483836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954965170" sldId="2147483837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3461190160" sldId="2147483838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1410400169" sldId="2147483839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3608957881" sldId="2147483840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4236175767" sldId="2147483841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3209438662" sldId="2147483842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1115542926" sldId="2147483843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67713531" sldId="2147483844"/>
          </pc:sldLayoutMkLst>
        </pc:sldLayoutChg>
        <pc:sldLayoutChg chg="new del replId">
          <pc:chgData name="magang dpjj2" userId="36993d72-9e3e-4815-b7f7-afa5a9276aa0" providerId="ADAL" clId="{6ACFE58B-1CBE-4532-83B1-C8A8A8389A57}" dt="2025-07-09T07:54:30.894" v="164" actId="6938"/>
          <pc:sldLayoutMkLst>
            <pc:docMk/>
            <pc:sldMasterMk cId="1161682960" sldId="2147483834"/>
            <pc:sldLayoutMk cId="3358638247" sldId="214748384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583815BB-6F14-EBD9-EDF3-396E76A4A8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13BA7D0-0CB3-05F8-67EF-03BEE9FD60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B11D1-4CDB-4936-911D-1A76849EAFC8}" type="datetimeFigureOut">
              <a:rPr lang="en-ID" smtClean="0"/>
              <a:t>10/07/2025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CEF7130-2CAF-3125-F0EB-5E198C3B3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05B000A-FD84-E150-0C60-1C9FF262E5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1C52E-6855-4FD5-8646-8D4723A12FD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013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56315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5.png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7.png"/><Relationship Id="rId7" Type="http://schemas.openxmlformats.org/officeDocument/2006/relationships/image" Target="../media/image3.png"/><Relationship Id="rId12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5" Type="http://schemas.openxmlformats.org/officeDocument/2006/relationships/image" Target="../media/image29.png"/><Relationship Id="rId10" Type="http://schemas.openxmlformats.org/officeDocument/2006/relationships/image" Target="../media/image15.png"/><Relationship Id="rId4" Type="http://schemas.openxmlformats.org/officeDocument/2006/relationships/image" Target="../media/image28.png"/><Relationship Id="rId9" Type="http://schemas.openxmlformats.org/officeDocument/2006/relationships/image" Target="../media/image14.png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7.png"/><Relationship Id="rId7" Type="http://schemas.openxmlformats.org/officeDocument/2006/relationships/image" Target="../media/image3.png"/><Relationship Id="rId12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5" Type="http://schemas.openxmlformats.org/officeDocument/2006/relationships/image" Target="../media/image29.png"/><Relationship Id="rId10" Type="http://schemas.openxmlformats.org/officeDocument/2006/relationships/image" Target="../media/image15.png"/><Relationship Id="rId4" Type="http://schemas.openxmlformats.org/officeDocument/2006/relationships/image" Target="../media/image28.png"/><Relationship Id="rId9" Type="http://schemas.openxmlformats.org/officeDocument/2006/relationships/image" Target="../media/image14.png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7.png"/><Relationship Id="rId7" Type="http://schemas.openxmlformats.org/officeDocument/2006/relationships/image" Target="../media/image14.png"/><Relationship Id="rId12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5" Type="http://schemas.openxmlformats.org/officeDocument/2006/relationships/image" Target="../media/image29.png"/><Relationship Id="rId10" Type="http://schemas.openxmlformats.org/officeDocument/2006/relationships/image" Target="../media/image4.png"/><Relationship Id="rId4" Type="http://schemas.openxmlformats.org/officeDocument/2006/relationships/image" Target="../media/image28.png"/><Relationship Id="rId9" Type="http://schemas.openxmlformats.org/officeDocument/2006/relationships/image" Target="../media/image3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" preserve="1" userDrawn="1">
  <p:cSld name="Generic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673643" y="2002652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7636018" y="234165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5422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rektorat Pembelajaran Jarak Jauh" preserve="1">
  <p:cSld name="Direktorat Pembelajaran Jarak Jauh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673643" y="2002652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dt" idx="10"/>
          </p:nvPr>
        </p:nvSpPr>
        <p:spPr>
          <a:xfrm>
            <a:off x="7636018" y="234165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/>
          <p:nvPr/>
        </p:nvSpPr>
        <p:spPr>
          <a:xfrm>
            <a:off x="134912" y="4240842"/>
            <a:ext cx="3923676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0"/>
          <p:cNvSpPr txBox="1"/>
          <p:nvPr/>
        </p:nvSpPr>
        <p:spPr>
          <a:xfrm>
            <a:off x="4775372" y="4240842"/>
            <a:ext cx="3923676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Universitas YARSI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0837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dreas Febrian" preserve="1">
  <p:cSld name="Andreas Febria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title"/>
          </p:nvPr>
        </p:nvSpPr>
        <p:spPr>
          <a:xfrm>
            <a:off x="673643" y="2002652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dt" idx="10"/>
          </p:nvPr>
        </p:nvSpPr>
        <p:spPr>
          <a:xfrm>
            <a:off x="7636018" y="234165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/>
          <p:nvPr/>
        </p:nvSpPr>
        <p:spPr>
          <a:xfrm>
            <a:off x="0" y="4262398"/>
            <a:ext cx="3923676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Andreas Febrian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1"/>
          <p:cNvSpPr txBox="1"/>
          <p:nvPr/>
        </p:nvSpPr>
        <p:spPr>
          <a:xfrm>
            <a:off x="4350895" y="4233792"/>
            <a:ext cx="45352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15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5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516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userDrawn="1">
  <p:cSld name="Generic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457436" y="1561966"/>
            <a:ext cx="3086101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27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4347345" y="551615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CA208B79-229F-F438-AFBF-C934487A76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983" y="5085806"/>
            <a:ext cx="3845719" cy="488835"/>
          </a:xfrm>
          <a:prstGeom prst="rect">
            <a:avLst/>
          </a:prstGeom>
        </p:spPr>
        <p:txBody>
          <a:bodyPr anchor="ctr"/>
          <a:lstStyle>
            <a:lvl1pPr algn="ctr">
              <a:defRPr sz="1500"/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7B9F44FE-B2B3-8939-AEC6-150808C8B6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166" y="5695950"/>
            <a:ext cx="3845719" cy="488950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 lvl="0"/>
            <a:r>
              <a:rPr lang="en-US"/>
              <a:t>Job title or Institution</a:t>
            </a:r>
            <a:endParaRPr lang="en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Direktorat Pembelajaran Jarak Jauh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457436" y="1561966"/>
            <a:ext cx="3086101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27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4347345" y="551615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3" name="Google Shape;103;p15"/>
          <p:cNvSpPr txBox="1"/>
          <p:nvPr/>
        </p:nvSpPr>
        <p:spPr>
          <a:xfrm>
            <a:off x="145143" y="5516157"/>
            <a:ext cx="3875313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Jarak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500" b="1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13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Andreas Febria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457436" y="1561966"/>
            <a:ext cx="3086101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27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4347345" y="551615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2" name="Google Shape;102;p15"/>
          <p:cNvSpPr txBox="1"/>
          <p:nvPr/>
        </p:nvSpPr>
        <p:spPr>
          <a:xfrm>
            <a:off x="38648" y="5231758"/>
            <a:ext cx="3923676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Andreas </a:t>
            </a:r>
            <a:r>
              <a:rPr lang="en-US" sz="1800" b="1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Febrian</a:t>
            </a:r>
            <a:endParaRPr sz="18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-572901" y="5708774"/>
            <a:ext cx="45352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Jarak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5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8018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>
  <p:cSld name="Generic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title"/>
          </p:nvPr>
        </p:nvSpPr>
        <p:spPr>
          <a:xfrm>
            <a:off x="347847" y="288223"/>
            <a:ext cx="4839236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7"/>
          <p:cNvSpPr txBox="1">
            <a:spLocks noGrp="1"/>
          </p:cNvSpPr>
          <p:nvPr>
            <p:ph type="dt" idx="10"/>
          </p:nvPr>
        </p:nvSpPr>
        <p:spPr>
          <a:xfrm>
            <a:off x="5609170" y="602823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body" idx="1" hasCustomPrompt="1"/>
          </p:nvPr>
        </p:nvSpPr>
        <p:spPr>
          <a:xfrm>
            <a:off x="267663" y="5456898"/>
            <a:ext cx="4735411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/>
              <a:t>Presenter</a:t>
            </a:r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2" hasCustomPrompt="1"/>
          </p:nvPr>
        </p:nvSpPr>
        <p:spPr>
          <a:xfrm>
            <a:off x="267663" y="6028238"/>
            <a:ext cx="4735411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34290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2121817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 preserve="1">
  <p:cSld name="Direktorat Pembelajaran Jarak Jauh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>
            <a:spLocks noGrp="1"/>
          </p:cNvSpPr>
          <p:nvPr>
            <p:ph type="title"/>
          </p:nvPr>
        </p:nvSpPr>
        <p:spPr>
          <a:xfrm>
            <a:off x="347847" y="288223"/>
            <a:ext cx="4839236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0" name="Google Shape;140;p18"/>
          <p:cNvSpPr txBox="1">
            <a:spLocks noGrp="1"/>
          </p:cNvSpPr>
          <p:nvPr>
            <p:ph type="dt" idx="10"/>
          </p:nvPr>
        </p:nvSpPr>
        <p:spPr>
          <a:xfrm>
            <a:off x="5609170" y="602823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8"/>
          <p:cNvSpPr txBox="1"/>
          <p:nvPr/>
        </p:nvSpPr>
        <p:spPr>
          <a:xfrm>
            <a:off x="592614" y="5788172"/>
            <a:ext cx="3923676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18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0537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Andreas Febrian 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>
            <a:spLocks noGrp="1"/>
          </p:cNvSpPr>
          <p:nvPr>
            <p:ph type="title"/>
          </p:nvPr>
        </p:nvSpPr>
        <p:spPr>
          <a:xfrm>
            <a:off x="347847" y="288223"/>
            <a:ext cx="4839236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4" name="Google Shape;144;p19"/>
          <p:cNvSpPr txBox="1">
            <a:spLocks noGrp="1"/>
          </p:cNvSpPr>
          <p:nvPr>
            <p:ph type="dt" idx="10"/>
          </p:nvPr>
        </p:nvSpPr>
        <p:spPr>
          <a:xfrm>
            <a:off x="5609170" y="602823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611549" y="5548107"/>
            <a:ext cx="3923676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Andreas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Febrian</a:t>
            </a: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0" y="6025123"/>
            <a:ext cx="45352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15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Jarak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1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968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="" xmlns:a16="http://schemas.microsoft.com/office/drawing/2014/main" id="{2E303379-B697-FB5A-C332-1C5CB40A8183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ight Triangle 7">
            <a:extLst>
              <a:ext uri="{FF2B5EF4-FFF2-40B4-BE49-F238E27FC236}">
                <a16:creationId xmlns="" xmlns:a16="http://schemas.microsoft.com/office/drawing/2014/main" id="{5848E5B7-8DBB-5B61-939E-D5316BE788F5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FC6C857-1DEF-536C-C504-A83F8FC86D32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453766B7-E167-801F-D08B-B829A40C8130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3847442-AA50-0413-077D-38EFE24ECF78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ight Triangle 11">
            <a:extLst>
              <a:ext uri="{FF2B5EF4-FFF2-40B4-BE49-F238E27FC236}">
                <a16:creationId xmlns="" xmlns:a16="http://schemas.microsoft.com/office/drawing/2014/main" id="{4782AC89-96F2-F321-5A8D-ACAFD3A0ACDC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13" name="Right Triangle 12">
            <a:extLst>
              <a:ext uri="{FF2B5EF4-FFF2-40B4-BE49-F238E27FC236}">
                <a16:creationId xmlns="" xmlns:a16="http://schemas.microsoft.com/office/drawing/2014/main" id="{A598C3F5-2438-4DE0-0AFA-696185000836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</p:spTree>
    <p:extLst>
      <p:ext uri="{BB962C8B-B14F-4D97-AF65-F5344CB8AC3E}">
        <p14:creationId xmlns:p14="http://schemas.microsoft.com/office/powerpoint/2010/main" val="3266878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="" xmlns:a16="http://schemas.microsoft.com/office/drawing/2014/main" id="{BC7CBB6A-91BF-056E-5AAC-9BB288A9A79D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ight Triangle 7">
            <a:extLst>
              <a:ext uri="{FF2B5EF4-FFF2-40B4-BE49-F238E27FC236}">
                <a16:creationId xmlns="" xmlns:a16="http://schemas.microsoft.com/office/drawing/2014/main" id="{2FDF4D15-99BF-A5E3-E119-955CC4625F3D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FFB41FD-397F-417C-E8C6-A13BB5C5CA12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4FA92781-CBDF-3A07-9237-5A2C578C8E84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59AE06B-C98F-BA72-0A9D-40AD2EACE134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ight Triangle 11">
            <a:extLst>
              <a:ext uri="{FF2B5EF4-FFF2-40B4-BE49-F238E27FC236}">
                <a16:creationId xmlns="" xmlns:a16="http://schemas.microsoft.com/office/drawing/2014/main" id="{B2EAF119-5B8A-37DA-6395-CBFBD22814F3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13" name="Right Triangle 12">
            <a:extLst>
              <a:ext uri="{FF2B5EF4-FFF2-40B4-BE49-F238E27FC236}">
                <a16:creationId xmlns="" xmlns:a16="http://schemas.microsoft.com/office/drawing/2014/main" id="{B44E7DBC-B20A-1F08-5203-E02697D7B4AD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834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="" xmlns:a16="http://schemas.microsoft.com/office/drawing/2014/main" id="{AE2CF036-C64D-BB51-5C55-0EEABD598425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ight Triangle 7">
            <a:extLst>
              <a:ext uri="{FF2B5EF4-FFF2-40B4-BE49-F238E27FC236}">
                <a16:creationId xmlns="" xmlns:a16="http://schemas.microsoft.com/office/drawing/2014/main" id="{015B1115-7D87-A915-E709-3AFC60A1CC77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4C9F65C-7798-995A-DC85-9A34EA3E7170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22D4161D-4B2D-46AB-5E95-DE01204935D7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9EAD1953-2BEE-35D7-7EF4-D61129AF31CE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ight Triangle 11">
            <a:extLst>
              <a:ext uri="{FF2B5EF4-FFF2-40B4-BE49-F238E27FC236}">
                <a16:creationId xmlns="" xmlns:a16="http://schemas.microsoft.com/office/drawing/2014/main" id="{3FA682E7-0C30-B42E-A5A4-72749DECB575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13" name="Right Triangle 12">
            <a:extLst>
              <a:ext uri="{FF2B5EF4-FFF2-40B4-BE49-F238E27FC236}">
                <a16:creationId xmlns="" xmlns:a16="http://schemas.microsoft.com/office/drawing/2014/main" id="{473B8F5E-4ADC-73DA-BD01-9F24ED1BBD05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5322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ight Triangle 7">
            <a:extLst>
              <a:ext uri="{FF2B5EF4-FFF2-40B4-BE49-F238E27FC236}">
                <a16:creationId xmlns="" xmlns:a16="http://schemas.microsoft.com/office/drawing/2014/main" id="{280E0B89-20F9-7B5F-0889-90EDB725D878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ight Triangle 8">
            <a:extLst>
              <a:ext uri="{FF2B5EF4-FFF2-40B4-BE49-F238E27FC236}">
                <a16:creationId xmlns="" xmlns:a16="http://schemas.microsoft.com/office/drawing/2014/main" id="{AD001B4E-7D25-4F06-48CC-F690D7980FB5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9C6AE6E-8FF9-9A46-3F0C-5B7DA65A7EE0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D2CC552-17C7-2B20-5A47-0A4BA1009AF4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E2564A8-8330-914D-964E-2E353E2E0B28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Right Triangle 12">
            <a:extLst>
              <a:ext uri="{FF2B5EF4-FFF2-40B4-BE49-F238E27FC236}">
                <a16:creationId xmlns="" xmlns:a16="http://schemas.microsoft.com/office/drawing/2014/main" id="{72B0FFB8-1DC7-B0EF-61CC-5E94D3D1BE93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14" name="Right Triangle 13">
            <a:extLst>
              <a:ext uri="{FF2B5EF4-FFF2-40B4-BE49-F238E27FC236}">
                <a16:creationId xmlns="" xmlns:a16="http://schemas.microsoft.com/office/drawing/2014/main" id="{90E12369-FA6E-A39B-962C-212BCA000CF7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287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ight Triangle 9">
            <a:extLst>
              <a:ext uri="{FF2B5EF4-FFF2-40B4-BE49-F238E27FC236}">
                <a16:creationId xmlns="" xmlns:a16="http://schemas.microsoft.com/office/drawing/2014/main" id="{97227FA1-0576-2B40-4978-1FF21B9DF9C8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ight Triangle 10">
            <a:extLst>
              <a:ext uri="{FF2B5EF4-FFF2-40B4-BE49-F238E27FC236}">
                <a16:creationId xmlns="" xmlns:a16="http://schemas.microsoft.com/office/drawing/2014/main" id="{57069EB7-11C7-91D4-1852-F0D88848B490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49AF49B-A2A5-63FA-A6ED-DED7499A119F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30D960A-BCAB-ABCF-5430-8C8CB765D1FB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FEF9FBD-A4FB-712F-D9C2-A715F9524CBF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Right Triangle 14">
            <a:extLst>
              <a:ext uri="{FF2B5EF4-FFF2-40B4-BE49-F238E27FC236}">
                <a16:creationId xmlns="" xmlns:a16="http://schemas.microsoft.com/office/drawing/2014/main" id="{97D99977-2FC7-47F2-9436-594555E3C280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16" name="Right Triangle 15">
            <a:extLst>
              <a:ext uri="{FF2B5EF4-FFF2-40B4-BE49-F238E27FC236}">
                <a16:creationId xmlns="" xmlns:a16="http://schemas.microsoft.com/office/drawing/2014/main" id="{997BAD1A-DA09-F704-FF02-73706C42AB0D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832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="" xmlns:a16="http://schemas.microsoft.com/office/drawing/2014/main" id="{923BD88D-8DD8-EDB4-9127-1591FEE8E184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ight Triangle 6">
            <a:extLst>
              <a:ext uri="{FF2B5EF4-FFF2-40B4-BE49-F238E27FC236}">
                <a16:creationId xmlns="" xmlns:a16="http://schemas.microsoft.com/office/drawing/2014/main" id="{6DE02149-8432-CC9E-C87C-66122C0E351D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EC84B8E-A9B4-059F-06DB-0F466C957D3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DDCC8D8B-5063-A5A9-E833-B97D9693A6A3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193F8E72-21F1-CD5E-53DA-5F0FCCB12069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ight Triangle 10">
            <a:extLst>
              <a:ext uri="{FF2B5EF4-FFF2-40B4-BE49-F238E27FC236}">
                <a16:creationId xmlns="" xmlns:a16="http://schemas.microsoft.com/office/drawing/2014/main" id="{3102344A-837E-1580-7826-B79456D84E28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12" name="Right Triangle 11">
            <a:extLst>
              <a:ext uri="{FF2B5EF4-FFF2-40B4-BE49-F238E27FC236}">
                <a16:creationId xmlns="" xmlns:a16="http://schemas.microsoft.com/office/drawing/2014/main" id="{985B041C-8D30-6E2D-BFEC-25FFC2E9123C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</p:spTree>
    <p:extLst>
      <p:ext uri="{BB962C8B-B14F-4D97-AF65-F5344CB8AC3E}">
        <p14:creationId xmlns:p14="http://schemas.microsoft.com/office/powerpoint/2010/main" val="1555537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5" name="Right Triangle 4">
            <a:extLst>
              <a:ext uri="{FF2B5EF4-FFF2-40B4-BE49-F238E27FC236}">
                <a16:creationId xmlns="" xmlns:a16="http://schemas.microsoft.com/office/drawing/2014/main" id="{3125184F-3EE7-25A9-328F-14DF67A809B7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ight Triangle 5">
            <a:extLst>
              <a:ext uri="{FF2B5EF4-FFF2-40B4-BE49-F238E27FC236}">
                <a16:creationId xmlns="" xmlns:a16="http://schemas.microsoft.com/office/drawing/2014/main" id="{C34FDCBF-3AC1-4FC5-273B-84B8A20B802B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05E9CEE-730C-DE60-E684-C8BF58F96BDF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FE9231D-65C1-FA9F-621A-51CD1FFD6508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2CE5B3C-C897-03CB-42D6-881413F25D45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ight Triangle 9">
            <a:extLst>
              <a:ext uri="{FF2B5EF4-FFF2-40B4-BE49-F238E27FC236}">
                <a16:creationId xmlns="" xmlns:a16="http://schemas.microsoft.com/office/drawing/2014/main" id="{0315436B-C1C4-F079-A4F3-B22101F4F82A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11" name="Right Triangle 10">
            <a:extLst>
              <a:ext uri="{FF2B5EF4-FFF2-40B4-BE49-F238E27FC236}">
                <a16:creationId xmlns="" xmlns:a16="http://schemas.microsoft.com/office/drawing/2014/main" id="{5BE4CC53-9C13-48AB-BE3D-42005E11EBD0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</p:spTree>
    <p:extLst>
      <p:ext uri="{BB962C8B-B14F-4D97-AF65-F5344CB8AC3E}">
        <p14:creationId xmlns:p14="http://schemas.microsoft.com/office/powerpoint/2010/main" val="18282378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ight Triangle 7">
            <a:extLst>
              <a:ext uri="{FF2B5EF4-FFF2-40B4-BE49-F238E27FC236}">
                <a16:creationId xmlns="" xmlns:a16="http://schemas.microsoft.com/office/drawing/2014/main" id="{A71D7F8E-8394-64C6-CAF2-AF98F970138E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ight Triangle 8">
            <a:extLst>
              <a:ext uri="{FF2B5EF4-FFF2-40B4-BE49-F238E27FC236}">
                <a16:creationId xmlns="" xmlns:a16="http://schemas.microsoft.com/office/drawing/2014/main" id="{10297D33-0303-0EBD-D9B2-A6D777D77FE7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1AA90FF5-78DD-DCD0-67CD-298C613A95F6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94C0B87-915E-F6CF-5F42-F05A79867E91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F68AB2CA-54CF-D833-D28D-908D8B225C2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Right Triangle 12">
            <a:extLst>
              <a:ext uri="{FF2B5EF4-FFF2-40B4-BE49-F238E27FC236}">
                <a16:creationId xmlns="" xmlns:a16="http://schemas.microsoft.com/office/drawing/2014/main" id="{43524918-371C-4AFA-7E8B-9C3B9A40DB1E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14" name="Right Triangle 13">
            <a:extLst>
              <a:ext uri="{FF2B5EF4-FFF2-40B4-BE49-F238E27FC236}">
                <a16:creationId xmlns="" xmlns:a16="http://schemas.microsoft.com/office/drawing/2014/main" id="{C7A61DA7-63E2-029B-D394-E33F6C89E12B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9155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ight Triangle 7">
            <a:extLst>
              <a:ext uri="{FF2B5EF4-FFF2-40B4-BE49-F238E27FC236}">
                <a16:creationId xmlns="" xmlns:a16="http://schemas.microsoft.com/office/drawing/2014/main" id="{2F17F38F-56D9-8853-77CB-2D04CB5A9EF3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ight Triangle 8">
            <a:extLst>
              <a:ext uri="{FF2B5EF4-FFF2-40B4-BE49-F238E27FC236}">
                <a16:creationId xmlns="" xmlns:a16="http://schemas.microsoft.com/office/drawing/2014/main" id="{880CBF26-B49F-40F3-2BE5-BDE1C229D9B2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EAA52BF-C076-ADFA-D6F1-942196D55931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EE1BD92-79BD-8EAB-DFB1-3D0DFEB4BE9D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37F782D-5EC6-BAA6-A078-2FA6CE6AF0CF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Right Triangle 12">
            <a:extLst>
              <a:ext uri="{FF2B5EF4-FFF2-40B4-BE49-F238E27FC236}">
                <a16:creationId xmlns="" xmlns:a16="http://schemas.microsoft.com/office/drawing/2014/main" id="{E0F6808A-3416-D7DD-FDED-A0174EDAE373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14" name="Right Triangle 13">
            <a:extLst>
              <a:ext uri="{FF2B5EF4-FFF2-40B4-BE49-F238E27FC236}">
                <a16:creationId xmlns="" xmlns:a16="http://schemas.microsoft.com/office/drawing/2014/main" id="{3E96AD20-56B6-3B0D-60F3-2817F29A8886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242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="" xmlns:a16="http://schemas.microsoft.com/office/drawing/2014/main" id="{358DACBF-B211-BBA8-8FAA-56E81C53DA3A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ight Triangle 7">
            <a:extLst>
              <a:ext uri="{FF2B5EF4-FFF2-40B4-BE49-F238E27FC236}">
                <a16:creationId xmlns="" xmlns:a16="http://schemas.microsoft.com/office/drawing/2014/main" id="{36F4EC11-3955-2576-7E82-56070AE202B4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9A40A48-AEA9-2FC4-7719-512FF03E90A2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AD51042-CA6F-B526-EE45-58F9B1FEC217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092CB69-B426-DE3A-2624-8E947E203FCE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ight Triangle 11">
            <a:extLst>
              <a:ext uri="{FF2B5EF4-FFF2-40B4-BE49-F238E27FC236}">
                <a16:creationId xmlns="" xmlns:a16="http://schemas.microsoft.com/office/drawing/2014/main" id="{B0692366-5E28-4D6A-8BE9-35FB648A210C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13" name="Right Triangle 12">
            <a:extLst>
              <a:ext uri="{FF2B5EF4-FFF2-40B4-BE49-F238E27FC236}">
                <a16:creationId xmlns="" xmlns:a16="http://schemas.microsoft.com/office/drawing/2014/main" id="{847C912A-B829-5BE9-0384-D0BF2BEBC6A8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448562" y="39368"/>
            <a:ext cx="4246880" cy="78867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763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841462" y="-2993090"/>
            <a:ext cx="1455520" cy="789225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="" xmlns:a16="http://schemas.microsoft.com/office/drawing/2014/main" id="{A2B8A12B-9FA0-4583-65F7-46A1578FEEE1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ight Triangle 7">
            <a:extLst>
              <a:ext uri="{FF2B5EF4-FFF2-40B4-BE49-F238E27FC236}">
                <a16:creationId xmlns="" xmlns:a16="http://schemas.microsoft.com/office/drawing/2014/main" id="{EFF3665B-92F9-345E-E0A7-59FEE2F5547E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F4EAE78-8A1C-473F-E436-D3114E5B7E34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CC21B5E0-4AD5-A43F-5090-EDC16D6C7CDA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29FF111-4C89-7928-7BF0-F1574C2C79C4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ight Triangle 11">
            <a:extLst>
              <a:ext uri="{FF2B5EF4-FFF2-40B4-BE49-F238E27FC236}">
                <a16:creationId xmlns="" xmlns:a16="http://schemas.microsoft.com/office/drawing/2014/main" id="{C2963947-8A34-D93D-49F3-5B8FC921E9CC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13" name="Right Triangle 12">
            <a:extLst>
              <a:ext uri="{FF2B5EF4-FFF2-40B4-BE49-F238E27FC236}">
                <a16:creationId xmlns="" xmlns:a16="http://schemas.microsoft.com/office/drawing/2014/main" id="{E2B42E39-33E5-9BD4-6B2D-AC86126E7DF2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416392" y="72445"/>
            <a:ext cx="4305661" cy="789225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0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C-BY-NC-N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CB3135B-38E2-BA31-908C-7A7A96A221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7" r="28732"/>
          <a:stretch/>
        </p:blipFill>
        <p:spPr>
          <a:xfrm>
            <a:off x="-29029" y="0"/>
            <a:ext cx="4541479" cy="6858000"/>
          </a:xfrm>
          <a:prstGeom prst="rect">
            <a:avLst/>
          </a:prstGeom>
        </p:spPr>
      </p:pic>
      <p:pic>
        <p:nvPicPr>
          <p:cNvPr id="12" name="Picture 11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A404C86E-F691-9B79-5974-F027D26D7B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18" y="404623"/>
            <a:ext cx="1631449" cy="4412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FC1944D-11DF-EA97-BE40-F5067E6D1AD0}"/>
              </a:ext>
            </a:extLst>
          </p:cNvPr>
          <p:cNvSpPr txBox="1"/>
          <p:nvPr userDrawn="1"/>
        </p:nvSpPr>
        <p:spPr>
          <a:xfrm>
            <a:off x="4747098" y="673458"/>
            <a:ext cx="4209643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id-ID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ini berlisensi CC BY-NC-ND hanya dapat diunduh dan dibagikan dengan ketentuan mencantumkan kredit  pemilik lisensi. </a:t>
            </a:r>
            <a:r>
              <a:rPr 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d-ID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dilarang memodifikasi konten dengan cara </a:t>
            </a:r>
            <a:r>
              <a:rPr lang="id-ID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apapun</a:t>
            </a:r>
            <a:r>
              <a:rPr lang="id-ID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baik itu untuk keperluan komersial maupun non-komersial.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="" xmlns:a16="http://schemas.microsoft.com/office/drawing/2014/main" id="{F6CD9E7D-55F3-BA12-9AD8-27B8D1D48521}"/>
              </a:ext>
            </a:extLst>
          </p:cNvPr>
          <p:cNvSpPr/>
          <p:nvPr userDrawn="1"/>
        </p:nvSpPr>
        <p:spPr>
          <a:xfrm>
            <a:off x="4747098" y="5404574"/>
            <a:ext cx="758757" cy="758757"/>
          </a:xfrm>
          <a:prstGeom prst="flowChartConnector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Flowchart: Connector 14">
            <a:extLst>
              <a:ext uri="{FF2B5EF4-FFF2-40B4-BE49-F238E27FC236}">
                <a16:creationId xmlns="" xmlns:a16="http://schemas.microsoft.com/office/drawing/2014/main" id="{B17505B8-E13B-4F32-6EDE-C3215E738B51}"/>
              </a:ext>
            </a:extLst>
          </p:cNvPr>
          <p:cNvSpPr/>
          <p:nvPr userDrawn="1"/>
        </p:nvSpPr>
        <p:spPr>
          <a:xfrm>
            <a:off x="5826063" y="5425784"/>
            <a:ext cx="758757" cy="758757"/>
          </a:xfrm>
          <a:prstGeom prst="flowChartConnector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Flowchart: Connector 16">
            <a:extLst>
              <a:ext uri="{FF2B5EF4-FFF2-40B4-BE49-F238E27FC236}">
                <a16:creationId xmlns="" xmlns:a16="http://schemas.microsoft.com/office/drawing/2014/main" id="{630EDEC9-FE1C-5F83-A3A1-86362BC1B2EA}"/>
              </a:ext>
            </a:extLst>
          </p:cNvPr>
          <p:cNvSpPr/>
          <p:nvPr userDrawn="1"/>
        </p:nvSpPr>
        <p:spPr>
          <a:xfrm rot="5400000">
            <a:off x="7964517" y="5425784"/>
            <a:ext cx="758757" cy="758757"/>
          </a:xfrm>
          <a:prstGeom prst="flowChartConnector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Flowchart: Connector 17">
            <a:extLst>
              <a:ext uri="{FF2B5EF4-FFF2-40B4-BE49-F238E27FC236}">
                <a16:creationId xmlns="" xmlns:a16="http://schemas.microsoft.com/office/drawing/2014/main" id="{A89D85F3-D164-98D7-8A8B-24BA6021093E}"/>
              </a:ext>
            </a:extLst>
          </p:cNvPr>
          <p:cNvSpPr/>
          <p:nvPr userDrawn="1"/>
        </p:nvSpPr>
        <p:spPr>
          <a:xfrm>
            <a:off x="6885569" y="5425784"/>
            <a:ext cx="758757" cy="758757"/>
          </a:xfrm>
          <a:prstGeom prst="flowChartConnector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017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7" grpId="0" animBg="1"/>
      <p:bldP spid="18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C-BY-NC-S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548640" y="1737360"/>
            <a:ext cx="1028700" cy="1049383"/>
          </a:xfrm>
          <a:prstGeom prst="rect">
            <a:avLst/>
          </a:prstGeom>
          <a:noFill/>
          <a:ln w="28575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450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2948940" y="640081"/>
            <a:ext cx="278634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27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7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27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1714500" y="1554481"/>
            <a:ext cx="6926580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18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18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18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Common BY-NC-SA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548640" y="2786743"/>
            <a:ext cx="10287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35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35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350" b="1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1714500" y="4262220"/>
            <a:ext cx="226314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538" algn="l"/>
              </a:tabLst>
            </a:pPr>
            <a:r>
              <a:rPr lang="en-US" sz="18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2147" y="4418281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352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062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32633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9630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1097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090700"/>
            <a:ext cx="7886700" cy="181133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4024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25244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4220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622354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0292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24320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85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9611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069974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5873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069974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1822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29862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455375" y="-19394"/>
            <a:ext cx="4233251" cy="788670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8648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388683" y="44738"/>
            <a:ext cx="4361078" cy="78922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01FA60CF-37A7-395F-D4F3-95132C7CF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622354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459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3435" y="6304100"/>
            <a:ext cx="1123406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1019295" y="494727"/>
            <a:ext cx="1689181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l"/>
            <a:r>
              <a:rPr lang="en-US"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3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9A061193-4D3C-4167-64FE-48EAF6A167DD}"/>
              </a:ext>
            </a:extLst>
          </p:cNvPr>
          <p:cNvCxnSpPr>
            <a:cxnSpLocks/>
          </p:cNvCxnSpPr>
          <p:nvPr userDrawn="1"/>
        </p:nvCxnSpPr>
        <p:spPr>
          <a:xfrm>
            <a:off x="0" y="1283688"/>
            <a:ext cx="3533172" cy="0"/>
          </a:xfrm>
          <a:prstGeom prst="line">
            <a:avLst/>
          </a:prstGeom>
          <a:ln w="38100">
            <a:solidFill>
              <a:srgbClr val="4068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CBBD57FA-FE5E-DCF2-1696-1A26CB5EC8FD}"/>
              </a:ext>
            </a:extLst>
          </p:cNvPr>
          <p:cNvCxnSpPr>
            <a:cxnSpLocks/>
          </p:cNvCxnSpPr>
          <p:nvPr userDrawn="1"/>
        </p:nvCxnSpPr>
        <p:spPr>
          <a:xfrm>
            <a:off x="209792" y="1283688"/>
            <a:ext cx="3080312" cy="0"/>
          </a:xfrm>
          <a:prstGeom prst="line">
            <a:avLst/>
          </a:prstGeom>
          <a:ln w="381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="" xmlns:a16="http://schemas.microsoft.com/office/drawing/2014/main" id="{FDCF920D-F8E3-EE5C-3C47-16287FFE9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663338"/>
            <a:ext cx="6348549" cy="4727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19535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663338"/>
            <a:ext cx="6348549" cy="4727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3435" y="6304100"/>
            <a:ext cx="1123406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BB65366-E20D-88A6-0B91-1033D4DC5969}"/>
              </a:ext>
            </a:extLst>
          </p:cNvPr>
          <p:cNvSpPr/>
          <p:nvPr userDrawn="1"/>
        </p:nvSpPr>
        <p:spPr>
          <a:xfrm>
            <a:off x="122981" y="598278"/>
            <a:ext cx="2621666" cy="74266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D8B798D-046B-61DA-23D9-F1FFCC6F1844}"/>
              </a:ext>
            </a:extLst>
          </p:cNvPr>
          <p:cNvSpPr/>
          <p:nvPr userDrawn="1"/>
        </p:nvSpPr>
        <p:spPr>
          <a:xfrm>
            <a:off x="0" y="598278"/>
            <a:ext cx="2621666" cy="74266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836994" y="639900"/>
            <a:ext cx="1689181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l"/>
            <a:r>
              <a:rPr lang="en-US"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lang="id-ID" sz="3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="" xmlns:a16="http://schemas.microsoft.com/office/drawing/2014/main" id="{F7394F30-A951-855A-1119-95AE08619F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r="52973" b="18625"/>
          <a:stretch/>
        </p:blipFill>
        <p:spPr>
          <a:xfrm>
            <a:off x="4621449" y="1876138"/>
            <a:ext cx="4509851" cy="4981862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="" xmlns:a16="http://schemas.microsoft.com/office/drawing/2014/main" id="{00ADFCE3-CD6B-2A1C-BF7C-7229D0C4BC44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ight Triangle 8">
            <a:extLst>
              <a:ext uri="{FF2B5EF4-FFF2-40B4-BE49-F238E27FC236}">
                <a16:creationId xmlns="" xmlns:a16="http://schemas.microsoft.com/office/drawing/2014/main" id="{4937B00B-E2C3-4712-A779-1291E2AAE331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24E51EE-929A-73F4-7097-2AD01DFD38DB}"/>
              </a:ext>
            </a:extLst>
          </p:cNvPr>
          <p:cNvSpPr txBox="1">
            <a:spLocks/>
          </p:cNvSpPr>
          <p:nvPr userDrawn="1"/>
        </p:nvSpPr>
        <p:spPr>
          <a:xfrm>
            <a:off x="7463245" y="6286681"/>
            <a:ext cx="1497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94095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8604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4777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819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7277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6417504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7293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1325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8987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4889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2445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526145" y="-40987"/>
            <a:ext cx="4091709" cy="7886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0112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A7142A3F-E847-AF47-1295-0A7349973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39193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>
            <a:extLst>
              <a:ext uri="{FF2B5EF4-FFF2-40B4-BE49-F238E27FC236}">
                <a16:creationId xmlns="" xmlns:a16="http://schemas.microsoft.com/office/drawing/2014/main" id="{E2DB8DB1-5DDF-AD3C-2808-BA2DF39A8E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6200000">
            <a:off x="2526145" y="-40987"/>
            <a:ext cx="4091709" cy="7886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777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85249"/>
            <a:ext cx="6738802" cy="44610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3435" y="6304100"/>
            <a:ext cx="1123406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819935" y="711695"/>
            <a:ext cx="1689181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l"/>
            <a:r>
              <a:rPr lang="en-US"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3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A718A406-1D23-8570-FD88-B074D013F35A}"/>
              </a:ext>
            </a:extLst>
          </p:cNvPr>
          <p:cNvCxnSpPr>
            <a:cxnSpLocks/>
          </p:cNvCxnSpPr>
          <p:nvPr userDrawn="1"/>
        </p:nvCxnSpPr>
        <p:spPr>
          <a:xfrm>
            <a:off x="-7974" y="1461908"/>
            <a:ext cx="3533172" cy="0"/>
          </a:xfrm>
          <a:prstGeom prst="line">
            <a:avLst/>
          </a:prstGeom>
          <a:ln w="38100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2C01CF58-DAD4-27EF-6C97-D87AE2BCD05F}"/>
              </a:ext>
            </a:extLst>
          </p:cNvPr>
          <p:cNvCxnSpPr>
            <a:cxnSpLocks/>
          </p:cNvCxnSpPr>
          <p:nvPr userDrawn="1"/>
        </p:nvCxnSpPr>
        <p:spPr>
          <a:xfrm>
            <a:off x="201818" y="1461908"/>
            <a:ext cx="3080312" cy="0"/>
          </a:xfrm>
          <a:prstGeom prst="line">
            <a:avLst/>
          </a:prstGeom>
          <a:ln w="381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481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880" y="1791034"/>
            <a:ext cx="6751788" cy="44610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4CA3E32-FDAA-2F02-FDBA-576D366A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3435" y="6304100"/>
            <a:ext cx="1123406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2364430-7603-4E9F-89CC-658EA6E2C7D0}" type="datetimeFigureOut">
              <a:rPr lang="en-ID" smtClean="0"/>
              <a:pPr/>
              <a:t>10/07/2025</a:t>
            </a:fld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BB65366-E20D-88A6-0B91-1033D4DC5969}"/>
              </a:ext>
            </a:extLst>
          </p:cNvPr>
          <p:cNvSpPr/>
          <p:nvPr userDrawn="1"/>
        </p:nvSpPr>
        <p:spPr>
          <a:xfrm>
            <a:off x="127591" y="686026"/>
            <a:ext cx="2621666" cy="74266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D8B798D-046B-61DA-23D9-F1FFCC6F1844}"/>
              </a:ext>
            </a:extLst>
          </p:cNvPr>
          <p:cNvSpPr/>
          <p:nvPr userDrawn="1"/>
        </p:nvSpPr>
        <p:spPr>
          <a:xfrm>
            <a:off x="0" y="686026"/>
            <a:ext cx="2605718" cy="742662"/>
          </a:xfrm>
          <a:prstGeom prst="rect">
            <a:avLst/>
          </a:prstGeom>
          <a:solidFill>
            <a:srgbClr val="B1D0E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548907" y="773690"/>
            <a:ext cx="1689181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l"/>
            <a:r>
              <a:rPr lang="en-US" sz="3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lang="id-ID" sz="3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369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1030399"/>
      </p:ext>
    </p:extLst>
  </p:cSld>
  <p:clrMapOvr>
    <a:masterClrMapping/>
  </p:clrMapOvr>
  <p:hf hd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2561904"/>
      </p:ext>
    </p:extLst>
  </p:cSld>
  <p:clrMapOvr>
    <a:masterClrMapping/>
  </p:clrMapOvr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9576047"/>
      </p:ext>
    </p:extLst>
  </p:cSld>
  <p:clrMapOvr>
    <a:masterClrMapping/>
  </p:clrMapOvr>
  <p:hf hd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0841981"/>
      </p:ext>
    </p:extLst>
  </p:cSld>
  <p:clrMapOvr>
    <a:masterClrMapping/>
  </p:clrMapOvr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6DBBA2A-470F-B8B1-BF16-D7A7286EE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101601"/>
            <a:ext cx="6629764" cy="723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97270"/>
      </p:ext>
    </p:extLst>
  </p:cSld>
  <p:clrMapOvr>
    <a:masterClrMapping/>
  </p:clrMapOvr>
  <p:hf hd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2930389"/>
      </p:ext>
    </p:extLst>
  </p:cSld>
  <p:clrMapOvr>
    <a:masterClrMapping/>
  </p:clrMapOvr>
  <p:hf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50843462"/>
      </p:ext>
    </p:extLst>
  </p:cSld>
  <p:clrMapOvr>
    <a:masterClrMapping/>
  </p:clrMapOvr>
  <p:hf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1017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100427"/>
            <a:ext cx="2949178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6524A822-D187-1A12-447F-E33B9346F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101601"/>
            <a:ext cx="6629764" cy="723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332762"/>
      </p:ext>
    </p:extLst>
  </p:cSld>
  <p:clrMapOvr>
    <a:masterClrMapping/>
  </p:clrMapOvr>
  <p:hf hd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1398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147762"/>
            <a:ext cx="2949178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775AC40A-D9C4-4657-244E-25308A55A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101601"/>
            <a:ext cx="6629764" cy="723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165508"/>
      </p:ext>
    </p:extLst>
  </p:cSld>
  <p:clrMapOvr>
    <a:masterClrMapping/>
  </p:clrMapOvr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252889" y="-652873"/>
            <a:ext cx="4699000" cy="8250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3249101"/>
      </p:ext>
    </p:extLst>
  </p:cSld>
  <p:clrMapOvr>
    <a:masterClrMapping/>
  </p:clrMapOvr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789682" y="-2316483"/>
            <a:ext cx="1534160" cy="82397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875201" y="325039"/>
            <a:ext cx="3363119" cy="8239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10425292"/>
      </p:ext>
    </p:extLst>
  </p:cSld>
  <p:clrMapOvr>
    <a:masterClrMapping/>
  </p:clrMapOvr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7160" y="1097281"/>
            <a:ext cx="8709660" cy="525126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Date Placeholder 5">
            <a:extLst>
              <a:ext uri="{FF2B5EF4-FFF2-40B4-BE49-F238E27FC236}">
                <a16:creationId xmlns="" xmlns:a16="http://schemas.microsoft.com/office/drawing/2014/main" id="{8CA7FF8D-89B6-4BF0-8FE6-771E4B869E2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8867EF8-D40A-40F3-B99B-26D51025A0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674E48C-01D4-4DEE-918D-A758901B9C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589614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with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9AA-3520-4AC2-80A1-3CCF2CBE3F0A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160" y="109728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="" xmlns:a16="http://schemas.microsoft.com/office/drawing/2014/main" id="{F39F3FA2-3F80-4F39-B536-8F5C3BEBB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7160" y="1737360"/>
            <a:ext cx="8709660" cy="4023360"/>
          </a:xfrm>
        </p:spPr>
        <p:txBody>
          <a:bodyPr numCol="3"/>
          <a:lstStyle>
            <a:lvl1pPr marL="257175" marR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75" marR="0" lvl="0" indent="-257175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=""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7160" y="585216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="" xmlns:a16="http://schemas.microsoft.com/office/drawing/2014/main" id="{01FD5806-E0C6-10A5-9E79-1353BB0847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60574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9BBC-9B34-4350-848A-C761E4065A48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8880" y="1097280"/>
            <a:ext cx="6377940" cy="519030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7160" y="1097279"/>
            <a:ext cx="2194560" cy="5190309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="" xmlns:a16="http://schemas.microsoft.com/office/drawing/2014/main" id="{274631AB-6C1B-0DB0-FE5B-4C11C71C36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24498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Text -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3FA3-538B-493F-A87E-DB7B80FEF18A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7160" y="3474721"/>
            <a:ext cx="8709660" cy="278674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7160" y="1097280"/>
            <a:ext cx="8709660" cy="228600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="" xmlns:a16="http://schemas.microsoft.com/office/drawing/2014/main" id="{9855D15E-7F65-8E88-51C3-371593863B9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48850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35133" y="1645920"/>
            <a:ext cx="4251960" cy="4506012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=""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92833" y="1645920"/>
            <a:ext cx="4251960" cy="4506012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5133" y="1188720"/>
            <a:ext cx="4251960" cy="457200"/>
          </a:xfrm>
          <a:solidFill>
            <a:srgbClr val="406882"/>
          </a:solidFill>
          <a:ln w="12700">
            <a:solidFill>
              <a:srgbClr val="1A374D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=""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92833" y="1188720"/>
            <a:ext cx="4251960" cy="457200"/>
          </a:xfrm>
          <a:solidFill>
            <a:srgbClr val="406882"/>
          </a:solidFill>
          <a:ln w="12700">
            <a:solidFill>
              <a:srgbClr val="1A374D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20" name="Slide Number Placeholder 8">
            <a:extLst>
              <a:ext uri="{FF2B5EF4-FFF2-40B4-BE49-F238E27FC236}">
                <a16:creationId xmlns="" xmlns:a16="http://schemas.microsoft.com/office/drawing/2014/main" id="{4DE53408-54A8-8E52-AD00-D017E4E75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86765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9009" y="109728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=""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9009" y="5852160"/>
            <a:ext cx="8709660" cy="457200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9009" y="1737360"/>
            <a:ext cx="425196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=""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66709" y="1737360"/>
            <a:ext cx="425196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="" xmlns:a16="http://schemas.microsoft.com/office/drawing/2014/main" id="{72538649-02F1-E5C7-5A20-8127B8A9356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6">
            <a:extLst>
              <a:ext uri="{FF2B5EF4-FFF2-40B4-BE49-F238E27FC236}">
                <a16:creationId xmlns="" xmlns:a16="http://schemas.microsoft.com/office/drawing/2014/main" id="{897E6BF7-9C0D-11CC-365F-C2AC1AA0945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09009" y="2194561"/>
            <a:ext cx="4251960" cy="3513465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1" name="Content Placeholder 6">
            <a:extLst>
              <a:ext uri="{FF2B5EF4-FFF2-40B4-BE49-F238E27FC236}">
                <a16:creationId xmlns="" xmlns:a16="http://schemas.microsoft.com/office/drawing/2014/main" id="{C9173D9C-81F5-4498-5C40-30ADEAEB4AE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66709" y="2194561"/>
            <a:ext cx="4251960" cy="3513465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16381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5541" y="109728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=""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5541" y="5852160"/>
            <a:ext cx="8709660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15541" y="2194560"/>
            <a:ext cx="281178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5541" y="1737360"/>
            <a:ext cx="281178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=""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164481" y="2194560"/>
            <a:ext cx="281178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=""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4481" y="1737360"/>
            <a:ext cx="281178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=""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13421" y="2194560"/>
            <a:ext cx="281178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=""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13421" y="1737360"/>
            <a:ext cx="281178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="" xmlns:a16="http://schemas.microsoft.com/office/drawing/2014/main" id="{6CE578AE-8AAA-B775-EDA1-5E6A79BD548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177149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15538" y="1645920"/>
            <a:ext cx="281178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5538" y="1188720"/>
            <a:ext cx="281178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=""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164478" y="1645920"/>
            <a:ext cx="281178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=""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4478" y="1188720"/>
            <a:ext cx="281178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=""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13418" y="1645920"/>
            <a:ext cx="281178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=""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13418" y="1188720"/>
            <a:ext cx="281178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="" xmlns:a16="http://schemas.microsoft.com/office/drawing/2014/main" id="{AF6B520F-1511-44C3-321B-EE3B19BD4B6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65423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Slide Title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2900" y="1614072"/>
            <a:ext cx="1977390" cy="4599897"/>
          </a:xfrm>
          <a:ln w="12700">
            <a:solidFill>
              <a:srgbClr val="406882"/>
            </a:solidFill>
          </a:ln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  <a:lvl2pPr>
              <a:defRPr>
                <a:latin typeface="Abadi" panose="020B0604020104020204" pitchFamily="34" charset="0"/>
              </a:defRPr>
            </a:lvl2pPr>
            <a:lvl3pPr>
              <a:defRPr>
                <a:latin typeface="Abadi" panose="020B0604020104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badi" panose="020B06040201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2900" y="1156871"/>
            <a:ext cx="197739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="" xmlns:a16="http://schemas.microsoft.com/office/drawing/2014/main" id="{AF6B520F-1511-44C3-321B-EE3B19BD4B6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Content Placeholder 6">
            <a:extLst>
              <a:ext uri="{FF2B5EF4-FFF2-40B4-BE49-F238E27FC236}">
                <a16:creationId xmlns="" xmlns:a16="http://schemas.microsoft.com/office/drawing/2014/main" id="{4C7EE22D-B321-83BD-111C-C2C45D873D57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2483795" y="1614073"/>
            <a:ext cx="197739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8" name="Text Placeholder 14">
            <a:extLst>
              <a:ext uri="{FF2B5EF4-FFF2-40B4-BE49-F238E27FC236}">
                <a16:creationId xmlns="" xmlns:a16="http://schemas.microsoft.com/office/drawing/2014/main" id="{07883F77-E0E9-28F3-4F61-67241328A1A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83795" y="1156872"/>
            <a:ext cx="197739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9" name="Content Placeholder 6">
            <a:extLst>
              <a:ext uri="{FF2B5EF4-FFF2-40B4-BE49-F238E27FC236}">
                <a16:creationId xmlns="" xmlns:a16="http://schemas.microsoft.com/office/drawing/2014/main" id="{9125C22D-5C08-AFDB-C82C-C1996BB133B1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662639" y="1614072"/>
            <a:ext cx="197739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10" name="Text Placeholder 14">
            <a:extLst>
              <a:ext uri="{FF2B5EF4-FFF2-40B4-BE49-F238E27FC236}">
                <a16:creationId xmlns="" xmlns:a16="http://schemas.microsoft.com/office/drawing/2014/main" id="{47593DCE-EE2E-0971-DAFA-2BC68B416C1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62639" y="1156871"/>
            <a:ext cx="197739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1" name="Content Placeholder 6">
            <a:extLst>
              <a:ext uri="{FF2B5EF4-FFF2-40B4-BE49-F238E27FC236}">
                <a16:creationId xmlns="" xmlns:a16="http://schemas.microsoft.com/office/drawing/2014/main" id="{BB6F2643-5557-D62F-039E-1D32F98B52F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841483" y="1614072"/>
            <a:ext cx="197739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13" name="Text Placeholder 14">
            <a:extLst>
              <a:ext uri="{FF2B5EF4-FFF2-40B4-BE49-F238E27FC236}">
                <a16:creationId xmlns="" xmlns:a16="http://schemas.microsoft.com/office/drawing/2014/main" id="{D8FA8465-382F-DE62-D835-38A0F95815D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41483" y="1156871"/>
            <a:ext cx="197739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56199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Slide Title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EB13-8AC8-4F3F-A5D4-291449F1000E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1688124"/>
            <a:ext cx="7543800" cy="311247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Texts or quotation</a:t>
            </a:r>
            <a:endParaRPr lang="id-ID" dirty="0"/>
          </a:p>
        </p:txBody>
      </p:sp>
      <p:sp>
        <p:nvSpPr>
          <p:cNvPr id="10" name="Text Placeholder 7">
            <a:extLst>
              <a:ext uri="{FF2B5EF4-FFF2-40B4-BE49-F238E27FC236}">
                <a16:creationId xmlns=""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2960" y="5394960"/>
            <a:ext cx="754380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 dirty="0"/>
              <a:t>Ending text</a:t>
            </a:r>
            <a:endParaRPr lang="id-ID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="" xmlns:a16="http://schemas.microsoft.com/office/drawing/2014/main" id="{265C42AC-A62A-C8FE-D69B-C369C2B9597C}"/>
              </a:ext>
            </a:extLst>
          </p:cNvPr>
          <p:cNvSpPr/>
          <p:nvPr userDrawn="1"/>
        </p:nvSpPr>
        <p:spPr>
          <a:xfrm>
            <a:off x="-354205" y="1688124"/>
            <a:ext cx="8720965" cy="3112477"/>
          </a:xfrm>
          <a:prstGeom prst="roundRect">
            <a:avLst/>
          </a:prstGeom>
          <a:noFill/>
          <a:ln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Slide Number Placeholder 8">
            <a:extLst>
              <a:ext uri="{FF2B5EF4-FFF2-40B4-BE49-F238E27FC236}">
                <a16:creationId xmlns="" xmlns:a16="http://schemas.microsoft.com/office/drawing/2014/main" id="{423F462E-48EA-6ED1-F987-D401B4883EF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801100" y="6478292"/>
            <a:ext cx="3429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05471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3994785079"/>
      </p:ext>
    </p:extLst>
  </p:cSld>
  <p:clrMapOvr>
    <a:masterClrMapping/>
  </p:clrMapOvr>
  <p:hf hd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100365379"/>
      </p:ext>
    </p:extLst>
  </p:cSld>
  <p:clrMapOvr>
    <a:masterClrMapping/>
  </p:clrMapOvr>
  <p:hf hd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270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270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270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2540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2540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2540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1734215933"/>
      </p:ext>
    </p:extLst>
  </p:cSld>
  <p:clrMapOvr>
    <a:masterClrMapping/>
  </p:clrMapOvr>
  <p:hf hd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3050741351"/>
      </p:ext>
    </p:extLst>
  </p:cSld>
  <p:clrMapOvr>
    <a:masterClrMapping/>
  </p:clrMapOvr>
  <p:hf hd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4139057257"/>
      </p:ext>
    </p:extLst>
  </p:cSld>
  <p:clrMapOvr>
    <a:masterClrMapping/>
  </p:clrMapOvr>
  <p:hf hd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440191026"/>
      </p:ext>
    </p:extLst>
  </p:cSld>
  <p:clrMapOvr>
    <a:masterClrMapping/>
  </p:clrMapOvr>
  <p:hf hd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2261193137"/>
      </p:ext>
    </p:extLst>
  </p:cSld>
  <p:clrMapOvr>
    <a:masterClrMapping/>
  </p:clrMapOvr>
  <p:hf hd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1775929627"/>
      </p:ext>
    </p:extLst>
  </p:cSld>
  <p:clrMapOvr>
    <a:masterClrMapping/>
  </p:clrMapOvr>
  <p:hf hd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184313365"/>
      </p:ext>
    </p:extLst>
  </p:cSld>
  <p:clrMapOvr>
    <a:masterClrMapping/>
  </p:clrMapOvr>
  <p:hf hd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392" y="491953"/>
            <a:ext cx="789225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448720" y="104775"/>
            <a:ext cx="4241004" cy="78922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7976361"/>
      </p:ext>
    </p:extLst>
  </p:cSld>
  <p:clrMapOvr>
    <a:masterClrMapping/>
  </p:clrMapOvr>
  <p:hf hd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928982" y="-2767730"/>
            <a:ext cx="1280479" cy="789226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448720" y="104775"/>
            <a:ext cx="4241004" cy="78922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1726040639"/>
      </p:ext>
    </p:extLst>
  </p:cSld>
  <p:clrMapOvr>
    <a:masterClrMapping/>
  </p:clrMapOvr>
  <p:hf hdr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file 1 - Alternatif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icture containing building, outdoor, tall, city&#10;&#10;Description automatically generated">
            <a:extLst>
              <a:ext uri="{FF2B5EF4-FFF2-40B4-BE49-F238E27FC236}">
                <a16:creationId xmlns="" xmlns:a16="http://schemas.microsoft.com/office/drawing/2014/main" id="{C4D0E878-10A5-9B2A-F93A-9C7684FCB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20422"/>
          <a:stretch/>
        </p:blipFill>
        <p:spPr>
          <a:xfrm>
            <a:off x="-14514" y="2678"/>
            <a:ext cx="5892800" cy="488033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0BAEEFA0-C1F5-791E-8766-AA0B563DB28C}"/>
              </a:ext>
            </a:extLst>
          </p:cNvPr>
          <p:cNvSpPr/>
          <p:nvPr userDrawn="1"/>
        </p:nvSpPr>
        <p:spPr>
          <a:xfrm>
            <a:off x="4970418" y="0"/>
            <a:ext cx="4173583" cy="4747728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8E6125F6-1371-6D68-7BFF-ABE308694A5F}"/>
              </a:ext>
            </a:extLst>
          </p:cNvPr>
          <p:cNvSpPr/>
          <p:nvPr userDrawn="1"/>
        </p:nvSpPr>
        <p:spPr>
          <a:xfrm>
            <a:off x="0" y="4883018"/>
            <a:ext cx="9144000" cy="197498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6E971E0F-B52A-C3F8-F54E-70056B2311AA}"/>
              </a:ext>
            </a:extLst>
          </p:cNvPr>
          <p:cNvSpPr/>
          <p:nvPr userDrawn="1"/>
        </p:nvSpPr>
        <p:spPr>
          <a:xfrm>
            <a:off x="4970416" y="4718457"/>
            <a:ext cx="4173584" cy="164563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5843FD67-3F1B-3638-EC69-FC4B4182938D}"/>
              </a:ext>
            </a:extLst>
          </p:cNvPr>
          <p:cNvCxnSpPr/>
          <p:nvPr userDrawn="1"/>
        </p:nvCxnSpPr>
        <p:spPr>
          <a:xfrm>
            <a:off x="4970417" y="5065838"/>
            <a:ext cx="0" cy="1539744"/>
          </a:xfrm>
          <a:prstGeom prst="line">
            <a:avLst/>
          </a:prstGeom>
          <a:ln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03EA44D5-CAE2-48FB-A607-220F2C8877BF}"/>
              </a:ext>
            </a:extLst>
          </p:cNvPr>
          <p:cNvSpPr txBox="1"/>
          <p:nvPr userDrawn="1"/>
        </p:nvSpPr>
        <p:spPr>
          <a:xfrm>
            <a:off x="420918" y="6348555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26E9E4B9-A4F8-49C3-87C8-CC0E40CC029F}"/>
              </a:ext>
            </a:extLst>
          </p:cNvPr>
          <p:cNvSpPr txBox="1"/>
          <p:nvPr userDrawn="1"/>
        </p:nvSpPr>
        <p:spPr>
          <a:xfrm>
            <a:off x="427289" y="5705918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F938AFD5-D885-4322-91BA-FC530FB388F0}"/>
              </a:ext>
            </a:extLst>
          </p:cNvPr>
          <p:cNvSpPr txBox="1"/>
          <p:nvPr userDrawn="1"/>
        </p:nvSpPr>
        <p:spPr>
          <a:xfrm>
            <a:off x="427289" y="5385878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3FDE28BF-EF5C-4A12-B56C-29E2A7C92118}"/>
              </a:ext>
            </a:extLst>
          </p:cNvPr>
          <p:cNvSpPr txBox="1"/>
          <p:nvPr userDrawn="1"/>
        </p:nvSpPr>
        <p:spPr>
          <a:xfrm>
            <a:off x="427289" y="5065838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69460DA6-65BA-476A-A6D3-F6B4692F78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8" y="6348555"/>
            <a:ext cx="276431" cy="27432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="" xmlns:a16="http://schemas.microsoft.com/office/drawing/2014/main" id="{9D9AECAD-BC59-4699-B56E-A9EAEF0270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69" y="5705918"/>
            <a:ext cx="278573" cy="27432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="" xmlns:a16="http://schemas.microsoft.com/office/drawing/2014/main" id="{E1A311C3-272A-4584-8259-E1551EC01E7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69" y="5385878"/>
            <a:ext cx="275524" cy="27432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="" xmlns:a16="http://schemas.microsoft.com/office/drawing/2014/main" id="{73A0C059-5E40-4113-9B2B-AC54B89CD66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69" y="5065838"/>
            <a:ext cx="274320" cy="27432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DBF9EC82-BC3D-4E3C-8BF5-7F9414D353A8}"/>
              </a:ext>
            </a:extLst>
          </p:cNvPr>
          <p:cNvSpPr txBox="1"/>
          <p:nvPr userDrawn="1"/>
        </p:nvSpPr>
        <p:spPr>
          <a:xfrm>
            <a:off x="427289" y="6025958"/>
            <a:ext cx="88678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="" xmlns:a16="http://schemas.microsoft.com/office/drawing/2014/main" id="{BB32EF71-76AD-4CA8-8E7A-512719699F6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969" y="6025958"/>
            <a:ext cx="274320" cy="27432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042948C5-CE7C-472A-AD49-3F0F781A54D4}"/>
              </a:ext>
            </a:extLst>
          </p:cNvPr>
          <p:cNvSpPr txBox="1"/>
          <p:nvPr userDrawn="1"/>
        </p:nvSpPr>
        <p:spPr>
          <a:xfrm>
            <a:off x="2635662" y="5068456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5368914" y="5066673"/>
            <a:ext cx="4234974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</a:t>
            </a:r>
            <a:r>
              <a:rPr lang="en-US" sz="1400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5055060" y="5456701"/>
            <a:ext cx="4088940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Halal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Herbal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Telomer</a:t>
            </a:r>
            <a:endParaRPr lang="id-ID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5403750" y="197002"/>
            <a:ext cx="4234974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5055060" y="562762"/>
            <a:ext cx="4088940" cy="4023361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Pendidikan dan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Layanan   Primer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+mj-lt"/>
              <a:buAutoNum type="arabicPeriod"/>
              <a:tabLst/>
              <a:defRPr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Rumah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Sakit.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endParaRPr lang="id-ID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: Rounded Corners 8">
            <a:extLst>
              <a:ext uri="{FF2B5EF4-FFF2-40B4-BE49-F238E27FC236}">
                <a16:creationId xmlns="" xmlns:a16="http://schemas.microsoft.com/office/drawing/2014/main" id="{E3BB8AA8-4251-8ABF-563B-25C152DE519B}"/>
              </a:ext>
            </a:extLst>
          </p:cNvPr>
          <p:cNvSpPr/>
          <p:nvPr userDrawn="1"/>
        </p:nvSpPr>
        <p:spPr>
          <a:xfrm>
            <a:off x="-204330" y="382321"/>
            <a:ext cx="2642730" cy="81280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1" name="Picture 60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6BCB7209-9EF2-F553-E073-8414418B035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5" y="498663"/>
            <a:ext cx="1930690" cy="52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7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53" grpId="0"/>
      <p:bldP spid="55" grpId="0"/>
      <p:bldP spid="56" grpId="0"/>
      <p:bldP spid="57" grpId="0"/>
      <p:bldP spid="58" grpId="0"/>
      <p:bldP spid="59" grpId="0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file 1 - Alterna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sky, outdoor, building, bridge&#10;&#10;Description automatically generated">
            <a:extLst>
              <a:ext uri="{FF2B5EF4-FFF2-40B4-BE49-F238E27FC236}">
                <a16:creationId xmlns="" xmlns:a16="http://schemas.microsoft.com/office/drawing/2014/main" id="{F898B03B-E3A0-1833-8EAE-8C2A99182B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498"/>
          <a:stretch/>
        </p:blipFill>
        <p:spPr>
          <a:xfrm>
            <a:off x="-29029" y="16778"/>
            <a:ext cx="6512893" cy="480712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AB1036E-7003-12D4-D750-BE04959D9725}"/>
              </a:ext>
            </a:extLst>
          </p:cNvPr>
          <p:cNvSpPr/>
          <p:nvPr userDrawn="1"/>
        </p:nvSpPr>
        <p:spPr>
          <a:xfrm>
            <a:off x="4886493" y="0"/>
            <a:ext cx="4257508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5969568-A242-EE6C-D6D5-E7CFE17ECD75}"/>
              </a:ext>
            </a:extLst>
          </p:cNvPr>
          <p:cNvSpPr/>
          <p:nvPr userDrawn="1"/>
        </p:nvSpPr>
        <p:spPr>
          <a:xfrm>
            <a:off x="0" y="4807132"/>
            <a:ext cx="4310744" cy="205086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503F334-3493-1B05-A42A-D3792E6A3C52}"/>
              </a:ext>
            </a:extLst>
          </p:cNvPr>
          <p:cNvSpPr/>
          <p:nvPr userDrawn="1"/>
        </p:nvSpPr>
        <p:spPr>
          <a:xfrm>
            <a:off x="4310743" y="4807132"/>
            <a:ext cx="292933" cy="2050869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22873846-785A-4A7C-A503-3264EC6004D1}"/>
              </a:ext>
            </a:extLst>
          </p:cNvPr>
          <p:cNvSpPr/>
          <p:nvPr userDrawn="1"/>
        </p:nvSpPr>
        <p:spPr>
          <a:xfrm>
            <a:off x="4605149" y="4807131"/>
            <a:ext cx="279870" cy="205086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520601" y="5006787"/>
            <a:ext cx="146527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147440" y="5372547"/>
            <a:ext cx="4161829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</a:t>
            </a:r>
            <a:r>
              <a:rPr lang="en-US" sz="14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5425476" y="379348"/>
            <a:ext cx="2116776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</a:t>
            </a:r>
            <a:r>
              <a:rPr lang="en-US" sz="1400" b="1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endParaRPr lang="id-ID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5086619" y="771234"/>
            <a:ext cx="3955781" cy="5921665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Pendidikan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400" baseline="0" dirty="0" smtClean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--0</a:t>
            </a:r>
            <a:r>
              <a:rPr lang="en-US" sz="14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 Layanan Primer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Studi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en-US" sz="14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None/>
            </a:pP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Program Studi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Rumah</a:t>
            </a:r>
            <a:r>
              <a:rPr lang="en-US" sz="14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Sakit.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4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1CFC04E0-B1C0-F468-D8D4-8ABAB99EE403}"/>
              </a:ext>
            </a:extLst>
          </p:cNvPr>
          <p:cNvSpPr/>
          <p:nvPr userDrawn="1"/>
        </p:nvSpPr>
        <p:spPr>
          <a:xfrm>
            <a:off x="1" y="1"/>
            <a:ext cx="9144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9E82C45-51C0-66F5-3E08-C7169138F7F3}"/>
              </a:ext>
            </a:extLst>
          </p:cNvPr>
          <p:cNvSpPr/>
          <p:nvPr userDrawn="1"/>
        </p:nvSpPr>
        <p:spPr>
          <a:xfrm>
            <a:off x="6313964" y="1"/>
            <a:ext cx="2830037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2D3366A4-2664-9753-BA9A-226A578289B3}"/>
              </a:ext>
            </a:extLst>
          </p:cNvPr>
          <p:cNvSpPr/>
          <p:nvPr userDrawn="1"/>
        </p:nvSpPr>
        <p:spPr>
          <a:xfrm>
            <a:off x="6590212" y="1"/>
            <a:ext cx="2553788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DB9D307-18FD-A6C7-F142-779D046F19E8}"/>
              </a:ext>
            </a:extLst>
          </p:cNvPr>
          <p:cNvSpPr/>
          <p:nvPr userDrawn="1"/>
        </p:nvSpPr>
        <p:spPr>
          <a:xfrm>
            <a:off x="0" y="6727372"/>
            <a:ext cx="9144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1BC23A4E-BCDA-8075-8C23-018E3230836E}"/>
              </a:ext>
            </a:extLst>
          </p:cNvPr>
          <p:cNvSpPr/>
          <p:nvPr userDrawn="1"/>
        </p:nvSpPr>
        <p:spPr>
          <a:xfrm>
            <a:off x="6313963" y="6727372"/>
            <a:ext cx="2830037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5B089C4-07C6-139F-1CAC-A6DE008AF38E}"/>
              </a:ext>
            </a:extLst>
          </p:cNvPr>
          <p:cNvSpPr/>
          <p:nvPr userDrawn="1"/>
        </p:nvSpPr>
        <p:spPr>
          <a:xfrm>
            <a:off x="6590212" y="6727372"/>
            <a:ext cx="2553788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0BAA7A48-1766-1371-0236-AAD173A01D22}"/>
              </a:ext>
            </a:extLst>
          </p:cNvPr>
          <p:cNvSpPr/>
          <p:nvPr userDrawn="1"/>
        </p:nvSpPr>
        <p:spPr>
          <a:xfrm>
            <a:off x="8757558" y="1613264"/>
            <a:ext cx="195943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AD2A8F0-437A-6D65-5214-4AACB7836FBA}"/>
              </a:ext>
            </a:extLst>
          </p:cNvPr>
          <p:cNvSpPr/>
          <p:nvPr userDrawn="1"/>
        </p:nvSpPr>
        <p:spPr>
          <a:xfrm>
            <a:off x="8953501" y="1613264"/>
            <a:ext cx="190499" cy="363147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47" r="18469"/>
          <a:stretch/>
        </p:blipFill>
        <p:spPr>
          <a:xfrm>
            <a:off x="5457341" y="1613263"/>
            <a:ext cx="3133302" cy="363147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930314F1-637D-4C86-60C0-75CF833190AF}"/>
              </a:ext>
            </a:extLst>
          </p:cNvPr>
          <p:cNvSpPr/>
          <p:nvPr userDrawn="1"/>
        </p:nvSpPr>
        <p:spPr>
          <a:xfrm>
            <a:off x="1" y="1613263"/>
            <a:ext cx="5290426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Title 1">
            <a:extLst>
              <a:ext uri="{FF2B5EF4-FFF2-40B4-BE49-F238E27FC236}">
                <a16:creationId xmlns=""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940" y="2246811"/>
            <a:ext cx="4939543" cy="139990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24" name="Text Placeholder 9">
            <a:extLst>
              <a:ext uri="{FF2B5EF4-FFF2-40B4-BE49-F238E27FC236}">
                <a16:creationId xmlns=""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4940" y="3931920"/>
            <a:ext cx="4939543" cy="70539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/>
              <a:t>Section sub-Title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87396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44707FE-6BDC-F793-DB39-0B8E17C6E2C2}"/>
              </a:ext>
            </a:extLst>
          </p:cNvPr>
          <p:cNvSpPr/>
          <p:nvPr userDrawn="1"/>
        </p:nvSpPr>
        <p:spPr>
          <a:xfrm>
            <a:off x="1" y="1"/>
            <a:ext cx="9144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9D6D1692-BEF0-18CD-E25A-5EA95B02BB6E}"/>
              </a:ext>
            </a:extLst>
          </p:cNvPr>
          <p:cNvSpPr/>
          <p:nvPr userDrawn="1"/>
        </p:nvSpPr>
        <p:spPr>
          <a:xfrm>
            <a:off x="6313964" y="1"/>
            <a:ext cx="2830037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890979F-8CDB-6F28-22D4-5C432546B587}"/>
              </a:ext>
            </a:extLst>
          </p:cNvPr>
          <p:cNvSpPr/>
          <p:nvPr userDrawn="1"/>
        </p:nvSpPr>
        <p:spPr>
          <a:xfrm>
            <a:off x="6590212" y="1"/>
            <a:ext cx="2553788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9F314E8E-4FB0-B042-3BE6-CD8BB18F5B44}"/>
              </a:ext>
            </a:extLst>
          </p:cNvPr>
          <p:cNvSpPr/>
          <p:nvPr userDrawn="1"/>
        </p:nvSpPr>
        <p:spPr>
          <a:xfrm>
            <a:off x="1" y="6727373"/>
            <a:ext cx="9144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61C0CB20-993F-51DE-343B-25EAF40A4C3D}"/>
              </a:ext>
            </a:extLst>
          </p:cNvPr>
          <p:cNvSpPr/>
          <p:nvPr userDrawn="1"/>
        </p:nvSpPr>
        <p:spPr>
          <a:xfrm>
            <a:off x="6313964" y="6727373"/>
            <a:ext cx="2830037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27330517-0209-A5D9-4E4E-0AE0BDBDD70C}"/>
              </a:ext>
            </a:extLst>
          </p:cNvPr>
          <p:cNvSpPr/>
          <p:nvPr userDrawn="1"/>
        </p:nvSpPr>
        <p:spPr>
          <a:xfrm>
            <a:off x="6590212" y="6727373"/>
            <a:ext cx="2553788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0BAA7A48-1766-1371-0236-AAD173A01D22}"/>
              </a:ext>
            </a:extLst>
          </p:cNvPr>
          <p:cNvSpPr/>
          <p:nvPr userDrawn="1"/>
        </p:nvSpPr>
        <p:spPr>
          <a:xfrm>
            <a:off x="8757558" y="1613264"/>
            <a:ext cx="195943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8AD2A8F0-437A-6D65-5214-4AACB7836FBA}"/>
              </a:ext>
            </a:extLst>
          </p:cNvPr>
          <p:cNvSpPr/>
          <p:nvPr userDrawn="1"/>
        </p:nvSpPr>
        <p:spPr>
          <a:xfrm>
            <a:off x="8953501" y="1613264"/>
            <a:ext cx="190499" cy="363147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47" r="18469"/>
          <a:stretch/>
        </p:blipFill>
        <p:spPr>
          <a:xfrm>
            <a:off x="5457341" y="1613263"/>
            <a:ext cx="3133302" cy="363147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930314F1-637D-4C86-60C0-75CF833190AF}"/>
              </a:ext>
            </a:extLst>
          </p:cNvPr>
          <p:cNvSpPr/>
          <p:nvPr userDrawn="1"/>
        </p:nvSpPr>
        <p:spPr>
          <a:xfrm>
            <a:off x="1" y="1613263"/>
            <a:ext cx="5290426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Title 1">
            <a:extLst>
              <a:ext uri="{FF2B5EF4-FFF2-40B4-BE49-F238E27FC236}">
                <a16:creationId xmlns=""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940" y="2246811"/>
            <a:ext cx="4939543" cy="139990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4940" y="3931920"/>
            <a:ext cx="4939543" cy="70539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145572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1" r="5816"/>
          <a:stretch/>
        </p:blipFill>
        <p:spPr>
          <a:xfrm>
            <a:off x="50800" y="0"/>
            <a:ext cx="90932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7B0971D-C994-4EA1-F668-CDB34371C071}"/>
              </a:ext>
            </a:extLst>
          </p:cNvPr>
          <p:cNvSpPr/>
          <p:nvPr userDrawn="1"/>
        </p:nvSpPr>
        <p:spPr>
          <a:xfrm>
            <a:off x="-5442" y="0"/>
            <a:ext cx="1448888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592EE01-AD60-AB42-B70E-85CF44CE72B5}"/>
              </a:ext>
            </a:extLst>
          </p:cNvPr>
          <p:cNvSpPr/>
          <p:nvPr userDrawn="1"/>
        </p:nvSpPr>
        <p:spPr>
          <a:xfrm>
            <a:off x="-5443" y="1473201"/>
            <a:ext cx="5721532" cy="4140200"/>
          </a:xfrm>
          <a:prstGeom prst="rect">
            <a:avLst/>
          </a:prstGeom>
          <a:solidFill>
            <a:srgbClr val="406882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Title 13"/>
          <p:cNvSpPr>
            <a:spLocks noGrp="1"/>
          </p:cNvSpPr>
          <p:nvPr>
            <p:ph type="title" hasCustomPrompt="1"/>
          </p:nvPr>
        </p:nvSpPr>
        <p:spPr>
          <a:xfrm>
            <a:off x="279400" y="1984103"/>
            <a:ext cx="5092700" cy="2074092"/>
          </a:xfrm>
        </p:spPr>
        <p:txBody>
          <a:bodyPr anchor="ctr">
            <a:noAutofit/>
          </a:bodyPr>
          <a:lstStyle>
            <a:lvl1pPr algn="ctr">
              <a:defRPr sz="225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278278" y="4411255"/>
            <a:ext cx="5092700" cy="7366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87769260-0023-EAFA-F8C4-9EA7C28A19F8}"/>
              </a:ext>
            </a:extLst>
          </p:cNvPr>
          <p:cNvSpPr/>
          <p:nvPr userDrawn="1"/>
        </p:nvSpPr>
        <p:spPr>
          <a:xfrm>
            <a:off x="8915400" y="1262743"/>
            <a:ext cx="228600" cy="4497977"/>
          </a:xfrm>
          <a:prstGeom prst="rect">
            <a:avLst/>
          </a:prstGeom>
          <a:solidFill>
            <a:srgbClr val="406882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</p:spTree>
    <p:extLst>
      <p:ext uri="{BB962C8B-B14F-4D97-AF65-F5344CB8AC3E}">
        <p14:creationId xmlns:p14="http://schemas.microsoft.com/office/powerpoint/2010/main" val="18867742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sky, outdoor, building, bridge&#10;&#10;Description automatically generated">
            <a:extLst>
              <a:ext uri="{FF2B5EF4-FFF2-40B4-BE49-F238E27FC236}">
                <a16:creationId xmlns="" xmlns:a16="http://schemas.microsoft.com/office/drawing/2014/main" id="{B442E432-C0FB-548A-8B6F-1F381B16B6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72" r="18439"/>
          <a:stretch/>
        </p:blipFill>
        <p:spPr>
          <a:xfrm>
            <a:off x="0" y="-46634"/>
            <a:ext cx="631129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8AE44DCF-5EB2-F02C-9897-78A0394255B4}"/>
              </a:ext>
            </a:extLst>
          </p:cNvPr>
          <p:cNvSpPr/>
          <p:nvPr userDrawn="1"/>
        </p:nvSpPr>
        <p:spPr>
          <a:xfrm>
            <a:off x="5769429" y="0"/>
            <a:ext cx="3374571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ight Triangle 15">
            <a:extLst>
              <a:ext uri="{FF2B5EF4-FFF2-40B4-BE49-F238E27FC236}">
                <a16:creationId xmlns="" xmlns:a16="http://schemas.microsoft.com/office/drawing/2014/main" id="{D1881ABD-0624-828D-4770-3987FA7A1452}"/>
              </a:ext>
            </a:extLst>
          </p:cNvPr>
          <p:cNvSpPr/>
          <p:nvPr userDrawn="1"/>
        </p:nvSpPr>
        <p:spPr>
          <a:xfrm flipH="1" flipV="1">
            <a:off x="831669" y="0"/>
            <a:ext cx="4937760" cy="690463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4C679D27-F8F0-B646-78FF-F5B9CE28173C}"/>
              </a:ext>
            </a:extLst>
          </p:cNvPr>
          <p:cNvSpPr/>
          <p:nvPr userDrawn="1"/>
        </p:nvSpPr>
        <p:spPr>
          <a:xfrm rot="19457165">
            <a:off x="3231456" y="-1175857"/>
            <a:ext cx="266414" cy="9030719"/>
          </a:xfrm>
          <a:prstGeom prst="rect">
            <a:avLst/>
          </a:prstGeom>
          <a:solidFill>
            <a:srgbClr val="406882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A7E1C1B4-8B43-1679-4207-D129953177DB}"/>
              </a:ext>
            </a:extLst>
          </p:cNvPr>
          <p:cNvCxnSpPr>
            <a:cxnSpLocks/>
          </p:cNvCxnSpPr>
          <p:nvPr userDrawn="1"/>
        </p:nvCxnSpPr>
        <p:spPr>
          <a:xfrm>
            <a:off x="1218732" y="-104503"/>
            <a:ext cx="5077097" cy="7009137"/>
          </a:xfrm>
          <a:prstGeom prst="line">
            <a:avLst/>
          </a:prstGeom>
          <a:ln w="28575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2E13D558-96A2-4054-B346-4AB9B5C1F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69317" y="1018904"/>
            <a:ext cx="3977640" cy="1448071"/>
          </a:xfrm>
        </p:spPr>
        <p:txBody>
          <a:bodyPr anchor="ctr"/>
          <a:lstStyle>
            <a:lvl1pPr algn="r">
              <a:defRPr b="1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D41EDF8F-1C17-417B-90D9-82624393E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9317" y="2918438"/>
            <a:ext cx="3977640" cy="577237"/>
          </a:xfrm>
        </p:spPr>
        <p:txBody>
          <a:bodyPr anchor="ctr">
            <a:normAutofit/>
          </a:bodyPr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3" name="Rectangle: Rounded Corners 17">
            <a:extLst>
              <a:ext uri="{FF2B5EF4-FFF2-40B4-BE49-F238E27FC236}">
                <a16:creationId xmlns="" xmlns:a16="http://schemas.microsoft.com/office/drawing/2014/main" id="{3EC0363F-1557-29B0-9FC1-426C1CA89FD6}"/>
              </a:ext>
            </a:extLst>
          </p:cNvPr>
          <p:cNvSpPr/>
          <p:nvPr userDrawn="1"/>
        </p:nvSpPr>
        <p:spPr>
          <a:xfrm>
            <a:off x="4769317" y="1018904"/>
            <a:ext cx="4650348" cy="1448071"/>
          </a:xfrm>
          <a:prstGeom prst="roundRect">
            <a:avLst/>
          </a:prstGeom>
          <a:noFill/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4" name="Right Triangle 23">
            <a:extLst>
              <a:ext uri="{FF2B5EF4-FFF2-40B4-BE49-F238E27FC236}">
                <a16:creationId xmlns="" xmlns:a16="http://schemas.microsoft.com/office/drawing/2014/main" id="{89FA115E-24F7-6752-124B-A1FB022210B9}"/>
              </a:ext>
            </a:extLst>
          </p:cNvPr>
          <p:cNvSpPr/>
          <p:nvPr userDrawn="1"/>
        </p:nvSpPr>
        <p:spPr>
          <a:xfrm>
            <a:off x="0" y="4760497"/>
            <a:ext cx="1811383" cy="2050869"/>
          </a:xfrm>
          <a:prstGeom prst="rtTriangle">
            <a:avLst/>
          </a:prstGeom>
          <a:solidFill>
            <a:srgbClr val="B1D0E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056512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FAA31E-1DE9-670C-BDF3-DA639D8CD26E}"/>
              </a:ext>
            </a:extLst>
          </p:cNvPr>
          <p:cNvSpPr/>
          <p:nvPr userDrawn="1"/>
        </p:nvSpPr>
        <p:spPr>
          <a:xfrm>
            <a:off x="0" y="0"/>
            <a:ext cx="652182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A521835-A0D8-1D84-7626-14C5A14D108F}"/>
              </a:ext>
            </a:extLst>
          </p:cNvPr>
          <p:cNvSpPr/>
          <p:nvPr userDrawn="1"/>
        </p:nvSpPr>
        <p:spPr>
          <a:xfrm>
            <a:off x="0" y="1"/>
            <a:ext cx="652182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CA7DC1B-61C9-6C7C-4FC7-CE159E4072B9}"/>
              </a:ext>
            </a:extLst>
          </p:cNvPr>
          <p:cNvSpPr/>
          <p:nvPr userDrawn="1"/>
        </p:nvSpPr>
        <p:spPr>
          <a:xfrm>
            <a:off x="0" y="363898"/>
            <a:ext cx="652182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0E829C-CE92-72BB-59CE-04B0518EB839}"/>
              </a:ext>
            </a:extLst>
          </p:cNvPr>
          <p:cNvSpPr/>
          <p:nvPr userDrawn="1"/>
        </p:nvSpPr>
        <p:spPr>
          <a:xfrm>
            <a:off x="0" y="727795"/>
            <a:ext cx="652182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8266" y="451611"/>
            <a:ext cx="7566409" cy="1280160"/>
          </a:xfrm>
        </p:spPr>
        <p:txBody>
          <a:bodyPr anchor="b"/>
          <a:lstStyle>
            <a:lvl1pPr algn="ctr">
              <a:defRPr b="1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8266" y="1953411"/>
            <a:ext cx="7566409" cy="667868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pic>
        <p:nvPicPr>
          <p:cNvPr id="11" name="Picture 10" descr="A picture containing building, outdoor, tall, city&#10;&#10;Description automatically generated">
            <a:extLst>
              <a:ext uri="{FF2B5EF4-FFF2-40B4-BE49-F238E27FC236}">
                <a16:creationId xmlns="" xmlns:a16="http://schemas.microsoft.com/office/drawing/2014/main" id="{D63B67CA-3817-4949-DEE4-B5B42AD1AE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0781" t="1" r="16806" b="47825"/>
          <a:stretch/>
        </p:blipFill>
        <p:spPr>
          <a:xfrm>
            <a:off x="1198266" y="3307863"/>
            <a:ext cx="7945734" cy="355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707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=""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715" y="1790700"/>
            <a:ext cx="3503366" cy="1671552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19" name="Text Placeholder 9">
            <a:extLst>
              <a:ext uri="{FF2B5EF4-FFF2-40B4-BE49-F238E27FC236}">
                <a16:creationId xmlns=""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714" y="4138738"/>
            <a:ext cx="3503367" cy="795212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0" name="Rectangle: Rounded Corners 15">
            <a:extLst>
              <a:ext uri="{FF2B5EF4-FFF2-40B4-BE49-F238E27FC236}">
                <a16:creationId xmlns="" xmlns:a16="http://schemas.microsoft.com/office/drawing/2014/main" id="{FAF05304-240E-D3B8-4985-C6AB5C070BA4}"/>
              </a:ext>
            </a:extLst>
          </p:cNvPr>
          <p:cNvSpPr/>
          <p:nvPr userDrawn="1"/>
        </p:nvSpPr>
        <p:spPr>
          <a:xfrm>
            <a:off x="5508715" y="1790699"/>
            <a:ext cx="4092485" cy="1671551"/>
          </a:xfrm>
          <a:prstGeom prst="roundRect">
            <a:avLst/>
          </a:prstGeom>
          <a:noFill/>
          <a:ln w="19050"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1" name="Rectangle: Rounded Corners 16">
            <a:extLst>
              <a:ext uri="{FF2B5EF4-FFF2-40B4-BE49-F238E27FC236}">
                <a16:creationId xmlns="" xmlns:a16="http://schemas.microsoft.com/office/drawing/2014/main" id="{567F7D7D-B6D5-48CE-05F2-50C8899804EB}"/>
              </a:ext>
            </a:extLst>
          </p:cNvPr>
          <p:cNvSpPr/>
          <p:nvPr userDrawn="1"/>
        </p:nvSpPr>
        <p:spPr>
          <a:xfrm>
            <a:off x="5508714" y="4138738"/>
            <a:ext cx="4092485" cy="795212"/>
          </a:xfrm>
          <a:prstGeom prst="roundRect">
            <a:avLst/>
          </a:prstGeom>
          <a:noFill/>
          <a:ln w="1905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pic>
        <p:nvPicPr>
          <p:cNvPr id="22" name="Picture 21" descr="A picture containing text, electronics, display, screenshot&#10;&#10;Description automatically generated">
            <a:extLst>
              <a:ext uri="{FF2B5EF4-FFF2-40B4-BE49-F238E27FC236}">
                <a16:creationId xmlns="" xmlns:a16="http://schemas.microsoft.com/office/drawing/2014/main" id="{E9637B54-0C9C-C005-8E2D-089EC947B6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85320" y="1955470"/>
            <a:ext cx="6519320" cy="490252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BC606976-5D70-4D95-A495-47889B7B35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1003" r="1753" b="36861"/>
          <a:stretch/>
        </p:blipFill>
        <p:spPr>
          <a:xfrm>
            <a:off x="-927942" y="2178438"/>
            <a:ext cx="5938091" cy="3001876"/>
          </a:xfrm>
          <a:prstGeom prst="rect">
            <a:avLst/>
          </a:prstGeom>
          <a:ln w="38100"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E9A6F716-1722-4858-A5EF-A6AE0E621C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766" y="263206"/>
            <a:ext cx="3205384" cy="107203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E00E2D2E-E400-10BF-BA54-F331B7E76AA7}"/>
              </a:ext>
            </a:extLst>
          </p:cNvPr>
          <p:cNvSpPr/>
          <p:nvPr userDrawn="1"/>
        </p:nvSpPr>
        <p:spPr>
          <a:xfrm>
            <a:off x="5297045" y="0"/>
            <a:ext cx="2923846" cy="1011918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76767567-9B64-11B9-2AEF-1EFFF84BE77D}"/>
              </a:ext>
            </a:extLst>
          </p:cNvPr>
          <p:cNvSpPr/>
          <p:nvPr userDrawn="1"/>
        </p:nvSpPr>
        <p:spPr>
          <a:xfrm>
            <a:off x="8525691" y="1"/>
            <a:ext cx="313509" cy="1011918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64BAAF39-94F5-FAAC-6C95-094861D485D7}"/>
              </a:ext>
            </a:extLst>
          </p:cNvPr>
          <p:cNvSpPr/>
          <p:nvPr userDrawn="1"/>
        </p:nvSpPr>
        <p:spPr>
          <a:xfrm>
            <a:off x="8830491" y="0"/>
            <a:ext cx="313509" cy="1011918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2747327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0A9CFC77-64A6-80D1-5E94-13BD68DE27DE}"/>
              </a:ext>
            </a:extLst>
          </p:cNvPr>
          <p:cNvSpPr/>
          <p:nvPr userDrawn="1"/>
        </p:nvSpPr>
        <p:spPr>
          <a:xfrm>
            <a:off x="8491818" y="0"/>
            <a:ext cx="652182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5463471-01F7-C3E0-D433-5E278D28E93D}"/>
              </a:ext>
            </a:extLst>
          </p:cNvPr>
          <p:cNvSpPr/>
          <p:nvPr userDrawn="1"/>
        </p:nvSpPr>
        <p:spPr>
          <a:xfrm>
            <a:off x="8491818" y="1"/>
            <a:ext cx="652182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0AD682B-93DD-AD06-2EBA-6CC51D4FE79C}"/>
              </a:ext>
            </a:extLst>
          </p:cNvPr>
          <p:cNvSpPr/>
          <p:nvPr userDrawn="1"/>
        </p:nvSpPr>
        <p:spPr>
          <a:xfrm>
            <a:off x="8491818" y="363898"/>
            <a:ext cx="652182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FFD5E6D-3F4D-92CE-4DDA-CAD7CB04EEE8}"/>
              </a:ext>
            </a:extLst>
          </p:cNvPr>
          <p:cNvSpPr/>
          <p:nvPr userDrawn="1"/>
        </p:nvSpPr>
        <p:spPr>
          <a:xfrm>
            <a:off x="8491818" y="727795"/>
            <a:ext cx="652182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Title 1">
            <a:extLst>
              <a:ext uri="{FF2B5EF4-FFF2-40B4-BE49-F238E27FC236}">
                <a16:creationId xmlns=""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6996" y="4284279"/>
            <a:ext cx="5203629" cy="960821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8" name="Text Placeholder 9">
            <a:extLst>
              <a:ext uri="{FF2B5EF4-FFF2-40B4-BE49-F238E27FC236}">
                <a16:creationId xmlns=""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6997" y="5515497"/>
            <a:ext cx="5203627" cy="402703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F78EBAEC-DE38-EC3E-E2F6-2F7ABB5EF95D}"/>
              </a:ext>
            </a:extLst>
          </p:cNvPr>
          <p:cNvSpPr/>
          <p:nvPr userDrawn="1"/>
        </p:nvSpPr>
        <p:spPr>
          <a:xfrm>
            <a:off x="1" y="363898"/>
            <a:ext cx="2823480" cy="363896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1174223-605E-997A-4D4D-F0178F0644B1}"/>
              </a:ext>
            </a:extLst>
          </p:cNvPr>
          <p:cNvSpPr/>
          <p:nvPr userDrawn="1"/>
        </p:nvSpPr>
        <p:spPr>
          <a:xfrm>
            <a:off x="1" y="727795"/>
            <a:ext cx="2823480" cy="363896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67E72F5-655B-DDC0-B713-596AD55E0E38}"/>
              </a:ext>
            </a:extLst>
          </p:cNvPr>
          <p:cNvSpPr/>
          <p:nvPr userDrawn="1"/>
        </p:nvSpPr>
        <p:spPr>
          <a:xfrm>
            <a:off x="1" y="1091691"/>
            <a:ext cx="2823480" cy="279450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81"/>
          <a:stretch/>
        </p:blipFill>
        <p:spPr>
          <a:xfrm>
            <a:off x="3083156" y="363897"/>
            <a:ext cx="5177470" cy="35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130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=""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75200" y="2411048"/>
            <a:ext cx="4199984" cy="164863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5" name="Text Placeholder 9">
            <a:extLst>
              <a:ext uri="{FF2B5EF4-FFF2-40B4-BE49-F238E27FC236}">
                <a16:creationId xmlns=""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75200" y="4343455"/>
            <a:ext cx="4199984" cy="598676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6" name="Right Triangle 15">
            <a:extLst>
              <a:ext uri="{FF2B5EF4-FFF2-40B4-BE49-F238E27FC236}">
                <a16:creationId xmlns="" xmlns:a16="http://schemas.microsoft.com/office/drawing/2014/main" id="{AC541435-3E12-F24A-BB3C-E20A81AD29B0}"/>
              </a:ext>
            </a:extLst>
          </p:cNvPr>
          <p:cNvSpPr/>
          <p:nvPr userDrawn="1"/>
        </p:nvSpPr>
        <p:spPr>
          <a:xfrm>
            <a:off x="0" y="755516"/>
            <a:ext cx="5803900" cy="6102484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ight Triangle 19">
            <a:extLst>
              <a:ext uri="{FF2B5EF4-FFF2-40B4-BE49-F238E27FC236}">
                <a16:creationId xmlns="" xmlns:a16="http://schemas.microsoft.com/office/drawing/2014/main" id="{185D501A-6517-BE88-5FF6-DB62C235717D}"/>
              </a:ext>
            </a:extLst>
          </p:cNvPr>
          <p:cNvSpPr/>
          <p:nvPr userDrawn="1"/>
        </p:nvSpPr>
        <p:spPr>
          <a:xfrm>
            <a:off x="0" y="982495"/>
            <a:ext cx="5609103" cy="587550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1" name="Picture 20" descr="A group of people posing for a photo&#10;&#10;Description automatically generated">
            <a:extLst>
              <a:ext uri="{FF2B5EF4-FFF2-40B4-BE49-F238E27FC236}">
                <a16:creationId xmlns="" xmlns:a16="http://schemas.microsoft.com/office/drawing/2014/main" id="{212EB9F3-1DA4-2524-B2EE-19F1F12DC6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8355" y="1678232"/>
            <a:ext cx="5572055" cy="3714704"/>
          </a:xfrm>
          <a:prstGeom prst="rect">
            <a:avLst/>
          </a:prstGeom>
        </p:spPr>
      </p:pic>
      <p:sp>
        <p:nvSpPr>
          <p:cNvPr id="22" name="Right Triangle 21">
            <a:extLst>
              <a:ext uri="{FF2B5EF4-FFF2-40B4-BE49-F238E27FC236}">
                <a16:creationId xmlns="" xmlns:a16="http://schemas.microsoft.com/office/drawing/2014/main" id="{553C8867-BDEA-A31C-DC35-697CA64A02A5}"/>
              </a:ext>
            </a:extLst>
          </p:cNvPr>
          <p:cNvSpPr/>
          <p:nvPr userDrawn="1"/>
        </p:nvSpPr>
        <p:spPr>
          <a:xfrm flipH="1" flipV="1">
            <a:off x="7852814" y="-3"/>
            <a:ext cx="1291185" cy="1280158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Right Triangle 23">
            <a:extLst>
              <a:ext uri="{FF2B5EF4-FFF2-40B4-BE49-F238E27FC236}">
                <a16:creationId xmlns="" xmlns:a16="http://schemas.microsoft.com/office/drawing/2014/main" id="{B83F87C1-3A3C-3995-26F1-90B45E5C1EFA}"/>
              </a:ext>
            </a:extLst>
          </p:cNvPr>
          <p:cNvSpPr/>
          <p:nvPr userDrawn="1"/>
        </p:nvSpPr>
        <p:spPr>
          <a:xfrm flipH="1" flipV="1">
            <a:off x="8070715" y="-1"/>
            <a:ext cx="1073285" cy="1074485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298B1A4-4057-F3AC-7D47-784682F1B733}"/>
              </a:ext>
            </a:extLst>
          </p:cNvPr>
          <p:cNvSpPr txBox="1"/>
          <p:nvPr userDrawn="1"/>
        </p:nvSpPr>
        <p:spPr>
          <a:xfrm>
            <a:off x="1324937" y="5619915"/>
            <a:ext cx="30509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D" b="1" i="0" u="none" strike="noStrike" dirty="0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Pelantikan</a:t>
            </a:r>
            <a:r>
              <a:rPr lang="en-ID" b="1" i="0" u="none" strike="noStrike" dirty="0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ID" b="1" i="0" u="none" strike="noStrike" dirty="0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pengurus</a:t>
            </a:r>
            <a:r>
              <a:rPr lang="en-ID" b="1" i="0" u="none" strike="noStrike" dirty="0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SEMA </a:t>
            </a:r>
            <a:r>
              <a:rPr lang="en-ID" b="1" i="0" u="none" strike="noStrike" dirty="0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dan</a:t>
            </a:r>
            <a:r>
              <a:rPr lang="en-ID" b="1" i="0" u="none" strike="noStrike" dirty="0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BPM </a:t>
            </a:r>
            <a:r>
              <a:rPr lang="en-ID" b="1" i="0" u="none" strike="noStrike" dirty="0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Fakultas</a:t>
            </a:r>
            <a:r>
              <a:rPr lang="en-ID" b="1" i="0" u="none" strike="noStrike" dirty="0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ID" b="1" i="0" u="none" strike="noStrike" dirty="0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Psikologi</a:t>
            </a:r>
            <a:r>
              <a:rPr lang="en-ID" b="1" i="0" u="none" strike="noStrike" dirty="0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YARSI</a:t>
            </a:r>
            <a:endParaRPr lang="en-ID" b="1" i="0" u="none" dirty="0">
              <a:solidFill>
                <a:schemeClr val="bg1"/>
              </a:solidFill>
              <a:effectLst/>
              <a:latin typeface="Lato" panose="020B0604020202020204" pitchFamily="34" charset="0"/>
            </a:endParaRPr>
          </a:p>
          <a:p>
            <a:pPr algn="l"/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24959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sitting in chairs&#10;&#10;Description automatically generated with medium confidence">
            <a:extLst>
              <a:ext uri="{FF2B5EF4-FFF2-40B4-BE49-F238E27FC236}">
                <a16:creationId xmlns="" xmlns:a16="http://schemas.microsoft.com/office/drawing/2014/main" id="{7A7FDCF1-943D-69EF-849B-C93F04E7B5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090" r="32046"/>
          <a:stretch/>
        </p:blipFill>
        <p:spPr>
          <a:xfrm>
            <a:off x="5133340" y="-8710"/>
            <a:ext cx="399796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F62B20E-E8DE-ECBE-45F2-8BA95BA0CBFF}"/>
              </a:ext>
            </a:extLst>
          </p:cNvPr>
          <p:cNvSpPr/>
          <p:nvPr userDrawn="1"/>
        </p:nvSpPr>
        <p:spPr>
          <a:xfrm>
            <a:off x="0" y="1"/>
            <a:ext cx="5359400" cy="686670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5" name="Title 1">
            <a:extLst>
              <a:ext uri="{FF2B5EF4-FFF2-40B4-BE49-F238E27FC236}">
                <a16:creationId xmlns=""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700" y="2148840"/>
            <a:ext cx="5064225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16" name="Text Placeholder 9">
            <a:extLst>
              <a:ext uri="{FF2B5EF4-FFF2-40B4-BE49-F238E27FC236}">
                <a16:creationId xmlns=""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9700" y="3553177"/>
            <a:ext cx="5064225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Section sub-Title</a:t>
            </a:r>
            <a:endParaRPr lang="id-ID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3C88A4A-AB01-0E2A-0E69-1D79B597DB35}"/>
              </a:ext>
            </a:extLst>
          </p:cNvPr>
          <p:cNvSpPr/>
          <p:nvPr userDrawn="1"/>
        </p:nvSpPr>
        <p:spPr>
          <a:xfrm>
            <a:off x="5365412" y="1"/>
            <a:ext cx="228031" cy="686670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87C826F-3BEB-6819-AE55-8D1E56A9895F}"/>
              </a:ext>
            </a:extLst>
          </p:cNvPr>
          <p:cNvSpPr/>
          <p:nvPr userDrawn="1"/>
        </p:nvSpPr>
        <p:spPr>
          <a:xfrm>
            <a:off x="5580950" y="0"/>
            <a:ext cx="228031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C024E98D-CADC-B909-EEDF-BEFF3282FBBD}"/>
              </a:ext>
            </a:extLst>
          </p:cNvPr>
          <p:cNvSpPr/>
          <p:nvPr userDrawn="1"/>
        </p:nvSpPr>
        <p:spPr>
          <a:xfrm>
            <a:off x="6256591" y="5782491"/>
            <a:ext cx="2887409" cy="694509"/>
          </a:xfrm>
          <a:prstGeom prst="rect">
            <a:avLst/>
          </a:prstGeom>
          <a:solidFill>
            <a:srgbClr val="1A374D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42CF6E8-797F-7006-D978-D66814B4EA1F}"/>
              </a:ext>
            </a:extLst>
          </p:cNvPr>
          <p:cNvSpPr txBox="1"/>
          <p:nvPr userDrawn="1"/>
        </p:nvSpPr>
        <p:spPr>
          <a:xfrm>
            <a:off x="6293443" y="5757272"/>
            <a:ext cx="2999344" cy="757645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Seminar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kepribadian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FPSI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Universitas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</a:t>
            </a:r>
          </a:p>
        </p:txBody>
      </p:sp>
    </p:spTree>
    <p:extLst>
      <p:ext uri="{BB962C8B-B14F-4D97-AF65-F5344CB8AC3E}">
        <p14:creationId xmlns:p14="http://schemas.microsoft.com/office/powerpoint/2010/main" val="415030597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DBD4A42-D856-2E2F-C8E2-6BA06EDBEEF3}"/>
              </a:ext>
            </a:extLst>
          </p:cNvPr>
          <p:cNvSpPr/>
          <p:nvPr userDrawn="1"/>
        </p:nvSpPr>
        <p:spPr>
          <a:xfrm>
            <a:off x="1" y="6727371"/>
            <a:ext cx="9144000" cy="13063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C4ABCC1-FC6C-58D4-4FED-B3B2BCE6AD97}"/>
              </a:ext>
            </a:extLst>
          </p:cNvPr>
          <p:cNvSpPr/>
          <p:nvPr userDrawn="1"/>
        </p:nvSpPr>
        <p:spPr>
          <a:xfrm>
            <a:off x="6313964" y="6727371"/>
            <a:ext cx="2830037" cy="130630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5C79656-AA0D-E710-A384-1FE8CF565B06}"/>
              </a:ext>
            </a:extLst>
          </p:cNvPr>
          <p:cNvSpPr/>
          <p:nvPr userDrawn="1"/>
        </p:nvSpPr>
        <p:spPr>
          <a:xfrm>
            <a:off x="6590212" y="6727371"/>
            <a:ext cx="2553788" cy="130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89F55AF-091E-7FF6-3421-9EA04ACA9B87}"/>
              </a:ext>
            </a:extLst>
          </p:cNvPr>
          <p:cNvSpPr/>
          <p:nvPr userDrawn="1"/>
        </p:nvSpPr>
        <p:spPr>
          <a:xfrm>
            <a:off x="1" y="0"/>
            <a:ext cx="9144000" cy="13063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8522B18E-4A40-E660-B87F-E35D5C97AE8A}"/>
              </a:ext>
            </a:extLst>
          </p:cNvPr>
          <p:cNvSpPr/>
          <p:nvPr userDrawn="1"/>
        </p:nvSpPr>
        <p:spPr>
          <a:xfrm>
            <a:off x="6313964" y="0"/>
            <a:ext cx="2830037" cy="130630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4F0DC16C-0479-3E79-F886-183D546E580B}"/>
              </a:ext>
            </a:extLst>
          </p:cNvPr>
          <p:cNvSpPr/>
          <p:nvPr userDrawn="1"/>
        </p:nvSpPr>
        <p:spPr>
          <a:xfrm>
            <a:off x="6590212" y="0"/>
            <a:ext cx="2553788" cy="130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A17B1964-969F-9C37-4FFC-5B2B1C0A6609}"/>
              </a:ext>
            </a:extLst>
          </p:cNvPr>
          <p:cNvSpPr/>
          <p:nvPr userDrawn="1"/>
        </p:nvSpPr>
        <p:spPr>
          <a:xfrm>
            <a:off x="4840860" y="1480209"/>
            <a:ext cx="4303139" cy="3897582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4" name="Title 1">
            <a:extLst>
              <a:ext uri="{FF2B5EF4-FFF2-40B4-BE49-F238E27FC236}">
                <a16:creationId xmlns=""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2260" y="1762051"/>
            <a:ext cx="3923940" cy="2090057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5" name="Text Placeholder 9">
            <a:extLst>
              <a:ext uri="{FF2B5EF4-FFF2-40B4-BE49-F238E27FC236}">
                <a16:creationId xmlns=""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2260" y="4076353"/>
            <a:ext cx="39239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sub-Title</a:t>
            </a:r>
            <a:endParaRPr lang="id-ID" dirty="0"/>
          </a:p>
        </p:txBody>
      </p:sp>
      <p:pic>
        <p:nvPicPr>
          <p:cNvPr id="26" name="Picture 25" descr="A doctor giving a patient a shot&#10;&#10;Description automatically generated with low confidence">
            <a:extLst>
              <a:ext uri="{FF2B5EF4-FFF2-40B4-BE49-F238E27FC236}">
                <a16:creationId xmlns="" xmlns:a16="http://schemas.microsoft.com/office/drawing/2014/main" id="{5A880C3F-ECFA-63D2-6BED-A2466ECD93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237" r="19239"/>
          <a:stretch/>
        </p:blipFill>
        <p:spPr>
          <a:xfrm>
            <a:off x="-12700" y="1480209"/>
            <a:ext cx="4418062" cy="389758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9ECD2B00-227C-6430-9DBE-4C23D87F1184}"/>
              </a:ext>
            </a:extLst>
          </p:cNvPr>
          <p:cNvSpPr/>
          <p:nvPr userDrawn="1"/>
        </p:nvSpPr>
        <p:spPr>
          <a:xfrm>
            <a:off x="4388293" y="1480209"/>
            <a:ext cx="258906" cy="389758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79FDE58C-C61A-F4A7-9F54-AFF208BF2883}"/>
              </a:ext>
            </a:extLst>
          </p:cNvPr>
          <p:cNvSpPr/>
          <p:nvPr userDrawn="1"/>
        </p:nvSpPr>
        <p:spPr>
          <a:xfrm>
            <a:off x="4146456" y="1480209"/>
            <a:ext cx="258906" cy="389758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C07C8D99-0F8B-8117-0ACD-A8BF2C2FE5EC}"/>
              </a:ext>
            </a:extLst>
          </p:cNvPr>
          <p:cNvSpPr/>
          <p:nvPr userDrawn="1"/>
        </p:nvSpPr>
        <p:spPr>
          <a:xfrm>
            <a:off x="0" y="4823113"/>
            <a:ext cx="4293327" cy="365760"/>
          </a:xfrm>
          <a:prstGeom prst="rect">
            <a:avLst/>
          </a:prstGeom>
          <a:solidFill>
            <a:srgbClr val="B1D0E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C25597D-883D-F9EE-AE00-40EBC99D6009}"/>
              </a:ext>
            </a:extLst>
          </p:cNvPr>
          <p:cNvSpPr txBox="1"/>
          <p:nvPr userDrawn="1"/>
        </p:nvSpPr>
        <p:spPr>
          <a:xfrm>
            <a:off x="534833" y="4822174"/>
            <a:ext cx="3016761" cy="351788"/>
          </a:xfrm>
          <a:prstGeom prst="rect">
            <a:avLst/>
          </a:prstGeom>
          <a:noFill/>
        </p:spPr>
        <p:txBody>
          <a:bodyPr wrap="none" rtlCol="0" anchor="ctr">
            <a:normAutofit lnSpcReduction="10000"/>
          </a:bodyPr>
          <a:lstStyle/>
          <a:p>
            <a:pPr algn="ctr">
              <a:lnSpc>
                <a:spcPct val="130000"/>
              </a:lnSpc>
            </a:pPr>
            <a:r>
              <a:rPr lang="en-US" sz="1400" b="1" dirty="0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Ruang</a:t>
            </a:r>
            <a:r>
              <a:rPr lang="en-US" sz="1400" b="1" dirty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eksperiman</a:t>
            </a:r>
            <a:r>
              <a:rPr lang="en-US" sz="1400" b="1" dirty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lalu</a:t>
            </a:r>
            <a:r>
              <a:rPr lang="en-US" sz="1400" b="1" dirty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lintas</a:t>
            </a:r>
            <a:r>
              <a:rPr lang="en-US" sz="1400" b="1" dirty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FPSI UY</a:t>
            </a:r>
          </a:p>
        </p:txBody>
      </p:sp>
    </p:spTree>
    <p:extLst>
      <p:ext uri="{BB962C8B-B14F-4D97-AF65-F5344CB8AC3E}">
        <p14:creationId xmlns:p14="http://schemas.microsoft.com/office/powerpoint/2010/main" val="383017990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Styl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person, table, desk&#10;&#10;Description automatically generated">
            <a:extLst>
              <a:ext uri="{FF2B5EF4-FFF2-40B4-BE49-F238E27FC236}">
                <a16:creationId xmlns="" xmlns:a16="http://schemas.microsoft.com/office/drawing/2014/main" id="{49A9B7AF-7594-356F-29A3-25E869949C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075" r="16137"/>
          <a:stretch/>
        </p:blipFill>
        <p:spPr>
          <a:xfrm>
            <a:off x="0" y="7"/>
            <a:ext cx="6156958" cy="6857993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A13D2CBD-21A9-8BAE-A1A9-01BDF63CF208}"/>
              </a:ext>
            </a:extLst>
          </p:cNvPr>
          <p:cNvSpPr/>
          <p:nvPr userDrawn="1"/>
        </p:nvSpPr>
        <p:spPr>
          <a:xfrm>
            <a:off x="5443945" y="6278880"/>
            <a:ext cx="212285" cy="579113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ight Triangle 15">
            <a:extLst>
              <a:ext uri="{FF2B5EF4-FFF2-40B4-BE49-F238E27FC236}">
                <a16:creationId xmlns="" xmlns:a16="http://schemas.microsoft.com/office/drawing/2014/main" id="{50D168B4-E380-5915-E207-2C9AF6DD1C8A}"/>
              </a:ext>
            </a:extLst>
          </p:cNvPr>
          <p:cNvSpPr/>
          <p:nvPr userDrawn="1"/>
        </p:nvSpPr>
        <p:spPr>
          <a:xfrm>
            <a:off x="0" y="3852107"/>
            <a:ext cx="1291185" cy="3005893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ight Triangle 16">
            <a:extLst>
              <a:ext uri="{FF2B5EF4-FFF2-40B4-BE49-F238E27FC236}">
                <a16:creationId xmlns="" xmlns:a16="http://schemas.microsoft.com/office/drawing/2014/main" id="{D2BB778C-CCBC-B091-3CEC-56EC5B3921E4}"/>
              </a:ext>
            </a:extLst>
          </p:cNvPr>
          <p:cNvSpPr/>
          <p:nvPr userDrawn="1"/>
        </p:nvSpPr>
        <p:spPr>
          <a:xfrm>
            <a:off x="0" y="4432663"/>
            <a:ext cx="1073285" cy="2425337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A17B1964-969F-9C37-4FFC-5B2B1C0A6609}"/>
              </a:ext>
            </a:extLst>
          </p:cNvPr>
          <p:cNvSpPr/>
          <p:nvPr userDrawn="1"/>
        </p:nvSpPr>
        <p:spPr>
          <a:xfrm>
            <a:off x="5656230" y="-5"/>
            <a:ext cx="3487770" cy="6857993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ight Triangle 20">
            <a:extLst>
              <a:ext uri="{FF2B5EF4-FFF2-40B4-BE49-F238E27FC236}">
                <a16:creationId xmlns="" xmlns:a16="http://schemas.microsoft.com/office/drawing/2014/main" id="{B0D15918-A6CF-0F28-14B8-ED369CFEBAA7}"/>
              </a:ext>
            </a:extLst>
          </p:cNvPr>
          <p:cNvSpPr/>
          <p:nvPr userDrawn="1"/>
        </p:nvSpPr>
        <p:spPr>
          <a:xfrm flipH="1" flipV="1">
            <a:off x="2052239" y="-1"/>
            <a:ext cx="3393520" cy="6857999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Right Triangle 23">
            <a:extLst>
              <a:ext uri="{FF2B5EF4-FFF2-40B4-BE49-F238E27FC236}">
                <a16:creationId xmlns="" xmlns:a16="http://schemas.microsoft.com/office/drawing/2014/main" id="{ED806A77-F00B-DA14-3043-606412E6BB03}"/>
              </a:ext>
            </a:extLst>
          </p:cNvPr>
          <p:cNvSpPr/>
          <p:nvPr userDrawn="1"/>
        </p:nvSpPr>
        <p:spPr>
          <a:xfrm flipH="1" flipV="1">
            <a:off x="2264525" y="-1"/>
            <a:ext cx="3393521" cy="6857995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F7B0413E-3B06-F04A-1E83-E67E7B401F3F}"/>
              </a:ext>
            </a:extLst>
          </p:cNvPr>
          <p:cNvCxnSpPr>
            <a:cxnSpLocks/>
          </p:cNvCxnSpPr>
          <p:nvPr userDrawn="1"/>
        </p:nvCxnSpPr>
        <p:spPr>
          <a:xfrm>
            <a:off x="2598057" y="-1"/>
            <a:ext cx="3413756" cy="6857994"/>
          </a:xfrm>
          <a:prstGeom prst="line">
            <a:avLst/>
          </a:prstGeom>
          <a:ln w="127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=""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50971" y="2238110"/>
            <a:ext cx="3928664" cy="136941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27" name="Text Placeholder 9">
            <a:extLst>
              <a:ext uri="{FF2B5EF4-FFF2-40B4-BE49-F238E27FC236}">
                <a16:creationId xmlns=""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50970" y="3755575"/>
            <a:ext cx="3928663" cy="677088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sub-Title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0701151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1937320" y="2505334"/>
            <a:ext cx="5362365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b="1" spc="225" dirty="0" err="1">
                <a:solidFill>
                  <a:srgbClr val="1A374D"/>
                </a:solidFill>
                <a:effectLst/>
                <a:latin typeface="+mn-lt"/>
                <a:cs typeface="Aharoni" panose="02010803020104030203" pitchFamily="2" charset="-79"/>
              </a:rPr>
              <a:t>Terima</a:t>
            </a:r>
            <a:r>
              <a:rPr lang="en-US" sz="6000" b="1" spc="225" dirty="0">
                <a:solidFill>
                  <a:srgbClr val="1A374D"/>
                </a:solidFill>
                <a:effectLst/>
                <a:latin typeface="+mn-lt"/>
                <a:cs typeface="Aharoni" panose="02010803020104030203" pitchFamily="2" charset="-79"/>
              </a:rPr>
              <a:t> Kasih</a:t>
            </a:r>
            <a:endParaRPr lang="id-ID" sz="6000" b="1" spc="225" dirty="0">
              <a:solidFill>
                <a:srgbClr val="1A374D"/>
              </a:solidFill>
              <a:effectLst/>
              <a:latin typeface="+mn-lt"/>
              <a:cs typeface="Aharoni" panose="02010803020104030203" pitchFamily="2" charset="-79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8B721BA2-8BA3-8120-98F2-21C5E399DCF0}"/>
              </a:ext>
            </a:extLst>
          </p:cNvPr>
          <p:cNvCxnSpPr/>
          <p:nvPr userDrawn="1"/>
        </p:nvCxnSpPr>
        <p:spPr>
          <a:xfrm>
            <a:off x="1837551" y="3840714"/>
            <a:ext cx="5337540" cy="0"/>
          </a:xfrm>
          <a:prstGeom prst="line">
            <a:avLst/>
          </a:prstGeom>
          <a:ln w="19050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ight Triangle 35">
            <a:extLst>
              <a:ext uri="{FF2B5EF4-FFF2-40B4-BE49-F238E27FC236}">
                <a16:creationId xmlns="" xmlns:a16="http://schemas.microsoft.com/office/drawing/2014/main" id="{F51E91E8-CCD1-9A28-083D-869A6F2D2E4B}"/>
              </a:ext>
            </a:extLst>
          </p:cNvPr>
          <p:cNvSpPr/>
          <p:nvPr userDrawn="1"/>
        </p:nvSpPr>
        <p:spPr>
          <a:xfrm rot="16200000" flipH="1" flipV="1">
            <a:off x="-989980" y="983183"/>
            <a:ext cx="4351339" cy="2371379"/>
          </a:xfrm>
          <a:prstGeom prst="rtTriangle">
            <a:avLst/>
          </a:prstGeom>
          <a:solidFill>
            <a:srgbClr val="6998AB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9" name="Right Triangle 38">
            <a:extLst>
              <a:ext uri="{FF2B5EF4-FFF2-40B4-BE49-F238E27FC236}">
                <a16:creationId xmlns="" xmlns:a16="http://schemas.microsoft.com/office/drawing/2014/main" id="{591BC4FE-12FD-AE2F-5886-A7C51E2D0B0F}"/>
              </a:ext>
            </a:extLst>
          </p:cNvPr>
          <p:cNvSpPr/>
          <p:nvPr userDrawn="1"/>
        </p:nvSpPr>
        <p:spPr>
          <a:xfrm rot="16200000" flipH="1" flipV="1">
            <a:off x="-977605" y="964710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1" name="Right Triangle 40">
            <a:extLst>
              <a:ext uri="{FF2B5EF4-FFF2-40B4-BE49-F238E27FC236}">
                <a16:creationId xmlns="" xmlns:a16="http://schemas.microsoft.com/office/drawing/2014/main" id="{EA54DC4A-F453-F4B3-C312-1CC4F4E2AFE2}"/>
              </a:ext>
            </a:extLst>
          </p:cNvPr>
          <p:cNvSpPr/>
          <p:nvPr userDrawn="1"/>
        </p:nvSpPr>
        <p:spPr>
          <a:xfrm rot="16200000" flipH="1" flipV="1">
            <a:off x="-1086465" y="107356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Right Triangle 41">
            <a:extLst>
              <a:ext uri="{FF2B5EF4-FFF2-40B4-BE49-F238E27FC236}">
                <a16:creationId xmlns="" xmlns:a16="http://schemas.microsoft.com/office/drawing/2014/main" id="{E510CCC7-AB9C-7F68-40EC-F726C6452B41}"/>
              </a:ext>
            </a:extLst>
          </p:cNvPr>
          <p:cNvSpPr/>
          <p:nvPr userDrawn="1"/>
        </p:nvSpPr>
        <p:spPr>
          <a:xfrm rot="16200000">
            <a:off x="5782639" y="3503147"/>
            <a:ext cx="4351339" cy="2371379"/>
          </a:xfrm>
          <a:prstGeom prst="rtTriangle">
            <a:avLst/>
          </a:prstGeom>
          <a:solidFill>
            <a:srgbClr val="6998AB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3" name="Right Triangle 42">
            <a:extLst>
              <a:ext uri="{FF2B5EF4-FFF2-40B4-BE49-F238E27FC236}">
                <a16:creationId xmlns="" xmlns:a16="http://schemas.microsoft.com/office/drawing/2014/main" id="{AF24A8C3-237C-2AB8-761D-B2982F57591D}"/>
              </a:ext>
            </a:extLst>
          </p:cNvPr>
          <p:cNvSpPr/>
          <p:nvPr userDrawn="1"/>
        </p:nvSpPr>
        <p:spPr>
          <a:xfrm rot="16200000">
            <a:off x="6267994" y="3981993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4" name="Right Triangle 43">
            <a:extLst>
              <a:ext uri="{FF2B5EF4-FFF2-40B4-BE49-F238E27FC236}">
                <a16:creationId xmlns="" xmlns:a16="http://schemas.microsoft.com/office/drawing/2014/main" id="{D07DF08D-CA8B-7DBD-27B8-DE974EF79B54}"/>
              </a:ext>
            </a:extLst>
          </p:cNvPr>
          <p:cNvSpPr/>
          <p:nvPr userDrawn="1"/>
        </p:nvSpPr>
        <p:spPr>
          <a:xfrm rot="16200000">
            <a:off x="6690360" y="4404358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9B50ED46-F097-4F9D-B28C-3303EF0BF3FE}"/>
              </a:ext>
            </a:extLst>
          </p:cNvPr>
          <p:cNvSpPr txBox="1"/>
          <p:nvPr userDrawn="1"/>
        </p:nvSpPr>
        <p:spPr>
          <a:xfrm>
            <a:off x="3228254" y="4762769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682A1A95-7DCF-4648-9E28-3D1DF1E6A265}"/>
              </a:ext>
            </a:extLst>
          </p:cNvPr>
          <p:cNvSpPr txBox="1"/>
          <p:nvPr userDrawn="1"/>
        </p:nvSpPr>
        <p:spPr>
          <a:xfrm>
            <a:off x="1078006" y="605996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937BA1DB-6069-4A65-9518-580CAAA24DF5}"/>
              </a:ext>
            </a:extLst>
          </p:cNvPr>
          <p:cNvSpPr txBox="1"/>
          <p:nvPr userDrawn="1"/>
        </p:nvSpPr>
        <p:spPr>
          <a:xfrm>
            <a:off x="1078006" y="5404153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A201FF94-5AC3-4A99-B7B1-A80F9EFE6866}"/>
              </a:ext>
            </a:extLst>
          </p:cNvPr>
          <p:cNvSpPr txBox="1"/>
          <p:nvPr userDrawn="1"/>
        </p:nvSpPr>
        <p:spPr>
          <a:xfrm>
            <a:off x="1078006" y="5084113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25532671-8C5C-4A08-9A27-A9E4AF30B874}"/>
              </a:ext>
            </a:extLst>
          </p:cNvPr>
          <p:cNvSpPr txBox="1"/>
          <p:nvPr userDrawn="1"/>
        </p:nvSpPr>
        <p:spPr>
          <a:xfrm>
            <a:off x="1078006" y="4764073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="" xmlns:a16="http://schemas.microsoft.com/office/drawing/2014/main" id="{6384C88E-3326-4972-97B6-030FCB011E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6" y="6059960"/>
            <a:ext cx="276431" cy="27432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="" xmlns:a16="http://schemas.microsoft.com/office/drawing/2014/main" id="{B86C8205-A088-4D15-AA1B-D7B88E9DE3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6" y="5404153"/>
            <a:ext cx="278573" cy="27432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="" xmlns:a16="http://schemas.microsoft.com/office/drawing/2014/main" id="{9B2CDF30-FAFA-4370-9098-E509355A6E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6" y="5084113"/>
            <a:ext cx="275524" cy="27432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="" xmlns:a16="http://schemas.microsoft.com/office/drawing/2014/main" id="{6BB6519D-0C73-49C7-907E-30021270C0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6" y="4764073"/>
            <a:ext cx="274320" cy="27432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ED001A80-EB80-4EC3-BAA1-FC212FB02847}"/>
              </a:ext>
            </a:extLst>
          </p:cNvPr>
          <p:cNvSpPr txBox="1"/>
          <p:nvPr userDrawn="1"/>
        </p:nvSpPr>
        <p:spPr>
          <a:xfrm>
            <a:off x="1078006" y="5724193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="" xmlns:a16="http://schemas.microsoft.com/office/drawing/2014/main" id="{7FCF1E42-327C-48AB-B1F9-BF0AE4D601C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812" y="5724193"/>
            <a:ext cx="274320" cy="2743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2C2DFC68-3ECF-CC86-7F72-691DB34F3F7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37911" y="138209"/>
            <a:ext cx="328951" cy="32895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0F193CAA-72AF-417A-8809-BE14EE2B749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644262" y="81901"/>
            <a:ext cx="853335" cy="448363"/>
          </a:xfrm>
          <a:prstGeom prst="rect">
            <a:avLst/>
          </a:prstGeom>
        </p:spPr>
      </p:pic>
      <p:pic>
        <p:nvPicPr>
          <p:cNvPr id="30" name="Picture 29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68C9C3E9-B941-3EB7-92B9-F4D02884222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829" y="167201"/>
            <a:ext cx="1103726" cy="298504"/>
          </a:xfrm>
          <a:prstGeom prst="rect">
            <a:avLst/>
          </a:prstGeom>
        </p:spPr>
      </p:pic>
      <p:pic>
        <p:nvPicPr>
          <p:cNvPr id="31" name="Picture 30" descr="Logo&#10;&#10;Description automatically generated">
            <a:extLst>
              <a:ext uri="{FF2B5EF4-FFF2-40B4-BE49-F238E27FC236}">
                <a16:creationId xmlns="" xmlns:a16="http://schemas.microsoft.com/office/drawing/2014/main" id="{0FEBFE41-3766-A85C-0EAD-F6DA15E0559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57" y="145006"/>
            <a:ext cx="705615" cy="29850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997" y="94128"/>
            <a:ext cx="412356" cy="41235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546" y="75218"/>
            <a:ext cx="438079" cy="43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0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2" grpId="0"/>
      <p:bldP spid="53" grpId="0"/>
      <p:bldP spid="54" grpId="0"/>
      <p:bldP spid="55" grpId="0"/>
      <p:bldP spid="56" grpId="0"/>
      <p:bldP spid="61" grpId="0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0" y="3214237"/>
            <a:ext cx="9170126" cy="3656796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2087363" y="4585838"/>
            <a:ext cx="53623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none" spc="225" dirty="0" err="1">
                <a:solidFill>
                  <a:schemeClr val="bg1"/>
                </a:solidFill>
                <a:effectLst/>
                <a:latin typeface="+mn-lt"/>
                <a:cs typeface="Aharoni" panose="02010803020104030203" pitchFamily="2" charset="-79"/>
              </a:rPr>
              <a:t>Terima</a:t>
            </a:r>
            <a:r>
              <a:rPr lang="en-US" sz="6000" b="1" u="none" spc="225" dirty="0">
                <a:solidFill>
                  <a:schemeClr val="bg1"/>
                </a:solidFill>
                <a:effectLst/>
                <a:latin typeface="+mn-lt"/>
                <a:cs typeface="Aharoni" panose="02010803020104030203" pitchFamily="2" charset="-79"/>
              </a:rPr>
              <a:t> Kasih</a:t>
            </a:r>
            <a:endParaRPr lang="id-ID" sz="6000" b="1" u="none" spc="225" dirty="0">
              <a:solidFill>
                <a:schemeClr val="bg1"/>
              </a:solidFill>
              <a:effectLst/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8F98B238-3EB5-1162-10BE-8DEFE0AF9D53}"/>
              </a:ext>
            </a:extLst>
          </p:cNvPr>
          <p:cNvSpPr/>
          <p:nvPr userDrawn="1"/>
        </p:nvSpPr>
        <p:spPr>
          <a:xfrm>
            <a:off x="0" y="3186329"/>
            <a:ext cx="9170126" cy="292071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11209536-D115-661C-44B3-AFA06C585C6F}"/>
              </a:ext>
            </a:extLst>
          </p:cNvPr>
          <p:cNvSpPr/>
          <p:nvPr userDrawn="1"/>
        </p:nvSpPr>
        <p:spPr>
          <a:xfrm>
            <a:off x="-13063" y="3467338"/>
            <a:ext cx="9183188" cy="292071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277555B8-AF2F-28C5-EEFD-4FF580168A7C}"/>
              </a:ext>
            </a:extLst>
          </p:cNvPr>
          <p:cNvSpPr/>
          <p:nvPr userDrawn="1"/>
        </p:nvSpPr>
        <p:spPr>
          <a:xfrm>
            <a:off x="-1" y="284038"/>
            <a:ext cx="9170126" cy="292071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C4F4C9A0-F323-1C17-AA3B-FFD339432926}"/>
              </a:ext>
            </a:extLst>
          </p:cNvPr>
          <p:cNvSpPr/>
          <p:nvPr userDrawn="1"/>
        </p:nvSpPr>
        <p:spPr>
          <a:xfrm>
            <a:off x="1" y="-847"/>
            <a:ext cx="9144000" cy="292071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3F21C907-A8A6-43A7-8F75-84EFAD7BD70C}"/>
              </a:ext>
            </a:extLst>
          </p:cNvPr>
          <p:cNvSpPr txBox="1"/>
          <p:nvPr userDrawn="1"/>
        </p:nvSpPr>
        <p:spPr>
          <a:xfrm>
            <a:off x="2645869" y="1143364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56CF4902-2F6D-4D50-B6E1-58D554729EFF}"/>
              </a:ext>
            </a:extLst>
          </p:cNvPr>
          <p:cNvSpPr txBox="1"/>
          <p:nvPr userDrawn="1"/>
        </p:nvSpPr>
        <p:spPr>
          <a:xfrm>
            <a:off x="530188" y="2482346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E775574A-5B31-40F0-B677-607B1712B4AA}"/>
              </a:ext>
            </a:extLst>
          </p:cNvPr>
          <p:cNvSpPr txBox="1"/>
          <p:nvPr userDrawn="1"/>
        </p:nvSpPr>
        <p:spPr>
          <a:xfrm>
            <a:off x="498088" y="1780201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A0F3F231-0F42-48FE-AF23-A636AD8A0718}"/>
              </a:ext>
            </a:extLst>
          </p:cNvPr>
          <p:cNvSpPr txBox="1"/>
          <p:nvPr userDrawn="1"/>
        </p:nvSpPr>
        <p:spPr>
          <a:xfrm>
            <a:off x="498088" y="1460161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7D4AB204-F572-404E-AFD3-A3716BF03415}"/>
              </a:ext>
            </a:extLst>
          </p:cNvPr>
          <p:cNvSpPr txBox="1"/>
          <p:nvPr userDrawn="1"/>
        </p:nvSpPr>
        <p:spPr>
          <a:xfrm>
            <a:off x="498088" y="1140121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011FE2BB-AE07-4C80-9C0C-9B2F9703A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54" y="2482346"/>
            <a:ext cx="276431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B3B63A4C-FE5D-4245-B604-65D6ECE76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8" y="1780201"/>
            <a:ext cx="278573" cy="27432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DDE3E8FF-D0DB-4AC9-B49D-92E5486477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8" y="1460161"/>
            <a:ext cx="275524" cy="27432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id="{8CE26D18-3FF7-486B-8964-197EDC724DE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8" y="1140121"/>
            <a:ext cx="274320" cy="2743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87002F12-E3BE-47BB-BF96-129FFCA9C4D1}"/>
              </a:ext>
            </a:extLst>
          </p:cNvPr>
          <p:cNvSpPr txBox="1"/>
          <p:nvPr userDrawn="1"/>
        </p:nvSpPr>
        <p:spPr>
          <a:xfrm>
            <a:off x="498088" y="2100241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="" xmlns:a16="http://schemas.microsoft.com/office/drawing/2014/main" id="{35E81063-B8D5-49EC-B906-CB8E4BCEC3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894" y="2100241"/>
            <a:ext cx="274320" cy="2743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2C2DFC68-3ECF-CC86-7F72-691DB34F3F7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37911" y="722055"/>
            <a:ext cx="328951" cy="32895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0F193CAA-72AF-417A-8809-BE14EE2B749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644262" y="665747"/>
            <a:ext cx="853335" cy="448363"/>
          </a:xfrm>
          <a:prstGeom prst="rect">
            <a:avLst/>
          </a:prstGeom>
        </p:spPr>
      </p:pic>
      <p:pic>
        <p:nvPicPr>
          <p:cNvPr id="28" name="Picture 27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68C9C3E9-B941-3EB7-92B9-F4D02884222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801" y="751047"/>
            <a:ext cx="1103726" cy="298504"/>
          </a:xfrm>
          <a:prstGeom prst="rect">
            <a:avLst/>
          </a:prstGeom>
        </p:spPr>
      </p:pic>
      <p:pic>
        <p:nvPicPr>
          <p:cNvPr id="29" name="Picture 28" descr="Logo&#10;&#10;Description automatically generated">
            <a:extLst>
              <a:ext uri="{FF2B5EF4-FFF2-40B4-BE49-F238E27FC236}">
                <a16:creationId xmlns="" xmlns:a16="http://schemas.microsoft.com/office/drawing/2014/main" id="{0FEBFE41-3766-A85C-0EAD-F6DA15E0559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57" y="728852"/>
            <a:ext cx="705615" cy="29850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997" y="677974"/>
            <a:ext cx="412356" cy="41235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518" y="659064"/>
            <a:ext cx="438079" cy="43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6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/>
      <p:bldP spid="41" grpId="0"/>
      <p:bldP spid="42" grpId="0"/>
      <p:bldP spid="43" grpId="0"/>
      <p:bldP spid="44" grpId="0"/>
      <p:bldP spid="49" grpId="0"/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ED9FF11D-0EBC-C761-BE39-763317F9D836}"/>
              </a:ext>
            </a:extLst>
          </p:cNvPr>
          <p:cNvSpPr/>
          <p:nvPr userDrawn="1"/>
        </p:nvSpPr>
        <p:spPr>
          <a:xfrm>
            <a:off x="8491818" y="0"/>
            <a:ext cx="652182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EC1B7039-7563-0CCA-232B-830C1E8EBB35}"/>
              </a:ext>
            </a:extLst>
          </p:cNvPr>
          <p:cNvSpPr/>
          <p:nvPr userDrawn="1"/>
        </p:nvSpPr>
        <p:spPr>
          <a:xfrm>
            <a:off x="8491818" y="1"/>
            <a:ext cx="652182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B764ADA0-ADE6-4677-0645-8D4DD9B2F76B}"/>
              </a:ext>
            </a:extLst>
          </p:cNvPr>
          <p:cNvSpPr/>
          <p:nvPr userDrawn="1"/>
        </p:nvSpPr>
        <p:spPr>
          <a:xfrm>
            <a:off x="8491818" y="363898"/>
            <a:ext cx="652182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655789FE-8183-C08C-6432-884400A52E43}"/>
              </a:ext>
            </a:extLst>
          </p:cNvPr>
          <p:cNvSpPr/>
          <p:nvPr userDrawn="1"/>
        </p:nvSpPr>
        <p:spPr>
          <a:xfrm>
            <a:off x="8491818" y="727795"/>
            <a:ext cx="652182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8F8B7A6D-D138-0DDB-8A99-B3FC322EEA8A}"/>
              </a:ext>
            </a:extLst>
          </p:cNvPr>
          <p:cNvSpPr/>
          <p:nvPr userDrawn="1"/>
        </p:nvSpPr>
        <p:spPr>
          <a:xfrm>
            <a:off x="0" y="0"/>
            <a:ext cx="652182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11732036-7B6B-8D75-0044-C0E66637F3C2}"/>
              </a:ext>
            </a:extLst>
          </p:cNvPr>
          <p:cNvSpPr/>
          <p:nvPr userDrawn="1"/>
        </p:nvSpPr>
        <p:spPr>
          <a:xfrm>
            <a:off x="0" y="1"/>
            <a:ext cx="652182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E7C263F4-0F79-CE75-B7E2-26B08352D6F3}"/>
              </a:ext>
            </a:extLst>
          </p:cNvPr>
          <p:cNvSpPr/>
          <p:nvPr userDrawn="1"/>
        </p:nvSpPr>
        <p:spPr>
          <a:xfrm>
            <a:off x="0" y="363898"/>
            <a:ext cx="652182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28BC4E34-8C75-CD5A-753E-2C56E583E14F}"/>
              </a:ext>
            </a:extLst>
          </p:cNvPr>
          <p:cNvSpPr/>
          <p:nvPr userDrawn="1"/>
        </p:nvSpPr>
        <p:spPr>
          <a:xfrm>
            <a:off x="0" y="727795"/>
            <a:ext cx="652182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2003314" y="2618668"/>
            <a:ext cx="53623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spc="225" dirty="0" err="1">
                <a:solidFill>
                  <a:srgbClr val="1A374D"/>
                </a:solidFill>
                <a:effectLst/>
                <a:latin typeface="+mn-lt"/>
                <a:cs typeface="Arial" panose="020B0604020202020204" pitchFamily="34" charset="0"/>
              </a:rPr>
              <a:t>Terima</a:t>
            </a:r>
            <a:r>
              <a:rPr lang="en-US" sz="6000" b="1" spc="225" dirty="0">
                <a:solidFill>
                  <a:srgbClr val="1A374D"/>
                </a:solidFill>
                <a:effectLst/>
                <a:latin typeface="+mn-lt"/>
                <a:cs typeface="Arial" panose="020B0604020202020204" pitchFamily="34" charset="0"/>
              </a:rPr>
              <a:t> Kasih</a:t>
            </a:r>
            <a:endParaRPr lang="id-ID" sz="6000" b="1" spc="225" dirty="0">
              <a:solidFill>
                <a:srgbClr val="1A374D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56" name="Rectangle: Rounded Corners 38">
            <a:extLst>
              <a:ext uri="{FF2B5EF4-FFF2-40B4-BE49-F238E27FC236}">
                <a16:creationId xmlns="" xmlns:a16="http://schemas.microsoft.com/office/drawing/2014/main" id="{9235FA3E-9454-8B05-AC7E-22388BED7DC4}"/>
              </a:ext>
            </a:extLst>
          </p:cNvPr>
          <p:cNvSpPr/>
          <p:nvPr userDrawn="1"/>
        </p:nvSpPr>
        <p:spPr>
          <a:xfrm>
            <a:off x="1165868" y="2116184"/>
            <a:ext cx="6880852" cy="2204183"/>
          </a:xfrm>
          <a:prstGeom prst="roundRect">
            <a:avLst/>
          </a:prstGeom>
          <a:noFill/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CB48BF94-3F75-9DC8-0C48-3A78AB31517E}"/>
              </a:ext>
            </a:extLst>
          </p:cNvPr>
          <p:cNvSpPr txBox="1"/>
          <p:nvPr userDrawn="1"/>
        </p:nvSpPr>
        <p:spPr>
          <a:xfrm>
            <a:off x="1828811" y="6123801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A0D1C915-C267-1CF3-14C9-1F9DE77AE531}"/>
              </a:ext>
            </a:extLst>
          </p:cNvPr>
          <p:cNvSpPr txBox="1"/>
          <p:nvPr userDrawn="1"/>
        </p:nvSpPr>
        <p:spPr>
          <a:xfrm>
            <a:off x="1796711" y="5421656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3188A6F0-5E6C-56C6-270A-D54B48CB7D0D}"/>
              </a:ext>
            </a:extLst>
          </p:cNvPr>
          <p:cNvSpPr txBox="1"/>
          <p:nvPr userDrawn="1"/>
        </p:nvSpPr>
        <p:spPr>
          <a:xfrm>
            <a:off x="1796711" y="5101616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C9AA213B-7F12-9900-AC00-25F0AE54F79A}"/>
              </a:ext>
            </a:extLst>
          </p:cNvPr>
          <p:cNvSpPr txBox="1"/>
          <p:nvPr userDrawn="1"/>
        </p:nvSpPr>
        <p:spPr>
          <a:xfrm>
            <a:off x="1796711" y="4781576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="" xmlns:a16="http://schemas.microsoft.com/office/drawing/2014/main" id="{1ACF229D-ED1A-AB5B-AC0E-76CF9CE573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428" y="6123801"/>
            <a:ext cx="276431" cy="27432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="" xmlns:a16="http://schemas.microsoft.com/office/drawing/2014/main" id="{D34ABE06-C210-633F-AFDF-BF809883FF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5421656"/>
            <a:ext cx="278573" cy="27432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="" xmlns:a16="http://schemas.microsoft.com/office/drawing/2014/main" id="{06911250-DEA1-2214-B053-B18D85A674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5101616"/>
            <a:ext cx="275524" cy="27432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="" xmlns:a16="http://schemas.microsoft.com/office/drawing/2014/main" id="{48BDBD9A-D9B8-1E88-F3C8-0E600A689A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4781576"/>
            <a:ext cx="274320" cy="27432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AD402B05-05E2-34F7-0E86-FD5A6DEB8FBB}"/>
              </a:ext>
            </a:extLst>
          </p:cNvPr>
          <p:cNvSpPr txBox="1"/>
          <p:nvPr userDrawn="1"/>
        </p:nvSpPr>
        <p:spPr>
          <a:xfrm>
            <a:off x="1796711" y="5741696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="" xmlns:a16="http://schemas.microsoft.com/office/drawing/2014/main" id="{9F9E8088-576E-F5F1-32AC-08A34D858B1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517" y="5741696"/>
            <a:ext cx="274320" cy="27432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="" xmlns:a16="http://schemas.microsoft.com/office/drawing/2014/main" id="{B0E6D047-5818-0F35-5C5A-920A5FB3A1E4}"/>
              </a:ext>
            </a:extLst>
          </p:cNvPr>
          <p:cNvSpPr txBox="1"/>
          <p:nvPr userDrawn="1"/>
        </p:nvSpPr>
        <p:spPr>
          <a:xfrm>
            <a:off x="4329110" y="4745513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9F51A7EE-7307-951E-740E-5E1B45CCA6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811" y="217662"/>
            <a:ext cx="1311717" cy="354755"/>
          </a:xfrm>
          <a:prstGeom prst="rect">
            <a:avLst/>
          </a:prstGeom>
        </p:spPr>
      </p:pic>
      <p:pic>
        <p:nvPicPr>
          <p:cNvPr id="31" name="Picture 30" descr="Logo&#10;&#10;Description automatically generated">
            <a:extLst>
              <a:ext uri="{FF2B5EF4-FFF2-40B4-BE49-F238E27FC236}">
                <a16:creationId xmlns="" xmlns:a16="http://schemas.microsoft.com/office/drawing/2014/main" id="{D962BA83-F033-2EE1-A52C-510AA2874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040" y="200097"/>
            <a:ext cx="951079" cy="40234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8598CCC3-DE30-CE62-7613-67441317113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018199" y="183721"/>
            <a:ext cx="472469" cy="47246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D8933014-62EF-9721-71F5-41256BF1AC9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490668" y="109440"/>
            <a:ext cx="1280445" cy="67277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963" y="243834"/>
            <a:ext cx="412356" cy="41235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608" y="117609"/>
            <a:ext cx="515352" cy="51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9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4" grpId="0"/>
      <p:bldP spid="65" grpId="0"/>
      <p:bldP spid="66" grpId="0"/>
      <p:bldP spid="67" grpId="0"/>
      <p:bldP spid="72" grpId="0"/>
      <p:bldP spid="74" grpId="0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knowledg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95F759C-28E3-438E-9340-D8FB1096CC9C}"/>
              </a:ext>
            </a:extLst>
          </p:cNvPr>
          <p:cNvSpPr txBox="1"/>
          <p:nvPr userDrawn="1"/>
        </p:nvSpPr>
        <p:spPr>
          <a:xfrm>
            <a:off x="914400" y="3383280"/>
            <a:ext cx="3285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Slide Template Designers</a:t>
            </a:r>
            <a:endParaRPr lang="en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B83F841-977C-414C-AB38-98604DC35013}"/>
              </a:ext>
            </a:extLst>
          </p:cNvPr>
          <p:cNvSpPr txBox="1"/>
          <p:nvPr userDrawn="1"/>
        </p:nvSpPr>
        <p:spPr>
          <a:xfrm>
            <a:off x="914400" y="1463040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Content Creators</a:t>
            </a:r>
            <a:endParaRPr lang="en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27D6C46-2C9A-42EA-BBCA-32119479EB7A}"/>
              </a:ext>
            </a:extLst>
          </p:cNvPr>
          <p:cNvSpPr txBox="1"/>
          <p:nvPr userDrawn="1"/>
        </p:nvSpPr>
        <p:spPr>
          <a:xfrm>
            <a:off x="914400" y="5120640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Modificators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8C06D7A-0528-4E7F-9779-78CD3EB27FC8}"/>
              </a:ext>
            </a:extLst>
          </p:cNvPr>
          <p:cNvSpPr txBox="1"/>
          <p:nvPr userDrawn="1"/>
        </p:nvSpPr>
        <p:spPr>
          <a:xfrm>
            <a:off x="1371600" y="3749040"/>
            <a:ext cx="7366001" cy="137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ID" sz="1900" dirty="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900" dirty="0" err="1">
                <a:latin typeface="Arial" panose="020B0604020202020204" pitchFamily="34" charset="0"/>
                <a:cs typeface="Arial" panose="020B0604020202020204" pitchFamily="34" charset="0"/>
              </a:rPr>
              <a:t>Azyumardi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 Azra Putra </a:t>
            </a:r>
            <a:r>
              <a:rPr lang="en-ID" sz="1900" dirty="0" err="1">
                <a:latin typeface="Arial" panose="020B0604020202020204" pitchFamily="34" charset="0"/>
                <a:cs typeface="Arial" panose="020B0604020202020204" pitchFamily="34" charset="0"/>
              </a:rPr>
              <a:t>Mochamad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, Cesario Auditya Pratama Putra, Andi </a:t>
            </a:r>
            <a:r>
              <a:rPr lang="en-ID" sz="1900" dirty="0" err="1">
                <a:latin typeface="Arial" panose="020B0604020202020204" pitchFamily="34" charset="0"/>
                <a:cs typeface="Arial" panose="020B0604020202020204" pitchFamily="34" charset="0"/>
              </a:rPr>
              <a:t>Ashila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900" dirty="0" err="1">
                <a:latin typeface="Arial" panose="020B0604020202020204" pitchFamily="34" charset="0"/>
                <a:cs typeface="Arial" panose="020B0604020202020204" pitchFamily="34" charset="0"/>
              </a:rPr>
              <a:t>Putri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900" dirty="0" err="1">
                <a:latin typeface="Arial" panose="020B0604020202020204" pitchFamily="34" charset="0"/>
                <a:cs typeface="Arial" panose="020B0604020202020204" pitchFamily="34" charset="0"/>
              </a:rPr>
              <a:t>Tsaniah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ID" sz="1900" baseline="0" dirty="0">
                <a:latin typeface="Arial" panose="020B0604020202020204" pitchFamily="34" charset="0"/>
                <a:cs typeface="Arial" panose="020B0604020202020204" pitchFamily="34" charset="0"/>
              </a:rPr>
              <a:t> Attalla </a:t>
            </a:r>
            <a:r>
              <a:rPr lang="en-ID" sz="1900" baseline="0" dirty="0" err="1">
                <a:latin typeface="Arial" panose="020B0604020202020204" pitchFamily="34" charset="0"/>
                <a:cs typeface="Arial" panose="020B0604020202020204" pitchFamily="34" charset="0"/>
              </a:rPr>
              <a:t>Naufal</a:t>
            </a:r>
            <a:r>
              <a:rPr lang="en-ID" sz="1900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ID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="" xmlns:a16="http://schemas.microsoft.com/office/drawing/2014/main" id="{71D1857C-653B-4F3C-BDF1-1CA7B2DDC4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599" y="1828800"/>
            <a:ext cx="7366001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900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ID"/>
            </a:lvl5pPr>
          </a:lstStyle>
          <a:p>
            <a:pPr lvl="0"/>
            <a:r>
              <a:rPr lang="en-US" dirty="0" err="1"/>
              <a:t>Tuliskan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pembuat</a:t>
            </a:r>
            <a:r>
              <a:rPr lang="en-US" dirty="0"/>
              <a:t> content </a:t>
            </a:r>
            <a:r>
              <a:rPr lang="en-US" dirty="0" err="1"/>
              <a:t>disini</a:t>
            </a:r>
            <a:endParaRPr lang="en-ID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457200" y="1245443"/>
            <a:ext cx="4428000" cy="36000"/>
          </a:xfrm>
          <a:prstGeom prst="rect">
            <a:avLst/>
          </a:prstGeom>
          <a:solidFill>
            <a:srgbClr val="1A374D"/>
          </a:solidFill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C8A516E-AE24-08D1-6C52-9E673CCB73C7}"/>
              </a:ext>
            </a:extLst>
          </p:cNvPr>
          <p:cNvSpPr txBox="1"/>
          <p:nvPr userDrawn="1"/>
        </p:nvSpPr>
        <p:spPr>
          <a:xfrm>
            <a:off x="457200" y="233667"/>
            <a:ext cx="58400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/>
              <a:t>Acknowledgement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="" xmlns:a16="http://schemas.microsoft.com/office/drawing/2014/main" id="{C68F4FB1-272D-435E-93FA-5470981D7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577840"/>
            <a:ext cx="7366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</a:lstStyle>
          <a:p>
            <a:pPr lvl="0"/>
            <a:r>
              <a:rPr lang="en-US"/>
              <a:t>Tuliskan nama pemodifikasi disini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06658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.png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4.png"/><Relationship Id="rId5" Type="http://schemas.openxmlformats.org/officeDocument/2006/relationships/image" Target="../media/image13.png"/><Relationship Id="rId15" Type="http://schemas.openxmlformats.org/officeDocument/2006/relationships/image" Target="../media/image12.png"/><Relationship Id="rId10" Type="http://schemas.openxmlformats.org/officeDocument/2006/relationships/image" Target="../media/image10.png"/><Relationship Id="rId4" Type="http://schemas.openxmlformats.org/officeDocument/2006/relationships/theme" Target="../theme/theme2.xml"/><Relationship Id="rId9" Type="http://schemas.openxmlformats.org/officeDocument/2006/relationships/image" Target="../media/image9.png"/><Relationship Id="rId14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4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16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theme" Target="../theme/theme3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18.png"/><Relationship Id="rId2" Type="http://schemas.openxmlformats.org/officeDocument/2006/relationships/slideLayout" Target="../slideLayouts/slideLayout24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image" Target="../media/image18.png"/><Relationship Id="rId2" Type="http://schemas.openxmlformats.org/officeDocument/2006/relationships/slideLayout" Target="../slideLayouts/slideLayout37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24.pn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image" Target="../media/image18.png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673643" y="2002652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Google Shape;9;p8"/>
          <p:cNvSpPr/>
          <p:nvPr/>
        </p:nvSpPr>
        <p:spPr>
          <a:xfrm>
            <a:off x="0" y="4983480"/>
            <a:ext cx="9144000" cy="1894936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8"/>
          <p:cNvSpPr/>
          <p:nvPr/>
        </p:nvSpPr>
        <p:spPr>
          <a:xfrm>
            <a:off x="952475" y="4988633"/>
            <a:ext cx="3086100" cy="1881074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8"/>
          <p:cNvSpPr/>
          <p:nvPr/>
        </p:nvSpPr>
        <p:spPr>
          <a:xfrm>
            <a:off x="480020" y="4977607"/>
            <a:ext cx="3086100" cy="1881074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8"/>
          <p:cNvSpPr/>
          <p:nvPr/>
        </p:nvSpPr>
        <p:spPr>
          <a:xfrm>
            <a:off x="0" y="4983480"/>
            <a:ext cx="3086100" cy="1881074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8"/>
          <p:cNvSpPr/>
          <p:nvPr/>
        </p:nvSpPr>
        <p:spPr>
          <a:xfrm>
            <a:off x="-150392" y="4157271"/>
            <a:ext cx="4346925" cy="58149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1A374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8"/>
          <p:cNvSpPr/>
          <p:nvPr/>
        </p:nvSpPr>
        <p:spPr>
          <a:xfrm>
            <a:off x="4371976" y="4141832"/>
            <a:ext cx="4594859" cy="58149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6998A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8"/>
          <p:cNvSpPr/>
          <p:nvPr/>
        </p:nvSpPr>
        <p:spPr>
          <a:xfrm flipH="1">
            <a:off x="6070477" y="-902932"/>
            <a:ext cx="2502353" cy="1797422"/>
          </a:xfrm>
          <a:prstGeom prst="homePlate">
            <a:avLst>
              <a:gd name="adj" fmla="val 50000"/>
            </a:avLst>
          </a:prstGeom>
          <a:solidFill>
            <a:srgbClr val="1A374D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8"/>
          <p:cNvSpPr/>
          <p:nvPr/>
        </p:nvSpPr>
        <p:spPr>
          <a:xfrm flipH="1">
            <a:off x="6346762" y="-903525"/>
            <a:ext cx="2502353" cy="1797422"/>
          </a:xfrm>
          <a:prstGeom prst="homePlate">
            <a:avLst>
              <a:gd name="adj" fmla="val 50000"/>
            </a:avLst>
          </a:prstGeom>
          <a:solidFill>
            <a:srgbClr val="6998AB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8"/>
          <p:cNvSpPr/>
          <p:nvPr/>
        </p:nvSpPr>
        <p:spPr>
          <a:xfrm flipH="1">
            <a:off x="6641647" y="-906205"/>
            <a:ext cx="2502353" cy="1800419"/>
          </a:xfrm>
          <a:prstGeom prst="homePlate">
            <a:avLst>
              <a:gd name="adj" fmla="val 50000"/>
            </a:avLst>
          </a:prstGeom>
          <a:solidFill>
            <a:srgbClr val="B1D0E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8"/>
          <p:cNvSpPr txBox="1">
            <a:spLocks noGrp="1"/>
          </p:cNvSpPr>
          <p:nvPr>
            <p:ph type="dt" idx="10"/>
          </p:nvPr>
        </p:nvSpPr>
        <p:spPr>
          <a:xfrm>
            <a:off x="7636018" y="234165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4572000" y="4253133"/>
            <a:ext cx="3691890" cy="405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Job title or Institution</a:t>
            </a:r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177166" y="4234871"/>
            <a:ext cx="3845807" cy="446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Presenter</a:t>
            </a:r>
            <a:endParaRPr/>
          </a:p>
        </p:txBody>
      </p:sp>
      <p:pic>
        <p:nvPicPr>
          <p:cNvPr id="40" name="Picture 39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4A742BA4-89F1-D44B-2221-E15644B67A0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3" y="175380"/>
            <a:ext cx="1253562" cy="339027"/>
          </a:xfrm>
          <a:prstGeom prst="rect">
            <a:avLst/>
          </a:prstGeom>
        </p:spPr>
      </p:pic>
      <p:pic>
        <p:nvPicPr>
          <p:cNvPr id="41" name="Picture 40" descr="Logo&#10;&#10;Description automatically generated">
            <a:extLst>
              <a:ext uri="{FF2B5EF4-FFF2-40B4-BE49-F238E27FC236}">
                <a16:creationId xmlns="" xmlns:a16="http://schemas.microsoft.com/office/drawing/2014/main" id="{249754AC-E4AE-55DE-3938-CCDA96E818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466" y="180953"/>
            <a:ext cx="733908" cy="31047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="" xmlns:a16="http://schemas.microsoft.com/office/drawing/2014/main" id="{2E979822-B0FD-70BF-BCE9-072859A2B4E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748317" y="126924"/>
            <a:ext cx="381145" cy="38114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A4139591-287C-FFD8-3A28-37EEA50DCB2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6193" y="5425"/>
            <a:ext cx="1101898" cy="578963"/>
          </a:xfrm>
          <a:prstGeom prst="rect">
            <a:avLst/>
          </a:prstGeom>
        </p:spPr>
      </p:pic>
      <p:sp>
        <p:nvSpPr>
          <p:cNvPr id="54" name="Google Shape;25;p8"/>
          <p:cNvSpPr txBox="1"/>
          <p:nvPr userDrawn="1"/>
        </p:nvSpPr>
        <p:spPr>
          <a:xfrm>
            <a:off x="757287" y="5452820"/>
            <a:ext cx="232881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YARSI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Kavling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Jend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Suprapto</a:t>
            </a:r>
            <a:endParaRPr sz="12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Putih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Jakarta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Pusat</a:t>
            </a:r>
            <a:endParaRPr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10510</a:t>
            </a:r>
            <a:endParaRPr sz="12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26;p8"/>
          <p:cNvPicPr preferRelativeResize="0"/>
          <p:nvPr userDrawn="1"/>
        </p:nvPicPr>
        <p:blipFill rotWithShape="1">
          <a:blip r:embed="rId9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29516" y="5452820"/>
            <a:ext cx="627771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15;p8"/>
          <p:cNvPicPr preferRelativeResize="0"/>
          <p:nvPr userDrawn="1"/>
        </p:nvPicPr>
        <p:blipFill rotWithShape="1">
          <a:blip r:embed="rId10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570544" y="6423663"/>
            <a:ext cx="27643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16;p8"/>
          <p:cNvPicPr preferRelativeResize="0"/>
          <p:nvPr userDrawn="1"/>
        </p:nvPicPr>
        <p:blipFill rotWithShape="1">
          <a:blip r:embed="rId11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570542" y="5783583"/>
            <a:ext cx="27857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17;p8"/>
          <p:cNvPicPr preferRelativeResize="0"/>
          <p:nvPr userDrawn="1"/>
        </p:nvPicPr>
        <p:blipFill rotWithShape="1">
          <a:blip r:embed="rId12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570541" y="5463543"/>
            <a:ext cx="275524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18;p8"/>
          <p:cNvSpPr txBox="1"/>
          <p:nvPr userDrawn="1"/>
        </p:nvSpPr>
        <p:spPr>
          <a:xfrm>
            <a:off x="5287231" y="6423685"/>
            <a:ext cx="328442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https://www.facebook.com/universitas.yarsi.1/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19;p8"/>
          <p:cNvSpPr txBox="1"/>
          <p:nvPr userDrawn="1"/>
        </p:nvSpPr>
        <p:spPr>
          <a:xfrm>
            <a:off x="7132483" y="5783605"/>
            <a:ext cx="14398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@universitasyarsi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20;p8"/>
          <p:cNvSpPr txBox="1"/>
          <p:nvPr userDrawn="1"/>
        </p:nvSpPr>
        <p:spPr>
          <a:xfrm>
            <a:off x="6977926" y="5463565"/>
            <a:ext cx="159370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registrar@yarsi.ac.id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21;p8"/>
          <p:cNvPicPr preferRelativeResize="0"/>
          <p:nvPr userDrawn="1"/>
        </p:nvPicPr>
        <p:blipFill rotWithShape="1">
          <a:blip r:embed="rId13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570541" y="5143503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22;p8"/>
          <p:cNvSpPr txBox="1"/>
          <p:nvPr userDrawn="1"/>
        </p:nvSpPr>
        <p:spPr>
          <a:xfrm>
            <a:off x="6814709" y="5143525"/>
            <a:ext cx="175721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https://www.yarsi.ac.id/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23;p8"/>
          <p:cNvPicPr preferRelativeResize="0"/>
          <p:nvPr userDrawn="1"/>
        </p:nvPicPr>
        <p:blipFill rotWithShape="1">
          <a:blip r:embed="rId14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569485" y="6103623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24;p8"/>
          <p:cNvSpPr txBox="1"/>
          <p:nvPr userDrawn="1"/>
        </p:nvSpPr>
        <p:spPr>
          <a:xfrm>
            <a:off x="7558169" y="6080785"/>
            <a:ext cx="101237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YARSI TV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822" y="82466"/>
            <a:ext cx="423908" cy="42390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337" y="78367"/>
            <a:ext cx="515646" cy="51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61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59;p12" descr="A picture containing sky, outdoor, building, bridge&#10;&#10;Description automatically generated"/>
          <p:cNvPicPr preferRelativeResize="0"/>
          <p:nvPr userDrawn="1"/>
        </p:nvPicPr>
        <p:blipFill rotWithShape="1">
          <a:blip r:embed="rId5">
            <a:alphaModFix/>
          </a:blip>
          <a:srcRect l="20975" t="274" r="37538" b="13210"/>
          <a:stretch/>
        </p:blipFill>
        <p:spPr>
          <a:xfrm>
            <a:off x="4194188" y="-20103"/>
            <a:ext cx="4962875" cy="6760537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1" name="Google Shape;61;p12"/>
          <p:cNvSpPr/>
          <p:nvPr/>
        </p:nvSpPr>
        <p:spPr>
          <a:xfrm>
            <a:off x="1" y="6420984"/>
            <a:ext cx="9144000" cy="45712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12"/>
          <p:cNvPicPr preferRelativeResize="0"/>
          <p:nvPr/>
        </p:nvPicPr>
        <p:blipFill rotWithShape="1">
          <a:blip r:embed="rId6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6374033" y="6485362"/>
            <a:ext cx="20732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2"/>
          <p:cNvPicPr preferRelativeResize="0"/>
          <p:nvPr/>
        </p:nvPicPr>
        <p:blipFill rotWithShape="1">
          <a:blip r:embed="rId7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3674211" y="6486483"/>
            <a:ext cx="20893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8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974866" y="6498651"/>
            <a:ext cx="206643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-25400" y="-20103"/>
            <a:ext cx="4210919" cy="52987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2"/>
          <p:cNvSpPr txBox="1"/>
          <p:nvPr/>
        </p:nvSpPr>
        <p:spPr>
          <a:xfrm>
            <a:off x="6599115" y="6509147"/>
            <a:ext cx="2463319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https://www.facebook.com/universitas.yarsi.1/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2"/>
          <p:cNvSpPr txBox="1">
            <a:spLocks noGrp="1"/>
          </p:cNvSpPr>
          <p:nvPr>
            <p:ph type="title"/>
          </p:nvPr>
        </p:nvSpPr>
        <p:spPr>
          <a:xfrm>
            <a:off x="457436" y="1561966"/>
            <a:ext cx="3086101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68" name="Google Shape;68;p12"/>
          <p:cNvSpPr txBox="1"/>
          <p:nvPr/>
        </p:nvSpPr>
        <p:spPr>
          <a:xfrm>
            <a:off x="3883140" y="6509095"/>
            <a:ext cx="1079864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@universitasyarsi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2"/>
          <p:cNvSpPr txBox="1"/>
          <p:nvPr/>
        </p:nvSpPr>
        <p:spPr>
          <a:xfrm>
            <a:off x="2209153" y="6517322"/>
            <a:ext cx="1195280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registrar@yarsi.ac.id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2"/>
          <p:cNvPicPr preferRelativeResize="0"/>
          <p:nvPr/>
        </p:nvPicPr>
        <p:blipFill rotWithShape="1">
          <a:blip r:embed="rId9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79851" y="6492093"/>
            <a:ext cx="20574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2"/>
          <p:cNvSpPr txBox="1"/>
          <p:nvPr/>
        </p:nvSpPr>
        <p:spPr>
          <a:xfrm>
            <a:off x="420195" y="6512993"/>
            <a:ext cx="1317909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https://www.yarsi.ac.id/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2"/>
          <p:cNvPicPr preferRelativeResize="0"/>
          <p:nvPr/>
        </p:nvPicPr>
        <p:blipFill rotWithShape="1">
          <a:blip r:embed="rId10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5235373" y="6485363"/>
            <a:ext cx="20574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2"/>
          <p:cNvSpPr txBox="1"/>
          <p:nvPr/>
        </p:nvSpPr>
        <p:spPr>
          <a:xfrm>
            <a:off x="5480208" y="6513210"/>
            <a:ext cx="697195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YARSI TV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2"/>
          <p:cNvSpPr/>
          <p:nvPr/>
        </p:nvSpPr>
        <p:spPr>
          <a:xfrm>
            <a:off x="3917716" y="4968436"/>
            <a:ext cx="1484282" cy="145254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2"/>
          <p:cNvSpPr/>
          <p:nvPr/>
        </p:nvSpPr>
        <p:spPr>
          <a:xfrm>
            <a:off x="0" y="4968436"/>
            <a:ext cx="4210919" cy="145254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78;p12">
            <a:extLst>
              <a:ext uri="{FF2B5EF4-FFF2-40B4-BE49-F238E27FC236}">
                <a16:creationId xmlns="" xmlns:a16="http://schemas.microsoft.com/office/drawing/2014/main" id="{93868532-9273-1958-193B-D4F196FF66C8}"/>
              </a:ext>
            </a:extLst>
          </p:cNvPr>
          <p:cNvSpPr/>
          <p:nvPr userDrawn="1"/>
        </p:nvSpPr>
        <p:spPr>
          <a:xfrm>
            <a:off x="7336632" y="4968436"/>
            <a:ext cx="1807369" cy="1452549"/>
          </a:xfrm>
          <a:prstGeom prst="rect">
            <a:avLst/>
          </a:prstGeom>
          <a:solidFill>
            <a:srgbClr val="1A374D">
              <a:alpha val="50196"/>
            </a:srgbClr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347345" y="551615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82;p12"/>
          <p:cNvSpPr txBox="1"/>
          <p:nvPr userDrawn="1"/>
        </p:nvSpPr>
        <p:spPr>
          <a:xfrm>
            <a:off x="7298532" y="5079297"/>
            <a:ext cx="1842849" cy="127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</a:t>
            </a: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YARSI </a:t>
            </a: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Kavling</a:t>
            </a: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 sz="1100"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</a:t>
            </a: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Jend</a:t>
            </a: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Suprapto</a:t>
            </a:r>
            <a:endParaRPr sz="11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</a:t>
            </a: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Putih</a:t>
            </a: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Jakarta </a:t>
            </a:r>
            <a:r>
              <a:rPr lang="en-US" sz="11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Pusat</a:t>
            </a:r>
            <a:endParaRPr sz="1100"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10510</a:t>
            </a:r>
            <a:endParaRPr sz="11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292511C9-7C4D-685E-CC52-EEFEF982730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567553" y="-1054"/>
            <a:ext cx="853335" cy="448363"/>
          </a:xfrm>
          <a:prstGeom prst="rect">
            <a:avLst/>
          </a:prstGeom>
        </p:spPr>
      </p:pic>
      <p:pic>
        <p:nvPicPr>
          <p:cNvPr id="34" name="Picture 33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93978DBA-606E-AB72-73D0-B1FF6DDE345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83" y="84827"/>
            <a:ext cx="1103726" cy="298504"/>
          </a:xfrm>
          <a:prstGeom prst="rect">
            <a:avLst/>
          </a:prstGeom>
        </p:spPr>
      </p:pic>
      <p:pic>
        <p:nvPicPr>
          <p:cNvPr id="35" name="Picture 34" descr="Logo&#10;&#10;Description automatically generated">
            <a:extLst>
              <a:ext uri="{FF2B5EF4-FFF2-40B4-BE49-F238E27FC236}">
                <a16:creationId xmlns="" xmlns:a16="http://schemas.microsoft.com/office/drawing/2014/main" id="{4371E6FA-437A-5064-79B7-748AFF2ED4E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852" y="84694"/>
            <a:ext cx="705615" cy="2985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833" y="44488"/>
            <a:ext cx="362465" cy="36246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471" y="48003"/>
            <a:ext cx="391819" cy="391819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724" r:id="rId2"/>
    <p:sldLayoutId id="2147483719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FFFFFF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1" i="0" u="none" strike="noStrike" cap="none">
          <a:solidFill>
            <a:srgbClr val="FFFFFF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114;p16" descr="A picture containing building, outdoor, tall, city&#10;&#10;Description automatically generated"/>
          <p:cNvPicPr preferRelativeResize="0"/>
          <p:nvPr userDrawn="1"/>
        </p:nvPicPr>
        <p:blipFill rotWithShape="1">
          <a:blip r:embed="rId5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7446" t="12923" r="11381" b="35688"/>
          <a:stretch/>
        </p:blipFill>
        <p:spPr>
          <a:xfrm>
            <a:off x="0" y="2751800"/>
            <a:ext cx="5499100" cy="247181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6641648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6" name="Google Shape;106;p16"/>
          <p:cNvSpPr/>
          <p:nvPr/>
        </p:nvSpPr>
        <p:spPr>
          <a:xfrm>
            <a:off x="5314950" y="0"/>
            <a:ext cx="3829050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347847" y="288223"/>
            <a:ext cx="4750279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body" idx="1"/>
          </p:nvPr>
        </p:nvSpPr>
        <p:spPr>
          <a:xfrm>
            <a:off x="239967" y="6144549"/>
            <a:ext cx="4858158" cy="423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/>
              <a:t>Job title or Institution</a:t>
            </a:r>
          </a:p>
        </p:txBody>
      </p:sp>
      <p:sp>
        <p:nvSpPr>
          <p:cNvPr id="113" name="Google Shape;113;p16"/>
          <p:cNvSpPr txBox="1">
            <a:spLocks noGrp="1"/>
          </p:cNvSpPr>
          <p:nvPr>
            <p:ph type="body" idx="2"/>
          </p:nvPr>
        </p:nvSpPr>
        <p:spPr>
          <a:xfrm>
            <a:off x="239968" y="5486098"/>
            <a:ext cx="4839236" cy="446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6"/>
          <p:cNvSpPr/>
          <p:nvPr/>
        </p:nvSpPr>
        <p:spPr>
          <a:xfrm>
            <a:off x="5314950" y="5216268"/>
            <a:ext cx="3829050" cy="1148578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5314950" y="5607746"/>
            <a:ext cx="3829050" cy="125025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6"/>
          <p:cNvSpPr txBox="1">
            <a:spLocks noGrp="1"/>
          </p:cNvSpPr>
          <p:nvPr>
            <p:ph type="dt" idx="10"/>
          </p:nvPr>
        </p:nvSpPr>
        <p:spPr>
          <a:xfrm>
            <a:off x="5609170" y="6028238"/>
            <a:ext cx="924065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292511C9-7C4D-685E-CC52-EEFEF982730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772338" y="28172"/>
            <a:ext cx="853335" cy="448363"/>
          </a:xfrm>
          <a:prstGeom prst="rect">
            <a:avLst/>
          </a:prstGeom>
        </p:spPr>
      </p:pic>
      <p:pic>
        <p:nvPicPr>
          <p:cNvPr id="34" name="Picture 33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93978DBA-606E-AB72-73D0-B1FF6DDE345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372" y="84827"/>
            <a:ext cx="1103726" cy="298504"/>
          </a:xfrm>
          <a:prstGeom prst="rect">
            <a:avLst/>
          </a:prstGeom>
        </p:spPr>
      </p:pic>
      <p:pic>
        <p:nvPicPr>
          <p:cNvPr id="35" name="Picture 34" descr="Logo&#10;&#10;Description automatically generated">
            <a:extLst>
              <a:ext uri="{FF2B5EF4-FFF2-40B4-BE49-F238E27FC236}">
                <a16:creationId xmlns="" xmlns:a16="http://schemas.microsoft.com/office/drawing/2014/main" id="{4371E6FA-437A-5064-79B7-748AFF2ED4E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817" y="84694"/>
            <a:ext cx="705615" cy="298505"/>
          </a:xfrm>
          <a:prstGeom prst="rect">
            <a:avLst/>
          </a:prstGeom>
        </p:spPr>
      </p:pic>
      <p:sp>
        <p:nvSpPr>
          <p:cNvPr id="37" name="Google Shape;117;p16"/>
          <p:cNvSpPr txBox="1"/>
          <p:nvPr userDrawn="1"/>
        </p:nvSpPr>
        <p:spPr>
          <a:xfrm>
            <a:off x="5916362" y="5800204"/>
            <a:ext cx="3096034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YARSI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Kavling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Jend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Suprapto</a:t>
            </a:r>
            <a:endParaRPr sz="12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Putih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Jakarta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Pusat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10510</a:t>
            </a: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119;p16"/>
          <p:cNvPicPr preferRelativeResize="0"/>
          <p:nvPr userDrawn="1"/>
        </p:nvPicPr>
        <p:blipFill rotWithShape="1">
          <a:blip r:embed="rId9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637286" y="4690776"/>
            <a:ext cx="27643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120;p16"/>
          <p:cNvPicPr preferRelativeResize="0"/>
          <p:nvPr userDrawn="1"/>
        </p:nvPicPr>
        <p:blipFill rotWithShape="1">
          <a:blip r:embed="rId10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637286" y="4050696"/>
            <a:ext cx="27857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21;p16"/>
          <p:cNvPicPr preferRelativeResize="0"/>
          <p:nvPr userDrawn="1"/>
        </p:nvPicPr>
        <p:blipFill rotWithShape="1">
          <a:blip r:embed="rId11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637286" y="3730656"/>
            <a:ext cx="275524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122;p16"/>
          <p:cNvSpPr txBox="1"/>
          <p:nvPr userDrawn="1"/>
        </p:nvSpPr>
        <p:spPr>
          <a:xfrm>
            <a:off x="5353973" y="4690776"/>
            <a:ext cx="32844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https://www.facebook.com/universitas.yarsi.1/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123;p16"/>
          <p:cNvSpPr txBox="1"/>
          <p:nvPr userDrawn="1"/>
        </p:nvSpPr>
        <p:spPr>
          <a:xfrm>
            <a:off x="7199228" y="4050696"/>
            <a:ext cx="14398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@universitasyarsi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124;p16"/>
          <p:cNvSpPr txBox="1"/>
          <p:nvPr userDrawn="1"/>
        </p:nvSpPr>
        <p:spPr>
          <a:xfrm>
            <a:off x="7044670" y="3730656"/>
            <a:ext cx="15937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registrar@yarsi.ac.id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125;p16"/>
          <p:cNvPicPr preferRelativeResize="0"/>
          <p:nvPr userDrawn="1"/>
        </p:nvPicPr>
        <p:blipFill rotWithShape="1">
          <a:blip r:embed="rId12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637286" y="3410616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126;p16"/>
          <p:cNvSpPr txBox="1"/>
          <p:nvPr userDrawn="1"/>
        </p:nvSpPr>
        <p:spPr>
          <a:xfrm>
            <a:off x="6881454" y="3410616"/>
            <a:ext cx="17572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https://www.yarsi.ac.id/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" name="Google Shape;127;p16"/>
          <p:cNvPicPr preferRelativeResize="0"/>
          <p:nvPr userDrawn="1"/>
        </p:nvPicPr>
        <p:blipFill rotWithShape="1">
          <a:blip r:embed="rId13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8636230" y="4370736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128;p16"/>
          <p:cNvSpPr txBox="1"/>
          <p:nvPr userDrawn="1"/>
        </p:nvSpPr>
        <p:spPr>
          <a:xfrm>
            <a:off x="7659163" y="4383615"/>
            <a:ext cx="97812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YARSI TV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167" y="80299"/>
            <a:ext cx="350556" cy="3505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284" y="48003"/>
            <a:ext cx="391819" cy="39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239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37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outdoor&#10;&#10;Description automatically generated">
            <a:extLst>
              <a:ext uri="{FF2B5EF4-FFF2-40B4-BE49-F238E27FC236}">
                <a16:creationId xmlns="" xmlns:a16="http://schemas.microsoft.com/office/drawing/2014/main" id="{F7394F30-A951-855A-1119-95AE08619F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r="52973" b="18625"/>
          <a:stretch/>
        </p:blipFill>
        <p:spPr>
          <a:xfrm>
            <a:off x="4621449" y="1876138"/>
            <a:ext cx="4509851" cy="4981862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="" xmlns:a16="http://schemas.microsoft.com/office/drawing/2014/main" id="{00ADFCE3-CD6B-2A1C-BF7C-7229D0C4BC44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ight Triangle 20">
            <a:extLst>
              <a:ext uri="{FF2B5EF4-FFF2-40B4-BE49-F238E27FC236}">
                <a16:creationId xmlns="" xmlns:a16="http://schemas.microsoft.com/office/drawing/2014/main" id="{4937B00B-E2C3-4712-A779-1291E2AAE331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2524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CAE81E99-5FF7-D485-D08A-83D110E65530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95353D6-D83E-81DB-51C5-95EC6EE09CD3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D64BBFD-258D-3B3E-4A42-105E814DC016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pic>
        <p:nvPicPr>
          <p:cNvPr id="14" name="Picture 13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A404C86E-F691-9B79-5974-F027D26D7B4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843" y="404623"/>
            <a:ext cx="1884915" cy="50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311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ky, outdoor, building, day&#10;&#10;Description automatically generated">
            <a:extLst>
              <a:ext uri="{FF2B5EF4-FFF2-40B4-BE49-F238E27FC236}">
                <a16:creationId xmlns="" xmlns:a16="http://schemas.microsoft.com/office/drawing/2014/main" id="{E222D88E-6AC0-AD24-610E-BE1E8FD9F1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1014"/>
          <a:stretch/>
        </p:blipFill>
        <p:spPr>
          <a:xfrm>
            <a:off x="0" y="0"/>
            <a:ext cx="9143999" cy="353568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391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="" xmlns:a16="http://schemas.microsoft.com/office/drawing/2014/main" id="{2A7CA74B-9A90-B8BD-592D-49E2554ACEAE}"/>
              </a:ext>
            </a:extLst>
          </p:cNvPr>
          <p:cNvSpPr/>
          <p:nvPr userDrawn="1"/>
        </p:nvSpPr>
        <p:spPr>
          <a:xfrm rot="16200000">
            <a:off x="5988618" y="3702614"/>
            <a:ext cx="4351339" cy="1959428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1"/>
            <a:ext cx="9144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6714309" y="1"/>
            <a:ext cx="2429691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7" name="Right Triangle 16">
            <a:extLst>
              <a:ext uri="{FF2B5EF4-FFF2-40B4-BE49-F238E27FC236}">
                <a16:creationId xmlns="" xmlns:a16="http://schemas.microsoft.com/office/drawing/2014/main" id="{00ADFCE3-CD6B-2A1C-BF7C-7229D0C4BC44}"/>
              </a:ext>
            </a:extLst>
          </p:cNvPr>
          <p:cNvSpPr/>
          <p:nvPr userDrawn="1"/>
        </p:nvSpPr>
        <p:spPr>
          <a:xfrm rot="16200000">
            <a:off x="6267996" y="3981992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Right Triangle 17">
            <a:extLst>
              <a:ext uri="{FF2B5EF4-FFF2-40B4-BE49-F238E27FC236}">
                <a16:creationId xmlns="" xmlns:a16="http://schemas.microsoft.com/office/drawing/2014/main" id="{4937B00B-E2C3-4712-A779-1291E2AAE331}"/>
              </a:ext>
            </a:extLst>
          </p:cNvPr>
          <p:cNvSpPr/>
          <p:nvPr userDrawn="1"/>
        </p:nvSpPr>
        <p:spPr>
          <a:xfrm rot="16200000">
            <a:off x="6690361" y="440435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7001692" y="1"/>
            <a:ext cx="2142308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pic>
        <p:nvPicPr>
          <p:cNvPr id="19" name="Picture 18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A404C86E-F691-9B79-5974-F027D26D7B4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823" y="404623"/>
            <a:ext cx="1690935" cy="45731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8712924" y="6422572"/>
            <a:ext cx="431076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2"/>
            <a:ext cx="877824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8650876" y="6422572"/>
            <a:ext cx="124097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12100DA-95B9-5490-6CD0-91577D5C4FB8}"/>
              </a:ext>
            </a:extLst>
          </p:cNvPr>
          <p:cNvSpPr/>
          <p:nvPr userDrawn="1"/>
        </p:nvSpPr>
        <p:spPr>
          <a:xfrm>
            <a:off x="0" y="0"/>
            <a:ext cx="9144000" cy="94488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626BC3E-29B9-5813-C62E-78082EC9930D}"/>
              </a:ext>
            </a:extLst>
          </p:cNvPr>
          <p:cNvSpPr/>
          <p:nvPr userDrawn="1"/>
        </p:nvSpPr>
        <p:spPr>
          <a:xfrm>
            <a:off x="0" y="0"/>
            <a:ext cx="145104" cy="927706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1" name="Right Triangle 10">
            <a:extLst>
              <a:ext uri="{FF2B5EF4-FFF2-40B4-BE49-F238E27FC236}">
                <a16:creationId xmlns="" xmlns:a16="http://schemas.microsoft.com/office/drawing/2014/main" id="{7E9D5E70-DF0F-AF3A-CC76-C4404BFA6916}"/>
              </a:ext>
            </a:extLst>
          </p:cNvPr>
          <p:cNvSpPr/>
          <p:nvPr userDrawn="1"/>
        </p:nvSpPr>
        <p:spPr>
          <a:xfrm flipV="1">
            <a:off x="137160" y="-17174"/>
            <a:ext cx="627017" cy="944880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12" name="Right Triangle 11">
            <a:extLst>
              <a:ext uri="{FF2B5EF4-FFF2-40B4-BE49-F238E27FC236}">
                <a16:creationId xmlns="" xmlns:a16="http://schemas.microsoft.com/office/drawing/2014/main" id="{01714792-7203-C5E8-735C-592FC275705D}"/>
              </a:ext>
            </a:extLst>
          </p:cNvPr>
          <p:cNvSpPr/>
          <p:nvPr userDrawn="1"/>
        </p:nvSpPr>
        <p:spPr>
          <a:xfrm flipV="1">
            <a:off x="1" y="-17174"/>
            <a:ext cx="627017" cy="944880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9900" y="101601"/>
            <a:ext cx="6629764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73733"/>
            <a:ext cx="7886700" cy="5103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706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706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706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A404C86E-F691-9B79-5974-F027D26D7B41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823" y="230454"/>
            <a:ext cx="1690935" cy="45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53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  <p:sldLayoutId id="2147483789" r:id="rId18"/>
    <p:sldLayoutId id="2147483790" r:id="rId19"/>
    <p:sldLayoutId id="2147483791" r:id="rId20"/>
    <p:sldLayoutId id="2147483792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52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452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452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661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  <p:sldLayoutId id="2147483812" r:id="rId19"/>
    <p:sldLayoutId id="2147483813" r:id="rId20"/>
    <p:sldLayoutId id="2147483814" r:id="rId21"/>
    <p:sldLayoutId id="2147483815" r:id="rId22"/>
    <p:sldLayoutId id="2147483816" r:id="rId23"/>
    <p:sldLayoutId id="2147483817" r:id="rId24"/>
    <p:sldLayoutId id="2147483818" r:id="rId25"/>
    <p:sldLayoutId id="2147483819" r:id="rId26"/>
    <p:sldLayoutId id="2147483820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="" xmlns:a16="http://schemas.microsoft.com/office/drawing/2014/main" id="{F0F695CB-61C7-48BB-9B95-29A1B6AC8D85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8" name="Right Triangle 7">
            <a:extLst>
              <a:ext uri="{FF2B5EF4-FFF2-40B4-BE49-F238E27FC236}">
                <a16:creationId xmlns="" xmlns:a16="http://schemas.microsoft.com/office/drawing/2014/main" id="{935DF6BC-804E-4DC3-A62A-1FA1FEAB486D}"/>
              </a:ext>
            </a:extLst>
          </p:cNvPr>
          <p:cNvSpPr/>
          <p:nvPr userDrawn="1"/>
        </p:nvSpPr>
        <p:spPr>
          <a:xfrm>
            <a:off x="0" y="5219252"/>
            <a:ext cx="1183341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</p:spTree>
    <p:extLst>
      <p:ext uri="{BB962C8B-B14F-4D97-AF65-F5344CB8AC3E}">
        <p14:creationId xmlns:p14="http://schemas.microsoft.com/office/powerpoint/2010/main" val="402734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E1C507-925E-3F94-05B6-C776FD735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49C4F25-6127-1925-263E-FE43D81046F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26231" y="4271964"/>
            <a:ext cx="3530204" cy="365125"/>
          </a:xfrm>
        </p:spPr>
        <p:txBody>
          <a:bodyPr>
            <a:normAutofit fontScale="62500" lnSpcReduction="20000"/>
          </a:bodyPr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1B5B80-3C4E-4CD3-12FA-8E1E4818813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572000" y="4271964"/>
            <a:ext cx="4245769" cy="365125"/>
          </a:xfrm>
        </p:spPr>
        <p:txBody>
          <a:bodyPr>
            <a:normAutofit fontScale="62500" lnSpcReduction="2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67391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950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D64B5FD-3D31-91F1-0E6E-A78A371FA4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504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6CFEAB-C76D-CEBF-6DE9-2DA90B152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65983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15F8A8-EF0A-D932-68D1-9657C7DD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add title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26644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465C0-EC17-02BA-9DAE-DBB9F58D8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E627B21-7581-A61D-F8FC-CF74DB9A10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6610884-7B5D-F95C-79ED-1E6BC2C41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7382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C1AB54-C8C4-ECAB-CBAB-738A131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87295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53DC12-49E7-94ED-CBED-316ABBAB9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60289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079FEE-9D09-4AE1-3D77-68DA734DE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9D01D01-477D-1322-44D0-06CD591977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6779AFC-ABFD-6A05-B833-8AB5D60A4BB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0830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D3BAEB-AA27-304A-EB4C-A21585384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8891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6A2DC3-A443-E487-CDAF-A08DF2C2E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9000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5E3730-A49D-7382-B012-85B550A7F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440CB56-E1EF-7767-EFA7-BC130A25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6315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9A579BAE-4B2D-ACD4-F404-C66E8B8D3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04597"/>
            <a:ext cx="6085659" cy="3345793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9271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D7D86591-0EF7-BAD2-EEF8-5F8CB5DDA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5807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FE0EEB-EC46-EE70-2C5B-4C4162457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E70682-721D-B066-5E21-43E92CFD8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45005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EFD5E23E-7C28-4AB2-2EFC-5380D84C8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7310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7F2FEC8C-FA64-0A6F-86B7-6F4F0F506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endParaRPr lang="en-ID" b="0" i="0">
              <a:solidFill>
                <a:srgbClr val="444444"/>
              </a:solidFill>
              <a:effectLst/>
              <a:latin typeface="AcuminPro"/>
            </a:endParaRPr>
          </a:p>
        </p:txBody>
      </p:sp>
    </p:spTree>
    <p:extLst>
      <p:ext uri="{BB962C8B-B14F-4D97-AF65-F5344CB8AC3E}">
        <p14:creationId xmlns:p14="http://schemas.microsoft.com/office/powerpoint/2010/main" val="233707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0B4D18-B219-9461-8D82-201509F02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ABBCBD-E186-8EFD-A667-3F0F0B2F555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7160" y="1680210"/>
            <a:ext cx="8709660" cy="3865673"/>
          </a:xfrm>
        </p:spPr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39421E3-1F6F-D7D4-9469-879BE5E67EC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08FAB79-AF75-5A2A-C713-FA512A3CF4C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C5B0BEF-4014-4435-6F49-184900BC7D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61658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228B4C-D102-091D-BAEC-89A51331B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BC6109-8CCC-9B50-C4F0-B716D60A5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9AA-3520-4AC2-80A1-3CCF2CBE3F0A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3D72834-5318-B860-1D44-A8202E1FA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034151E-BA58-8808-59A7-B45E573D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1E50FABC-2B5E-96B6-E479-5A3778655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7160" y="2160270"/>
            <a:ext cx="8709660" cy="2940688"/>
          </a:xfrm>
        </p:spPr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B3D0730B-C1BA-F749-54A7-432387B8CE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160" y="5177790"/>
            <a:ext cx="8709660" cy="411480"/>
          </a:xfrm>
        </p:spPr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D4BF046-CCF6-E5AA-676A-5513A46112A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8253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B74057-1BB4-A4F2-30BB-57C169B9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2D5BB40-F930-2636-D79F-7FA647B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9BBC-9B34-4350-848A-C761E4065A48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B82B41A-B61B-ACDF-C03E-F03F50FF6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CD6604AB-E1DA-12E1-BC9A-93B01A9BDE8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FEFD58B-E79F-8586-AC75-30A15305BA4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5D2CA4C-4FAB-75E2-6BA6-0BEEBF332CC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2681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E58A22-1FC7-4D87-E618-7AF961DEB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72E4B05-4653-8773-7DBD-F5517EDA4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3FA3-538B-493F-A87E-DB7B80FEF18A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35F2214-B947-F9FB-FA41-D22BB9E4C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85AB313C-F3DB-245F-1736-270BE90B867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08E42A9-45EE-E9B6-0FB5-A1175EA5976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5270A99-F1A3-1924-7E75-09A66842DD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994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19E511-183E-6C62-6163-3C2A2868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CC474F7-97DD-B337-19FF-EED323B7E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88132CF-7942-C1E7-CB28-9076CE92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0274FD82-16CA-0648-EBF1-DBC8E8289A2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9D12F2C-98DC-D33C-EB06-310693D05A35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B29039D2-595D-E1ED-35D8-DA461543E7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3F72AA5C-B757-F997-270A-35604BD6A1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E6335ED-2981-54F1-F946-47BBA702F54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07235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AE4D75-40FC-F29D-0C3C-E0DAFB3B1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E7E20B7-04D4-534B-6DA0-4DB1BA352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90F826A-4B38-7369-7019-C9440B99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D42A884-17B4-C6BA-AB12-6ABD4A9743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37EFA081-AA4D-D4BF-C52E-285302E635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B2401F61-8C22-D40C-DC6D-C6C76AB0410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6E223D08-059D-8B1A-9C13-0733B8286B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47271B7-F79A-A337-A8F4-AB8DED8997A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23</a:t>
            </a:fld>
            <a:endParaRPr lang="id-ID"/>
          </a:p>
        </p:txBody>
      </p:sp>
      <p:sp>
        <p:nvSpPr>
          <p:cNvPr id="10" name="Content Placeholder 9">
            <a:extLst>
              <a:ext uri="{FF2B5EF4-FFF2-40B4-BE49-F238E27FC236}">
                <a16:creationId xmlns="" xmlns:a16="http://schemas.microsoft.com/office/drawing/2014/main" id="{535DE9E3-B203-C21E-BBEC-FDB4C576458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Content Placeholder 10">
            <a:extLst>
              <a:ext uri="{FF2B5EF4-FFF2-40B4-BE49-F238E27FC236}">
                <a16:creationId xmlns="" xmlns:a16="http://schemas.microsoft.com/office/drawing/2014/main" id="{29C321DA-327A-B3FC-D308-C732D7AF7861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886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6BF04A-E548-41CE-6E87-1A6F2852F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135F145-6363-7062-109C-12BBBF9A5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E1B2BBD-C2FC-7529-6617-275E922CF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A64CFB2-432E-A83F-983B-4C99638A1D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4DE1DB12-ECCD-E06F-56C7-871019B06C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A300F09B-46DB-463A-8D89-16F62411D65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542C7006-C007-EF60-1521-745A0ABE379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67CD534A-D943-A5F5-68C6-4C2A6874D7E4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3CB71F13-41BF-573A-CD2F-BC5070020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11" name="Content Placeholder 10">
            <a:extLst>
              <a:ext uri="{FF2B5EF4-FFF2-40B4-BE49-F238E27FC236}">
                <a16:creationId xmlns="" xmlns:a16="http://schemas.microsoft.com/office/drawing/2014/main" id="{FA739965-8B87-2AB6-FAFD-8F8BC937EFCB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17E84150-4D98-16E5-8B36-A939BCC0264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13" name="Slide Number Placeholder 12">
            <a:extLst>
              <a:ext uri="{FF2B5EF4-FFF2-40B4-BE49-F238E27FC236}">
                <a16:creationId xmlns="" xmlns:a16="http://schemas.microsoft.com/office/drawing/2014/main" id="{7F7CC46B-03BA-64EC-6AB9-697E77FC58B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4567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13A694-B0A1-C4AC-5528-7FA07B5D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F06C19B-D639-3214-1C1D-89F5FA9C7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40E740C-E8B6-F5A7-FBFE-1F078AB19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3EC7743C-CE0B-4F3D-1A97-0FE890E5AF4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CA8BCA71-4A99-AFCC-F8D1-4903BD2251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681CA171-267B-5CB3-3E13-41345745C1C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6C3EC61A-9884-54FA-857A-6AF9F4ED481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4E5C5414-B875-04E3-2E8B-9F61BD6044DB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A15BADD-EF73-D5A0-8CB1-4BE4872CBC6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11" name="Slide Number Placeholder 10">
            <a:extLst>
              <a:ext uri="{FF2B5EF4-FFF2-40B4-BE49-F238E27FC236}">
                <a16:creationId xmlns="" xmlns:a16="http://schemas.microsoft.com/office/drawing/2014/main" id="{052FE241-AAC4-96FF-7C84-3D6C750D3F84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4941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A0FBED-61D6-EAF8-F188-970D21B83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28B17E1-5EC6-EF78-092D-123DDD399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09312CA-874A-4BC9-F259-2A08BE1E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860ECD75-3958-2B2C-7218-994B4A0751F4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4FF92844-D50F-1304-06A0-E48AD90D8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2AF2497-89E0-3CA2-1387-912B124CEA85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26</a:t>
            </a:fld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94C701DA-BE2E-6B03-B425-014D02869566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ECD0BAD8-6CF7-BCCE-4997-87781ED79B5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="" xmlns:a16="http://schemas.microsoft.com/office/drawing/2014/main" id="{C4E29AFB-4871-288B-094E-83FE6C0081CA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95E91C3A-E85F-68A9-5966-6D7242A40EE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12" name="Content Placeholder 11">
            <a:extLst>
              <a:ext uri="{FF2B5EF4-FFF2-40B4-BE49-F238E27FC236}">
                <a16:creationId xmlns="" xmlns:a16="http://schemas.microsoft.com/office/drawing/2014/main" id="{BE60C70F-F4F6-EADD-18FE-3473E420546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B9B3EF63-7972-E863-801B-EB26FB97376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5599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292171-213E-45C4-46BA-C36B24E7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EA1F446-012A-F547-DFD1-E2F86F7B0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EB13-8AC8-4F3F-A5D4-291449F1000E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CDF3903-3E4F-D45C-478F-C18DB8CD4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D0179B6-6D63-CA5C-D89C-D0B99DCC50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15D39D2C-E5E5-B14C-28B7-F7F2286B5A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0409695-A51B-C4EF-6CE1-4103CF253E1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9539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7355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10481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2DA30A-7EB4-8EA1-1938-49BC1907E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25" y="2246811"/>
            <a:ext cx="4981433" cy="1399904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2091849-254F-981C-BB88-4B7000280FB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0125" y="3931920"/>
            <a:ext cx="4981433" cy="705394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2202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5D5BDD-5D7D-4C25-5653-DC5F7A65C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12" y="2246811"/>
            <a:ext cx="4872251" cy="1399904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A9AC63-54E2-2303-351B-A895BA294CB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32012" y="3931920"/>
            <a:ext cx="4872251" cy="705394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9665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573888-0A9B-DBA9-5DF0-A8DEF1E89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984103"/>
            <a:ext cx="4135483" cy="2074092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B25A334-F71D-3F5C-1D52-079D60F6935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22778" y="4411255"/>
            <a:ext cx="4135483" cy="7366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42905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DD3B12-A71A-AC50-A412-3B3249A08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317" y="1018904"/>
            <a:ext cx="3977640" cy="1785256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B06E030-17F6-E0A3-AB19-E3638FEAE1E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769317" y="3089888"/>
            <a:ext cx="3977640" cy="620355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6934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1EE522-16A3-A143-A047-9FBAD605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266" y="451611"/>
            <a:ext cx="7566409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BD62F48-592C-9808-520A-179F23D74B6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98266" y="1953411"/>
            <a:ext cx="7566409" cy="667868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801861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BBDAFC-BE51-B632-6556-67DA3ABDD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650" y="1814286"/>
            <a:ext cx="3651068" cy="167518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8750F5F-654B-FAFB-2949-F1BA6EE26FE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524138" y="4211419"/>
            <a:ext cx="3651069" cy="723438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2624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09E54D-3E1C-AF90-C1A0-A9FED8921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997" y="4373179"/>
            <a:ext cx="5146478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769EFC4-8BA1-5033-14D9-4851F32F1D5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56998" y="5909197"/>
            <a:ext cx="5146478" cy="457200"/>
          </a:xfrm>
        </p:spPr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98218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A1BD18-5153-A681-9F85-DC049CFEE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8644" y="1979248"/>
            <a:ext cx="3977640" cy="1841036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04BD92B-6C9C-8031-A91F-112046B7C14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908644" y="4025955"/>
            <a:ext cx="397764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71861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2BE2D6-7064-7486-562C-ACED95AC2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75" y="2148840"/>
            <a:ext cx="4675934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CDF4A04-B1B5-D6CC-9915-91AE17F9F66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8175" y="3553177"/>
            <a:ext cx="4675934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1320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A6C53B-8881-189E-CA7C-666F2760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2260" y="1762051"/>
            <a:ext cx="3700616" cy="2090057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28D489B-40BE-E25E-D9FA-B904E1667D5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42260" y="4000153"/>
            <a:ext cx="3700616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40256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33303C-994B-AA09-FD45-C90881E67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2260" y="1762051"/>
            <a:ext cx="3700616" cy="2090057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5D954A1-385F-AA04-B7BD-31E468236FF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42260" y="4000153"/>
            <a:ext cx="3700616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673008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8229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5724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9830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51C21BF-3D20-2670-283E-1E3A437BE94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28699" y="1828800"/>
            <a:ext cx="7200900" cy="1371600"/>
          </a:xfrm>
        </p:spPr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404CA45-88E1-BFF8-5B42-09271E6AF08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28700" y="5577840"/>
            <a:ext cx="7200900" cy="9144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64777236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in Blue-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 Slide with Buliding 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hort Title Slide with Building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Licens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Preamble_whi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Preamble_blu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ontent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Section Marker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Acknowledgemen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e5a938-8518-4d9e-9776-6931805ca472">
      <Terms xmlns="http://schemas.microsoft.com/office/infopath/2007/PartnerControls"/>
    </lcf76f155ced4ddcb4097134ff3c332f>
    <TaxCatchAll xmlns="82335d37-491f-472e-95d1-13dd1eebe8cc" xsi:nil="true"/>
    <MediaLengthInSeconds xmlns="9ee5a938-8518-4d9e-9776-6931805ca47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ABE7343CE9C347B591A9697BE324E2" ma:contentTypeVersion="13" ma:contentTypeDescription="Create a new document." ma:contentTypeScope="" ma:versionID="71806daaaeb913ae78446793996e4cc1">
  <xsd:schema xmlns:xsd="http://www.w3.org/2001/XMLSchema" xmlns:xs="http://www.w3.org/2001/XMLSchema" xmlns:p="http://schemas.microsoft.com/office/2006/metadata/properties" xmlns:ns2="9ee5a938-8518-4d9e-9776-6931805ca472" xmlns:ns3="82335d37-491f-472e-95d1-13dd1eebe8cc" targetNamespace="http://schemas.microsoft.com/office/2006/metadata/properties" ma:root="true" ma:fieldsID="d70543eb66b39d85b1721b041c68dd70" ns2:_="" ns3:_="">
    <xsd:import namespace="9ee5a938-8518-4d9e-9776-6931805ca472"/>
    <xsd:import namespace="82335d37-491f-472e-95d1-13dd1eebe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5a938-8518-4d9e-9776-6931805ca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8019201-d7fa-4ddb-9f28-dacd9c5752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35d37-491f-472e-95d1-13dd1eebe8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68e770b-5a20-4075-b959-3e286149633e}" ma:internalName="TaxCatchAll" ma:showField="CatchAllData" ma:web="82335d37-491f-472e-95d1-13dd1eebe8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BC3DEF-2531-4257-B6B5-882D70865EF5}">
  <ds:schemaRefs>
    <ds:schemaRef ds:uri="http://purl.org/dc/terms/"/>
    <ds:schemaRef ds:uri="9ee5a938-8518-4d9e-9776-6931805ca472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82335d37-491f-472e-95d1-13dd1eebe8cc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C57D484-E1CC-4851-80D1-E9D07FE8E9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AE9B3B-D862-42D8-962E-1870147AC252}">
  <ds:schemaRefs>
    <ds:schemaRef ds:uri="82335d37-491f-472e-95d1-13dd1eebe8cc"/>
    <ds:schemaRef ds:uri="9ee5a938-8518-4d9e-9776-6931805ca4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48</Words>
  <Application>Microsoft Office PowerPoint</Application>
  <PresentationFormat>On-screen Show (4:3)</PresentationFormat>
  <Paragraphs>33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44</vt:i4>
      </vt:variant>
    </vt:vector>
  </HeadingPairs>
  <TitlesOfParts>
    <vt:vector size="59" baseType="lpstr">
      <vt:lpstr>Abadi</vt:lpstr>
      <vt:lpstr>AcuminPro</vt:lpstr>
      <vt:lpstr>Aharoni</vt:lpstr>
      <vt:lpstr>Arial</vt:lpstr>
      <vt:lpstr>Calibri</vt:lpstr>
      <vt:lpstr>Lato</vt:lpstr>
      <vt:lpstr>Title Slide in Blue-Theme</vt:lpstr>
      <vt:lpstr>Title Slide with Buliding </vt:lpstr>
      <vt:lpstr>Short Title Slide with Building</vt:lpstr>
      <vt:lpstr>1_License</vt:lpstr>
      <vt:lpstr>1_Preamble_white</vt:lpstr>
      <vt:lpstr>1_Preamble_blue</vt:lpstr>
      <vt:lpstr>1_Contents</vt:lpstr>
      <vt:lpstr>1_Section Markers</vt:lpstr>
      <vt:lpstr>1_Acknowledgement</vt:lpstr>
      <vt:lpstr>Presentation Title</vt:lpstr>
      <vt:lpstr>PowerPoint Presentation</vt:lpstr>
      <vt:lpstr>PowerPoint Presentation</vt:lpstr>
      <vt:lpstr>Presentation Title</vt:lpstr>
      <vt:lpstr>Click to add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azyumardi azra</dc:creator>
  <cp:lastModifiedBy>magang</cp:lastModifiedBy>
  <cp:revision>42</cp:revision>
  <dcterms:created xsi:type="dcterms:W3CDTF">2022-08-25T02:20:21Z</dcterms:created>
  <dcterms:modified xsi:type="dcterms:W3CDTF">2025-07-10T04:03:37Z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0x01010061ABE7343CE9C347B591A9697BE324E2</vt:lpwstr>
  </property>
  <property fmtid="{D5CDD505-2E9C-101B-9397-08002B2CF9AE}" pid="3" name="MediaServiceImageTags">
    <vt:lpwstr/>
  </property>
  <property fmtid="{D5CDD505-2E9C-101B-9397-08002B2CF9AE}" pid="4" name="Order">
    <vt:r8>2700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