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9.xml" ContentType="application/vnd.openxmlformats-officedocument.theme+xml"/>
  <Override PartName="/ppt/slideLayouts/slideLayout13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4" r:id="rId5"/>
    <p:sldMasterId id="2147483739" r:id="rId6"/>
    <p:sldMasterId id="2147483753" r:id="rId7"/>
    <p:sldMasterId id="2147483768" r:id="rId8"/>
    <p:sldMasterId id="2147483784" r:id="rId9"/>
    <p:sldMasterId id="2147483799" r:id="rId10"/>
    <p:sldMasterId id="2147483814" r:id="rId11"/>
    <p:sldMasterId id="2147483835" r:id="rId12"/>
    <p:sldMasterId id="2147483866" r:id="rId13"/>
  </p:sldMasterIdLst>
  <p:notesMasterIdLst>
    <p:notesMasterId r:id="rId62"/>
  </p:notesMasterIdLst>
  <p:sldIdLst>
    <p:sldId id="256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s" id="{F166D106-57BF-425D-B3CE-8DB1B03D31D0}">
          <p14:sldIdLst>
            <p14:sldId id="256"/>
            <p14:sldId id="271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416A52-AFAF-AFA4-B0EB-0F649E260DCF}" name="Meydina Muharramah Putri Diliyanty" initials="MD" userId="S::meydina.putri@yarsi01.onmicrosoft.com::6931cca9-1bd0-4cf0-aec2-71061cc78aef" providerId="AD"/>
  <p188:author id="{097601B3-1983-8A8B-764C-C24702FC2A53}" name="direktorat pjj" initials="dp" userId="S::direktorat.pjj@yarsi01.onmicrosoft.com::4b831fbc-79b3-467d-ab44-edb61267db7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sario Auditya Pratama Putra" initials="CAPP" lastIdx="2" clrIdx="0">
    <p:extLst>
      <p:ext uri="{19B8F6BF-5375-455C-9EA6-DF929625EA0E}">
        <p15:presenceInfo xmlns:p15="http://schemas.microsoft.com/office/powerpoint/2012/main" userId="Cesario Auditya Pratama Put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0D0"/>
    <a:srgbClr val="1E511F"/>
    <a:srgbClr val="767171"/>
    <a:srgbClr val="E0E0E0"/>
    <a:srgbClr val="DADADA"/>
    <a:srgbClr val="EAEAEA"/>
    <a:srgbClr val="ECECEC"/>
    <a:srgbClr val="CEF8FE"/>
    <a:srgbClr val="F0F0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C09149-52CE-41D9-B294-4AFC957C36A9}" v="2" dt="2025-07-10T02:49:09.683"/>
    <p1510:client id="{275F93DB-2B41-45B2-B49F-09EBB0882932}" v="248" dt="2025-07-09T08:06:04.4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61" Type="http://schemas.openxmlformats.org/officeDocument/2006/relationships/slide" Target="slides/slide48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tableStyles" Target="tableStyle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notesMaster" Target="notesMasters/notesMaster1.xml"/><Relationship Id="rId7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ydina Muharramah Putri Diliyanty" userId="6931cca9-1bd0-4cf0-aec2-71061cc78aef" providerId="ADAL" clId="{10C09149-52CE-41D9-B294-4AFC957C36A9}"/>
    <pc:docChg chg="undo custSel delMainMaster modMainMaster">
      <pc:chgData name="Meydina Muharramah Putri Diliyanty" userId="6931cca9-1bd0-4cf0-aec2-71061cc78aef" providerId="ADAL" clId="{10C09149-52CE-41D9-B294-4AFC957C36A9}" dt="2025-07-10T02:49:09.939" v="14" actId="27636"/>
      <pc:docMkLst>
        <pc:docMk/>
      </pc:docMkLst>
      <pc:sldMasterChg chg="del delSldLayout">
        <pc:chgData name="Meydina Muharramah Putri Diliyanty" userId="6931cca9-1bd0-4cf0-aec2-71061cc78aef" providerId="ADAL" clId="{10C09149-52CE-41D9-B294-4AFC957C36A9}" dt="2025-07-09T04:48:52.948" v="1"/>
        <pc:sldMasterMkLst>
          <pc:docMk/>
          <pc:sldMasterMk cId="197349725" sldId="2147483652"/>
        </pc:sldMasterMkLst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97349725" sldId="2147483652"/>
            <pc:sldLayoutMk cId="236838278" sldId="2147483654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97349725" sldId="2147483652"/>
            <pc:sldLayoutMk cId="1636262750" sldId="2147483655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97349725" sldId="2147483652"/>
            <pc:sldLayoutMk cId="3289768280" sldId="2147483656"/>
          </pc:sldLayoutMkLst>
        </pc:sldLayoutChg>
      </pc:sldMasterChg>
      <pc:sldMasterChg chg="del delSldLayout">
        <pc:chgData name="Meydina Muharramah Putri Diliyanty" userId="6931cca9-1bd0-4cf0-aec2-71061cc78aef" providerId="ADAL" clId="{10C09149-52CE-41D9-B294-4AFC957C36A9}" dt="2025-07-09T04:48:52.948" v="1"/>
        <pc:sldMasterMkLst>
          <pc:docMk/>
          <pc:sldMasterMk cId="1818834145" sldId="2147483657"/>
        </pc:sldMasterMkLst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610425801" sldId="2147483658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2997778546" sldId="2147483673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1617603358" sldId="2147483674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2445931024" sldId="2147483675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679527606" sldId="2147483676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1853510230" sldId="2147483677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1962855094" sldId="2147483678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3092690595" sldId="2147483717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818834145" sldId="2147483657"/>
            <pc:sldLayoutMk cId="1467792547" sldId="2147483718"/>
          </pc:sldLayoutMkLst>
        </pc:sldLayoutChg>
      </pc:sldMasterChg>
      <pc:sldMasterChg chg="del delSldLayout">
        <pc:chgData name="Meydina Muharramah Putri Diliyanty" userId="6931cca9-1bd0-4cf0-aec2-71061cc78aef" providerId="ADAL" clId="{10C09149-52CE-41D9-B294-4AFC957C36A9}" dt="2025-07-09T04:48:52.948" v="1"/>
        <pc:sldMasterMkLst>
          <pc:docMk/>
          <pc:sldMasterMk cId="2114373809" sldId="2147483659"/>
        </pc:sldMasterMkLst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2114373809" sldId="2147483659"/>
            <pc:sldLayoutMk cId="273433088" sldId="2147483660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2114373809" sldId="2147483659"/>
            <pc:sldLayoutMk cId="333182864" sldId="2147483661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2114373809" sldId="2147483659"/>
            <pc:sldLayoutMk cId="4258285077" sldId="2147483662"/>
          </pc:sldLayoutMkLst>
        </pc:sldLayoutChg>
      </pc:sldMasterChg>
      <pc:sldMasterChg chg="del delSldLayout">
        <pc:chgData name="Meydina Muharramah Putri Diliyanty" userId="6931cca9-1bd0-4cf0-aec2-71061cc78aef" providerId="ADAL" clId="{10C09149-52CE-41D9-B294-4AFC957C36A9}" dt="2025-07-09T04:48:52.948" v="1"/>
        <pc:sldMasterMkLst>
          <pc:docMk/>
          <pc:sldMasterMk cId="1583830315" sldId="2147483663"/>
        </pc:sldMasterMkLst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583830315" sldId="2147483663"/>
            <pc:sldLayoutMk cId="178056304" sldId="2147483664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583830315" sldId="2147483663"/>
            <pc:sldLayoutMk cId="2880595839" sldId="2147483665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1583830315" sldId="2147483663"/>
            <pc:sldLayoutMk cId="436634428" sldId="2147483666"/>
          </pc:sldLayoutMkLst>
        </pc:sldLayoutChg>
      </pc:sldMasterChg>
      <pc:sldMasterChg chg="del delSldLayout">
        <pc:chgData name="Meydina Muharramah Putri Diliyanty" userId="6931cca9-1bd0-4cf0-aec2-71061cc78aef" providerId="ADAL" clId="{10C09149-52CE-41D9-B294-4AFC957C36A9}" dt="2025-07-09T04:48:52.948" v="1"/>
        <pc:sldMasterMkLst>
          <pc:docMk/>
          <pc:sldMasterMk cId="3152402843" sldId="2147483690"/>
        </pc:sldMasterMkLst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3727865642" sldId="2147483691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854412769" sldId="2147483692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2881908616" sldId="2147483693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2392959898" sldId="2147483694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3873686517" sldId="2147483695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1024214456" sldId="2147483696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1554820362" sldId="2147483697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2696926310" sldId="2147483698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1877021253" sldId="2147483701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1691527700" sldId="2147483704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1684114344" sldId="2147483705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4099476066" sldId="2147483706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1694311560" sldId="2147483707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4288429044" sldId="2147483708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1258343884" sldId="2147483709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3039225457" sldId="2147483713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2632185962" sldId="2147483714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2092323882" sldId="2147483715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152402843" sldId="2147483690"/>
            <pc:sldLayoutMk cId="4199455056" sldId="2147483716"/>
          </pc:sldLayoutMkLst>
        </pc:sldLayoutChg>
      </pc:sldMasterChg>
      <pc:sldMasterChg chg="del delSldLayout">
        <pc:chgData name="Meydina Muharramah Putri Diliyanty" userId="6931cca9-1bd0-4cf0-aec2-71061cc78aef" providerId="ADAL" clId="{10C09149-52CE-41D9-B294-4AFC957C36A9}" dt="2025-07-09T04:48:52.948" v="1"/>
        <pc:sldMasterMkLst>
          <pc:docMk/>
          <pc:sldMasterMk cId="2286500628" sldId="2147483702"/>
        </pc:sldMasterMkLst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2286500628" sldId="2147483702"/>
            <pc:sldLayoutMk cId="1362666623" sldId="2147483703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2286500628" sldId="2147483702"/>
            <pc:sldLayoutMk cId="2230279566" sldId="2147483710"/>
          </pc:sldLayoutMkLst>
        </pc:sldLayoutChg>
      </pc:sldMasterChg>
      <pc:sldMasterChg chg="del delSldLayout">
        <pc:chgData name="Meydina Muharramah Putri Diliyanty" userId="6931cca9-1bd0-4cf0-aec2-71061cc78aef" providerId="ADAL" clId="{10C09149-52CE-41D9-B294-4AFC957C36A9}" dt="2025-07-09T04:48:52.948" v="1"/>
        <pc:sldMasterMkLst>
          <pc:docMk/>
          <pc:sldMasterMk cId="3647363543" sldId="2147483711"/>
        </pc:sldMasterMkLst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3647363543" sldId="2147483711"/>
            <pc:sldLayoutMk cId="2361834742" sldId="2147483712"/>
          </pc:sldLayoutMkLst>
        </pc:sldLayoutChg>
      </pc:sldMasterChg>
      <pc:sldMasterChg chg="del delSldLayout">
        <pc:chgData name="Meydina Muharramah Putri Diliyanty" userId="6931cca9-1bd0-4cf0-aec2-71061cc78aef" providerId="ADAL" clId="{10C09149-52CE-41D9-B294-4AFC957C36A9}" dt="2025-07-09T04:48:52.948" v="1"/>
        <pc:sldMasterMkLst>
          <pc:docMk/>
          <pc:sldMasterMk cId="447571775" sldId="2147483719"/>
        </pc:sldMasterMkLst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447571775" sldId="2147483719"/>
            <pc:sldLayoutMk cId="1728052971" sldId="2147483720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447571775" sldId="2147483719"/>
            <pc:sldLayoutMk cId="3794317688" sldId="2147483721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447571775" sldId="2147483719"/>
            <pc:sldLayoutMk cId="602926395" sldId="2147483722"/>
          </pc:sldLayoutMkLst>
        </pc:sldLayoutChg>
        <pc:sldLayoutChg chg="del">
          <pc:chgData name="Meydina Muharramah Putri Diliyanty" userId="6931cca9-1bd0-4cf0-aec2-71061cc78aef" providerId="ADAL" clId="{10C09149-52CE-41D9-B294-4AFC957C36A9}" dt="2025-07-09T04:48:52.948" v="1"/>
          <pc:sldLayoutMkLst>
            <pc:docMk/>
            <pc:sldMasterMk cId="447571775" sldId="2147483719"/>
            <pc:sldLayoutMk cId="2253286548" sldId="2147483723"/>
          </pc:sldLayoutMkLst>
        </pc:sldLayoutChg>
      </pc:sldMasterChg>
      <pc:sldMasterChg chg="modSldLayout">
        <pc:chgData name="Meydina Muharramah Putri Diliyanty" userId="6931cca9-1bd0-4cf0-aec2-71061cc78aef" providerId="ADAL" clId="{10C09149-52CE-41D9-B294-4AFC957C36A9}" dt="2025-07-09T04:49:09.965" v="2" actId="1076"/>
        <pc:sldMasterMkLst>
          <pc:docMk/>
          <pc:sldMasterMk cId="1416969363" sldId="2147483753"/>
        </pc:sldMasterMkLst>
        <pc:sldLayoutChg chg="modSp mod">
          <pc:chgData name="Meydina Muharramah Putri Diliyanty" userId="6931cca9-1bd0-4cf0-aec2-71061cc78aef" providerId="ADAL" clId="{10C09149-52CE-41D9-B294-4AFC957C36A9}" dt="2025-07-09T04:48:44.092" v="0" actId="1076"/>
          <pc:sldLayoutMkLst>
            <pc:docMk/>
            <pc:sldMasterMk cId="1416969363" sldId="2147483753"/>
            <pc:sldLayoutMk cId="1660991492" sldId="2147483756"/>
          </pc:sldLayoutMkLst>
          <pc:spChg chg="mod">
            <ac:chgData name="Meydina Muharramah Putri Diliyanty" userId="6931cca9-1bd0-4cf0-aec2-71061cc78aef" providerId="ADAL" clId="{10C09149-52CE-41D9-B294-4AFC957C36A9}" dt="2025-07-09T04:48:44.092" v="0" actId="1076"/>
            <ac:spMkLst>
              <pc:docMk/>
              <pc:sldMasterMk cId="1416969363" sldId="2147483753"/>
              <pc:sldLayoutMk cId="1660991492" sldId="2147483756"/>
              <ac:spMk id="2" creationId="{00000000-0000-0000-0000-000000000000}"/>
            </ac:spMkLst>
          </pc:spChg>
        </pc:sldLayoutChg>
        <pc:sldLayoutChg chg="modSp mod">
          <pc:chgData name="Meydina Muharramah Putri Diliyanty" userId="6931cca9-1bd0-4cf0-aec2-71061cc78aef" providerId="ADAL" clId="{10C09149-52CE-41D9-B294-4AFC957C36A9}" dt="2025-07-09T04:49:09.965" v="2" actId="1076"/>
          <pc:sldLayoutMkLst>
            <pc:docMk/>
            <pc:sldMasterMk cId="1416969363" sldId="2147483753"/>
            <pc:sldLayoutMk cId="1600746694" sldId="2147483764"/>
          </pc:sldLayoutMkLst>
          <pc:spChg chg="mod">
            <ac:chgData name="Meydina Muharramah Putri Diliyanty" userId="6931cca9-1bd0-4cf0-aec2-71061cc78aef" providerId="ADAL" clId="{10C09149-52CE-41D9-B294-4AFC957C36A9}" dt="2025-07-09T04:49:09.965" v="2" actId="1076"/>
            <ac:spMkLst>
              <pc:docMk/>
              <pc:sldMasterMk cId="1416969363" sldId="2147483753"/>
              <pc:sldLayoutMk cId="1600746694" sldId="2147483764"/>
              <ac:spMk id="3" creationId="{00000000-0000-0000-0000-000000000000}"/>
            </ac:spMkLst>
          </pc:spChg>
        </pc:sldLayoutChg>
      </pc:sldMasterChg>
      <pc:sldMasterChg chg="addSp delSp modSp mod">
        <pc:chgData name="Meydina Muharramah Putri Diliyanty" userId="6931cca9-1bd0-4cf0-aec2-71061cc78aef" providerId="ADAL" clId="{10C09149-52CE-41D9-B294-4AFC957C36A9}" dt="2025-07-10T02:49:09.923" v="13" actId="478"/>
        <pc:sldMasterMkLst>
          <pc:docMk/>
          <pc:sldMasterMk cId="13016026" sldId="2147483799"/>
        </pc:sldMasterMkLst>
        <pc:picChg chg="add del mod">
          <ac:chgData name="Meydina Muharramah Putri Diliyanty" userId="6931cca9-1bd0-4cf0-aec2-71061cc78aef" providerId="ADAL" clId="{10C09149-52CE-41D9-B294-4AFC957C36A9}" dt="2025-07-10T02:49:08.956" v="8" actId="478"/>
          <ac:picMkLst>
            <pc:docMk/>
            <pc:sldMasterMk cId="13016026" sldId="2147483799"/>
            <ac:picMk id="7" creationId="{CFA902FA-FDDB-0D09-DA37-BD767BEE7718}"/>
          </ac:picMkLst>
        </pc:picChg>
        <pc:picChg chg="add mod">
          <ac:chgData name="Meydina Muharramah Putri Diliyanty" userId="6931cca9-1bd0-4cf0-aec2-71061cc78aef" providerId="ADAL" clId="{10C09149-52CE-41D9-B294-4AFC957C36A9}" dt="2025-07-10T02:49:09.323" v="9" actId="1076"/>
          <ac:picMkLst>
            <pc:docMk/>
            <pc:sldMasterMk cId="13016026" sldId="2147483799"/>
            <ac:picMk id="8" creationId="{0E0DCE58-2C6E-D510-E85C-E4A64DF98128}"/>
          </ac:picMkLst>
        </pc:picChg>
        <pc:picChg chg="add mod">
          <ac:chgData name="Meydina Muharramah Putri Diliyanty" userId="6931cca9-1bd0-4cf0-aec2-71061cc78aef" providerId="ADAL" clId="{10C09149-52CE-41D9-B294-4AFC957C36A9}" dt="2025-07-10T02:48:56.089" v="4"/>
          <ac:picMkLst>
            <pc:docMk/>
            <pc:sldMasterMk cId="13016026" sldId="2147483799"/>
            <ac:picMk id="9" creationId="{9BC54DA4-1211-F6C9-E339-BE6D9D2A30AD}"/>
          </ac:picMkLst>
        </pc:picChg>
        <pc:picChg chg="add mod">
          <ac:chgData name="Meydina Muharramah Putri Diliyanty" userId="6931cca9-1bd0-4cf0-aec2-71061cc78aef" providerId="ADAL" clId="{10C09149-52CE-41D9-B294-4AFC957C36A9}" dt="2025-07-10T02:48:56.089" v="4"/>
          <ac:picMkLst>
            <pc:docMk/>
            <pc:sldMasterMk cId="13016026" sldId="2147483799"/>
            <ac:picMk id="10" creationId="{7908D096-B957-7CB3-4741-F8A61828BB3F}"/>
          </ac:picMkLst>
        </pc:picChg>
        <pc:picChg chg="add mod">
          <ac:chgData name="Meydina Muharramah Putri Diliyanty" userId="6931cca9-1bd0-4cf0-aec2-71061cc78aef" providerId="ADAL" clId="{10C09149-52CE-41D9-B294-4AFC957C36A9}" dt="2025-07-10T02:48:56.089" v="4"/>
          <ac:picMkLst>
            <pc:docMk/>
            <pc:sldMasterMk cId="13016026" sldId="2147483799"/>
            <ac:picMk id="11" creationId="{DD347589-6BD5-0A6D-D1A0-2A3317758FC1}"/>
          </ac:picMkLst>
        </pc:picChg>
        <pc:picChg chg="add mod">
          <ac:chgData name="Meydina Muharramah Putri Diliyanty" userId="6931cca9-1bd0-4cf0-aec2-71061cc78aef" providerId="ADAL" clId="{10C09149-52CE-41D9-B294-4AFC957C36A9}" dt="2025-07-10T02:48:56.089" v="4"/>
          <ac:picMkLst>
            <pc:docMk/>
            <pc:sldMasterMk cId="13016026" sldId="2147483799"/>
            <ac:picMk id="12" creationId="{E2C013AD-0831-DB46-FA2B-0A5AAB9E9F2C}"/>
          </ac:picMkLst>
        </pc:picChg>
        <pc:picChg chg="add del">
          <ac:chgData name="Meydina Muharramah Putri Diliyanty" userId="6931cca9-1bd0-4cf0-aec2-71061cc78aef" providerId="ADAL" clId="{10C09149-52CE-41D9-B294-4AFC957C36A9}" dt="2025-07-10T02:49:09.923" v="13" actId="478"/>
          <ac:picMkLst>
            <pc:docMk/>
            <pc:sldMasterMk cId="13016026" sldId="2147483799"/>
            <ac:picMk id="28" creationId="{00000000-0000-0000-0000-000000000000}"/>
          </ac:picMkLst>
        </pc:picChg>
      </pc:sldMasterChg>
      <pc:sldMasterChg chg="modSldLayout">
        <pc:chgData name="Meydina Muharramah Putri Diliyanty" userId="6931cca9-1bd0-4cf0-aec2-71061cc78aef" providerId="ADAL" clId="{10C09149-52CE-41D9-B294-4AFC957C36A9}" dt="2025-07-10T02:49:09.939" v="14" actId="27636"/>
        <pc:sldMasterMkLst>
          <pc:docMk/>
          <pc:sldMasterMk cId="1870388543" sldId="2147483835"/>
        </pc:sldMasterMkLst>
        <pc:sldLayoutChg chg="modSp mod">
          <pc:chgData name="Meydina Muharramah Putri Diliyanty" userId="6931cca9-1bd0-4cf0-aec2-71061cc78aef" providerId="ADAL" clId="{10C09149-52CE-41D9-B294-4AFC957C36A9}" dt="2025-07-10T02:49:09.939" v="14" actId="27636"/>
          <pc:sldLayoutMkLst>
            <pc:docMk/>
            <pc:sldMasterMk cId="1870388543" sldId="2147483835"/>
            <pc:sldLayoutMk cId="894821170" sldId="2147483854"/>
          </pc:sldLayoutMkLst>
          <pc:spChg chg="mod">
            <ac:chgData name="Meydina Muharramah Putri Diliyanty" userId="6931cca9-1bd0-4cf0-aec2-71061cc78aef" providerId="ADAL" clId="{10C09149-52CE-41D9-B294-4AFC957C36A9}" dt="2025-07-10T02:49:09.939" v="14" actId="27636"/>
            <ac:spMkLst>
              <pc:docMk/>
              <pc:sldMasterMk cId="1870388543" sldId="2147483835"/>
              <pc:sldLayoutMk cId="894821170" sldId="2147483854"/>
              <ac:spMk id="19" creationId="{152DAE55-25D6-4435-8796-B7C3C977949C}"/>
            </ac:spMkLst>
          </pc:spChg>
        </pc:sldLayoutChg>
      </pc:sldMasterChg>
    </pc:docChg>
  </pc:docChgLst>
  <pc:docChgLst>
    <pc:chgData name="magang dpjj2" userId="36993d72-9e3e-4815-b7f7-afa5a9276aa0" providerId="ADAL" clId="{275F93DB-2B41-45B2-B49F-09EBB0882932}"/>
    <pc:docChg chg="undo redo custSel modSld addMainMaster delMainMaster modMainMaster">
      <pc:chgData name="magang dpjj2" userId="36993d72-9e3e-4815-b7f7-afa5a9276aa0" providerId="ADAL" clId="{275F93DB-2B41-45B2-B49F-09EBB0882932}" dt="2025-07-09T08:06:23.216" v="832" actId="478"/>
      <pc:docMkLst>
        <pc:docMk/>
      </pc:docMkLst>
      <pc:sldChg chg="modAnim">
        <pc:chgData name="magang dpjj2" userId="36993d72-9e3e-4815-b7f7-afa5a9276aa0" providerId="ADAL" clId="{275F93DB-2B41-45B2-B49F-09EBB0882932}" dt="2025-07-09T07:50:39.343" v="730"/>
        <pc:sldMkLst>
          <pc:docMk/>
          <pc:sldMk cId="4076205160" sldId="300"/>
        </pc:sldMkLst>
      </pc:sldChg>
      <pc:sldMasterChg chg="addSp delSp modSp mod modSldLayout">
        <pc:chgData name="magang dpjj2" userId="36993d72-9e3e-4815-b7f7-afa5a9276aa0" providerId="ADAL" clId="{275F93DB-2B41-45B2-B49F-09EBB0882932}" dt="2025-07-09T07:28:48.801" v="580" actId="1076"/>
        <pc:sldMasterMkLst>
          <pc:docMk/>
          <pc:sldMasterMk cId="2944130653" sldId="2147483724"/>
        </pc:sldMasterMkLst>
        <pc:spChg chg="mod">
          <ac:chgData name="magang dpjj2" userId="36993d72-9e3e-4815-b7f7-afa5a9276aa0" providerId="ADAL" clId="{275F93DB-2B41-45B2-B49F-09EBB0882932}" dt="2025-07-09T06:28:20.064" v="4" actId="1076"/>
          <ac:spMkLst>
            <pc:docMk/>
            <pc:sldMasterMk cId="2944130653" sldId="2147483724"/>
            <ac:spMk id="2" creationId="{00000000-0000-0000-0000-000000000000}"/>
          </ac:spMkLst>
        </pc:spChg>
        <pc:spChg chg="add del mod">
          <ac:chgData name="magang dpjj2" userId="36993d72-9e3e-4815-b7f7-afa5a9276aa0" providerId="ADAL" clId="{275F93DB-2B41-45B2-B49F-09EBB0882932}" dt="2025-07-09T06:30:22.653" v="19" actId="20577"/>
          <ac:spMkLst>
            <pc:docMk/>
            <pc:sldMasterMk cId="2944130653" sldId="2147483724"/>
            <ac:spMk id="3" creationId="{00000000-0000-0000-0000-000000000000}"/>
          </ac:spMkLst>
        </pc:spChg>
        <pc:spChg chg="mod">
          <ac:chgData name="magang dpjj2" userId="36993d72-9e3e-4815-b7f7-afa5a9276aa0" providerId="ADAL" clId="{275F93DB-2B41-45B2-B49F-09EBB0882932}" dt="2025-07-09T06:29:03.216" v="7" actId="121"/>
          <ac:spMkLst>
            <pc:docMk/>
            <pc:sldMasterMk cId="2944130653" sldId="2147483724"/>
            <ac:spMk id="9" creationId="{5F397A91-A1CF-492D-B460-67EE3A3EE359}"/>
          </ac:spMkLst>
        </pc:spChg>
        <pc:spChg chg="add mod">
          <ac:chgData name="magang dpjj2" userId="36993d72-9e3e-4815-b7f7-afa5a9276aa0" providerId="ADAL" clId="{275F93DB-2B41-45B2-B49F-09EBB0882932}" dt="2025-07-09T06:29:55.159" v="14"/>
          <ac:spMkLst>
            <pc:docMk/>
            <pc:sldMasterMk cId="2944130653" sldId="2147483724"/>
            <ac:spMk id="10" creationId="{07A8499A-8657-EF81-7D07-BB6D825A3DC0}"/>
          </ac:spMkLst>
        </pc:spChg>
        <pc:spChg chg="add mod">
          <ac:chgData name="magang dpjj2" userId="36993d72-9e3e-4815-b7f7-afa5a9276aa0" providerId="ADAL" clId="{275F93DB-2B41-45B2-B49F-09EBB0882932}" dt="2025-07-09T06:30:11.076" v="17"/>
          <ac:spMkLst>
            <pc:docMk/>
            <pc:sldMasterMk cId="2944130653" sldId="2147483724"/>
            <ac:spMk id="11" creationId="{2A3028CE-A503-B672-6ED0-6D359B5FB582}"/>
          </ac:spMkLst>
        </pc:spChg>
        <pc:sldLayoutChg chg="addSp delSp modSp mod">
          <pc:chgData name="magang dpjj2" userId="36993d72-9e3e-4815-b7f7-afa5a9276aa0" providerId="ADAL" clId="{275F93DB-2B41-45B2-B49F-09EBB0882932}" dt="2025-07-09T06:30:47.936" v="23" actId="14100"/>
          <pc:sldLayoutMkLst>
            <pc:docMk/>
            <pc:sldMasterMk cId="2944130653" sldId="2147483724"/>
            <pc:sldLayoutMk cId="2484927353" sldId="2147483725"/>
          </pc:sldLayoutMkLst>
          <pc:spChg chg="mod">
            <ac:chgData name="magang dpjj2" userId="36993d72-9e3e-4815-b7f7-afa5a9276aa0" providerId="ADAL" clId="{275F93DB-2B41-45B2-B49F-09EBB0882932}" dt="2025-07-09T06:30:43.673" v="22" actId="14100"/>
            <ac:spMkLst>
              <pc:docMk/>
              <pc:sldMasterMk cId="2944130653" sldId="2147483724"/>
              <pc:sldLayoutMk cId="2484927353" sldId="2147483725"/>
              <ac:spMk id="2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29:43.551" v="10" actId="478"/>
            <ac:spMkLst>
              <pc:docMk/>
              <pc:sldMasterMk cId="2944130653" sldId="2147483724"/>
              <pc:sldLayoutMk cId="2484927353" sldId="2147483725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6:30:47.936" v="23" actId="14100"/>
            <ac:spMkLst>
              <pc:docMk/>
              <pc:sldMasterMk cId="2944130653" sldId="2147483724"/>
              <pc:sldLayoutMk cId="2484927353" sldId="2147483725"/>
              <ac:spMk id="7" creationId="{53DF53F6-C6D2-DA11-B5ED-466D3025C0AB}"/>
            </ac:spMkLst>
          </pc:spChg>
          <pc:spChg chg="add mod">
            <ac:chgData name="magang dpjj2" userId="36993d72-9e3e-4815-b7f7-afa5a9276aa0" providerId="ADAL" clId="{275F93DB-2B41-45B2-B49F-09EBB0882932}" dt="2025-07-09T06:29:59.434" v="15"/>
            <ac:spMkLst>
              <pc:docMk/>
              <pc:sldMasterMk cId="2944130653" sldId="2147483724"/>
              <pc:sldLayoutMk cId="2484927353" sldId="2147483725"/>
              <ac:spMk id="8" creationId="{C8B3D364-5C0F-2CA6-8186-7698AD4BB1EC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31:08.431" v="31" actId="5793"/>
          <pc:sldLayoutMkLst>
            <pc:docMk/>
            <pc:sldMasterMk cId="2944130653" sldId="2147483724"/>
            <pc:sldLayoutMk cId="26914448" sldId="2147483726"/>
          </pc:sldLayoutMkLst>
          <pc:spChg chg="mod">
            <ac:chgData name="magang dpjj2" userId="36993d72-9e3e-4815-b7f7-afa5a9276aa0" providerId="ADAL" clId="{275F93DB-2B41-45B2-B49F-09EBB0882932}" dt="2025-07-09T06:31:08.431" v="31" actId="5793"/>
            <ac:spMkLst>
              <pc:docMk/>
              <pc:sldMasterMk cId="2944130653" sldId="2147483724"/>
              <pc:sldLayoutMk cId="26914448" sldId="2147483726"/>
              <ac:spMk id="3" creationId="{00000000-0000-0000-0000-000000000000}"/>
            </ac:spMkLst>
          </pc:spChg>
        </pc:sldLayoutChg>
        <pc:sldLayoutChg chg="delSp mod">
          <pc:chgData name="magang dpjj2" userId="36993d72-9e3e-4815-b7f7-afa5a9276aa0" providerId="ADAL" clId="{275F93DB-2B41-45B2-B49F-09EBB0882932}" dt="2025-07-09T06:31:26.198" v="33" actId="478"/>
          <pc:sldLayoutMkLst>
            <pc:docMk/>
            <pc:sldMasterMk cId="2944130653" sldId="2147483724"/>
            <pc:sldLayoutMk cId="2435240300" sldId="2147483728"/>
          </pc:sldLayoutMkLst>
          <pc:spChg chg="del">
            <ac:chgData name="magang dpjj2" userId="36993d72-9e3e-4815-b7f7-afa5a9276aa0" providerId="ADAL" clId="{275F93DB-2B41-45B2-B49F-09EBB0882932}" dt="2025-07-09T06:31:24.809" v="32" actId="478"/>
            <ac:spMkLst>
              <pc:docMk/>
              <pc:sldMasterMk cId="2944130653" sldId="2147483724"/>
              <pc:sldLayoutMk cId="2435240300" sldId="2147483728"/>
              <ac:spMk id="3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31:26.198" v="33" actId="478"/>
            <ac:spMkLst>
              <pc:docMk/>
              <pc:sldMasterMk cId="2944130653" sldId="2147483724"/>
              <pc:sldLayoutMk cId="2435240300" sldId="2147483728"/>
              <ac:spMk id="4" creationId="{00000000-0000-0000-0000-000000000000}"/>
            </ac:spMkLst>
          </pc:spChg>
        </pc:sldLayoutChg>
        <pc:sldLayoutChg chg="delSp modSp mod">
          <pc:chgData name="magang dpjj2" userId="36993d72-9e3e-4815-b7f7-afa5a9276aa0" providerId="ADAL" clId="{275F93DB-2B41-45B2-B49F-09EBB0882932}" dt="2025-07-09T07:26:21.803" v="542" actId="121"/>
          <pc:sldLayoutMkLst>
            <pc:docMk/>
            <pc:sldMasterMk cId="2944130653" sldId="2147483724"/>
            <pc:sldLayoutMk cId="549372231" sldId="2147483729"/>
          </pc:sldLayoutMkLst>
          <pc:spChg chg="mod">
            <ac:chgData name="magang dpjj2" userId="36993d72-9e3e-4815-b7f7-afa5a9276aa0" providerId="ADAL" clId="{275F93DB-2B41-45B2-B49F-09EBB0882932}" dt="2025-07-09T07:26:21.803" v="542" actId="121"/>
            <ac:spMkLst>
              <pc:docMk/>
              <pc:sldMasterMk cId="2944130653" sldId="2147483724"/>
              <pc:sldLayoutMk cId="549372231" sldId="2147483729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26:13.983" v="540" actId="1076"/>
            <ac:spMkLst>
              <pc:docMk/>
              <pc:sldMasterMk cId="2944130653" sldId="2147483724"/>
              <pc:sldLayoutMk cId="549372231" sldId="2147483729"/>
              <ac:spMk id="3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7:26:07.172" v="539" actId="478"/>
            <ac:spMkLst>
              <pc:docMk/>
              <pc:sldMasterMk cId="2944130653" sldId="2147483724"/>
              <pc:sldLayoutMk cId="549372231" sldId="2147483729"/>
              <ac:spMk id="4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26:13.983" v="540" actId="1076"/>
            <ac:spMkLst>
              <pc:docMk/>
              <pc:sldMasterMk cId="2944130653" sldId="2147483724"/>
              <pc:sldLayoutMk cId="549372231" sldId="2147483729"/>
              <ac:spMk id="5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7:26:06.305" v="538" actId="478"/>
            <ac:spMkLst>
              <pc:docMk/>
              <pc:sldMasterMk cId="2944130653" sldId="2147483724"/>
              <pc:sldLayoutMk cId="549372231" sldId="2147483729"/>
              <ac:spMk id="6" creationId="{00000000-0000-0000-0000-000000000000}"/>
            </ac:spMkLst>
          </pc:spChg>
        </pc:sldLayoutChg>
        <pc:sldLayoutChg chg="delSp modSp mod">
          <pc:chgData name="magang dpjj2" userId="36993d72-9e3e-4815-b7f7-afa5a9276aa0" providerId="ADAL" clId="{275F93DB-2B41-45B2-B49F-09EBB0882932}" dt="2025-07-09T07:27:01.865" v="551" actId="121"/>
          <pc:sldLayoutMkLst>
            <pc:docMk/>
            <pc:sldMasterMk cId="2944130653" sldId="2147483724"/>
            <pc:sldLayoutMk cId="1861547781" sldId="2147483732"/>
          </pc:sldLayoutMkLst>
          <pc:spChg chg="mod">
            <ac:chgData name="magang dpjj2" userId="36993d72-9e3e-4815-b7f7-afa5a9276aa0" providerId="ADAL" clId="{275F93DB-2B41-45B2-B49F-09EBB0882932}" dt="2025-07-09T07:27:01.865" v="551" actId="121"/>
            <ac:spMkLst>
              <pc:docMk/>
              <pc:sldMasterMk cId="2944130653" sldId="2147483724"/>
              <pc:sldLayoutMk cId="1861547781" sldId="2147483732"/>
              <ac:spMk id="2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7:26:33.548" v="543" actId="478"/>
            <ac:spMkLst>
              <pc:docMk/>
              <pc:sldMasterMk cId="2944130653" sldId="2147483724"/>
              <pc:sldLayoutMk cId="1861547781" sldId="2147483732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26:49.825" v="547" actId="14100"/>
            <ac:spMkLst>
              <pc:docMk/>
              <pc:sldMasterMk cId="2944130653" sldId="2147483724"/>
              <pc:sldLayoutMk cId="1861547781" sldId="2147483732"/>
              <ac:spMk id="4" creationId="{00000000-0000-0000-0000-000000000000}"/>
            </ac:spMkLst>
          </pc:spChg>
        </pc:sldLayoutChg>
        <pc:sldLayoutChg chg="delSp modSp mod">
          <pc:chgData name="magang dpjj2" userId="36993d72-9e3e-4815-b7f7-afa5a9276aa0" providerId="ADAL" clId="{275F93DB-2B41-45B2-B49F-09EBB0882932}" dt="2025-07-09T07:27:39.452" v="562" actId="121"/>
          <pc:sldLayoutMkLst>
            <pc:docMk/>
            <pc:sldMasterMk cId="2944130653" sldId="2147483724"/>
            <pc:sldLayoutMk cId="2036990964" sldId="2147483733"/>
          </pc:sldLayoutMkLst>
          <pc:spChg chg="mod">
            <ac:chgData name="magang dpjj2" userId="36993d72-9e3e-4815-b7f7-afa5a9276aa0" providerId="ADAL" clId="{275F93DB-2B41-45B2-B49F-09EBB0882932}" dt="2025-07-09T07:27:39.452" v="562" actId="121"/>
            <ac:spMkLst>
              <pc:docMk/>
              <pc:sldMasterMk cId="2944130653" sldId="2147483724"/>
              <pc:sldLayoutMk cId="2036990964" sldId="2147483733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27:28.875" v="558" actId="1076"/>
            <ac:spMkLst>
              <pc:docMk/>
              <pc:sldMasterMk cId="2944130653" sldId="2147483724"/>
              <pc:sldLayoutMk cId="2036990964" sldId="2147483733"/>
              <ac:spMk id="3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7:27:12.869" v="552" actId="478"/>
            <ac:spMkLst>
              <pc:docMk/>
              <pc:sldMasterMk cId="2944130653" sldId="2147483724"/>
              <pc:sldLayoutMk cId="2036990964" sldId="2147483733"/>
              <ac:spMk id="4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28:08.617" v="570" actId="20577"/>
          <pc:sldLayoutMkLst>
            <pc:docMk/>
            <pc:sldMasterMk cId="2944130653" sldId="2147483724"/>
            <pc:sldLayoutMk cId="1172744888" sldId="2147483734"/>
          </pc:sldLayoutMkLst>
          <pc:spChg chg="mod">
            <ac:chgData name="magang dpjj2" userId="36993d72-9e3e-4815-b7f7-afa5a9276aa0" providerId="ADAL" clId="{275F93DB-2B41-45B2-B49F-09EBB0882932}" dt="2025-07-09T07:28:08.617" v="570" actId="20577"/>
            <ac:spMkLst>
              <pc:docMk/>
              <pc:sldMasterMk cId="2944130653" sldId="2147483724"/>
              <pc:sldLayoutMk cId="1172744888" sldId="2147483734"/>
              <ac:spMk id="3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7:28:48.801" v="580" actId="1076"/>
          <pc:sldLayoutMkLst>
            <pc:docMk/>
            <pc:sldMasterMk cId="2944130653" sldId="2147483724"/>
            <pc:sldLayoutMk cId="785346184" sldId="2147483735"/>
          </pc:sldLayoutMkLst>
          <pc:spChg chg="mod">
            <ac:chgData name="magang dpjj2" userId="36993d72-9e3e-4815-b7f7-afa5a9276aa0" providerId="ADAL" clId="{275F93DB-2B41-45B2-B49F-09EBB0882932}" dt="2025-07-09T07:28:40.256" v="578" actId="14100"/>
            <ac:spMkLst>
              <pc:docMk/>
              <pc:sldMasterMk cId="2944130653" sldId="2147483724"/>
              <pc:sldLayoutMk cId="785346184" sldId="2147483735"/>
              <ac:spMk id="2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7:28:24.433" v="571" actId="478"/>
            <ac:spMkLst>
              <pc:docMk/>
              <pc:sldMasterMk cId="2944130653" sldId="2147483724"/>
              <pc:sldLayoutMk cId="785346184" sldId="2147483735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28:48.801" v="580" actId="1076"/>
            <ac:spMkLst>
              <pc:docMk/>
              <pc:sldMasterMk cId="2944130653" sldId="2147483724"/>
              <pc:sldLayoutMk cId="785346184" sldId="2147483735"/>
              <ac:spMk id="7" creationId="{0756A64D-B83F-1A6A-0E5E-989CA69FCDCC}"/>
            </ac:spMkLst>
          </pc:spChg>
        </pc:sldLayoutChg>
      </pc:sldMasterChg>
      <pc:sldMasterChg chg="addSp delSp modSp mod delAnim modAnim modSldLayout sldLayoutOrd">
        <pc:chgData name="magang dpjj2" userId="36993d72-9e3e-4815-b7f7-afa5a9276aa0" providerId="ADAL" clId="{275F93DB-2B41-45B2-B49F-09EBB0882932}" dt="2025-07-09T08:06:23.216" v="832" actId="478"/>
        <pc:sldMasterMkLst>
          <pc:docMk/>
          <pc:sldMasterMk cId="755873489" sldId="2147483739"/>
        </pc:sldMasterMkLst>
        <pc:spChg chg="add del mod ord">
          <ac:chgData name="magang dpjj2" userId="36993d72-9e3e-4815-b7f7-afa5a9276aa0" providerId="ADAL" clId="{275F93DB-2B41-45B2-B49F-09EBB0882932}" dt="2025-07-09T07:31:38.259" v="604" actId="21"/>
          <ac:spMkLst>
            <pc:docMk/>
            <pc:sldMasterMk cId="755873489" sldId="2147483739"/>
            <ac:spMk id="7" creationId="{2809878D-97C8-A09D-5171-530620489A33}"/>
          </ac:spMkLst>
        </pc:spChg>
        <pc:spChg chg="add del mod ord">
          <ac:chgData name="magang dpjj2" userId="36993d72-9e3e-4815-b7f7-afa5a9276aa0" providerId="ADAL" clId="{275F93DB-2B41-45B2-B49F-09EBB0882932}" dt="2025-07-09T07:31:38.259" v="604" actId="21"/>
          <ac:spMkLst>
            <pc:docMk/>
            <pc:sldMasterMk cId="755873489" sldId="2147483739"/>
            <ac:spMk id="8" creationId="{426A5DA2-1714-38C6-6B8F-C750955737EA}"/>
          </ac:spMkLst>
        </pc:spChg>
        <pc:spChg chg="add del mod">
          <ac:chgData name="magang dpjj2" userId="36993d72-9e3e-4815-b7f7-afa5a9276aa0" providerId="ADAL" clId="{275F93DB-2B41-45B2-B49F-09EBB0882932}" dt="2025-07-09T07:31:38.259" v="604" actId="21"/>
          <ac:spMkLst>
            <pc:docMk/>
            <pc:sldMasterMk cId="755873489" sldId="2147483739"/>
            <ac:spMk id="9" creationId="{A6534B64-394C-98F5-9211-9E265DB5624C}"/>
          </ac:spMkLst>
        </pc:spChg>
        <pc:spChg chg="add del mod ord">
          <ac:chgData name="magang dpjj2" userId="36993d72-9e3e-4815-b7f7-afa5a9276aa0" providerId="ADAL" clId="{275F93DB-2B41-45B2-B49F-09EBB0882932}" dt="2025-07-09T07:31:38.259" v="604" actId="21"/>
          <ac:spMkLst>
            <pc:docMk/>
            <pc:sldMasterMk cId="755873489" sldId="2147483739"/>
            <ac:spMk id="10" creationId="{A7E75075-967B-D6AA-199D-7023C01A9CEC}"/>
          </ac:spMkLst>
        </pc:spChg>
        <pc:sldLayoutChg chg="addSp modSp modAnim">
          <pc:chgData name="magang dpjj2" userId="36993d72-9e3e-4815-b7f7-afa5a9276aa0" providerId="ADAL" clId="{275F93DB-2B41-45B2-B49F-09EBB0882932}" dt="2025-07-09T07:31:40.114" v="605"/>
          <pc:sldLayoutMkLst>
            <pc:docMk/>
            <pc:sldMasterMk cId="755873489" sldId="2147483739"/>
            <pc:sldLayoutMk cId="671881245" sldId="2147483740"/>
          </pc:sldLayoutMkLst>
          <pc:spChg chg="add mod">
            <ac:chgData name="magang dpjj2" userId="36993d72-9e3e-4815-b7f7-afa5a9276aa0" providerId="ADAL" clId="{275F93DB-2B41-45B2-B49F-09EBB0882932}" dt="2025-07-09T07:31:40.114" v="605"/>
            <ac:spMkLst>
              <pc:docMk/>
              <pc:sldMasterMk cId="755873489" sldId="2147483739"/>
              <pc:sldLayoutMk cId="671881245" sldId="2147483740"/>
              <ac:spMk id="7" creationId="{2809878D-97C8-A09D-5171-530620489A33}"/>
            </ac:spMkLst>
          </pc:spChg>
          <pc:spChg chg="add mod">
            <ac:chgData name="magang dpjj2" userId="36993d72-9e3e-4815-b7f7-afa5a9276aa0" providerId="ADAL" clId="{275F93DB-2B41-45B2-B49F-09EBB0882932}" dt="2025-07-09T07:31:40.114" v="605"/>
            <ac:spMkLst>
              <pc:docMk/>
              <pc:sldMasterMk cId="755873489" sldId="2147483739"/>
              <pc:sldLayoutMk cId="671881245" sldId="2147483740"/>
              <ac:spMk id="8" creationId="{426A5DA2-1714-38C6-6B8F-C750955737EA}"/>
            </ac:spMkLst>
          </pc:spChg>
          <pc:spChg chg="add mod">
            <ac:chgData name="magang dpjj2" userId="36993d72-9e3e-4815-b7f7-afa5a9276aa0" providerId="ADAL" clId="{275F93DB-2B41-45B2-B49F-09EBB0882932}" dt="2025-07-09T07:31:40.114" v="605"/>
            <ac:spMkLst>
              <pc:docMk/>
              <pc:sldMasterMk cId="755873489" sldId="2147483739"/>
              <pc:sldLayoutMk cId="671881245" sldId="2147483740"/>
              <ac:spMk id="9" creationId="{A6534B64-394C-98F5-9211-9E265DB5624C}"/>
            </ac:spMkLst>
          </pc:spChg>
          <pc:spChg chg="add mod">
            <ac:chgData name="magang dpjj2" userId="36993d72-9e3e-4815-b7f7-afa5a9276aa0" providerId="ADAL" clId="{275F93DB-2B41-45B2-B49F-09EBB0882932}" dt="2025-07-09T07:31:40.114" v="605"/>
            <ac:spMkLst>
              <pc:docMk/>
              <pc:sldMasterMk cId="755873489" sldId="2147483739"/>
              <pc:sldLayoutMk cId="671881245" sldId="2147483740"/>
              <ac:spMk id="10" creationId="{A7E75075-967B-D6AA-199D-7023C01A9CEC}"/>
            </ac:spMkLst>
          </pc:spChg>
        </pc:sldLayoutChg>
        <pc:sldLayoutChg chg="addSp modSp modAnim">
          <pc:chgData name="magang dpjj2" userId="36993d72-9e3e-4815-b7f7-afa5a9276aa0" providerId="ADAL" clId="{275F93DB-2B41-45B2-B49F-09EBB0882932}" dt="2025-07-09T07:31:40.990" v="606"/>
          <pc:sldLayoutMkLst>
            <pc:docMk/>
            <pc:sldMasterMk cId="755873489" sldId="2147483739"/>
            <pc:sldLayoutMk cId="3953645518" sldId="2147483741"/>
          </pc:sldLayoutMkLst>
          <pc:spChg chg="add mod">
            <ac:chgData name="magang dpjj2" userId="36993d72-9e3e-4815-b7f7-afa5a9276aa0" providerId="ADAL" clId="{275F93DB-2B41-45B2-B49F-09EBB0882932}" dt="2025-07-09T07:31:40.990" v="606"/>
            <ac:spMkLst>
              <pc:docMk/>
              <pc:sldMasterMk cId="755873489" sldId="2147483739"/>
              <pc:sldLayoutMk cId="3953645518" sldId="2147483741"/>
              <ac:spMk id="7" creationId="{664C3BEF-6E6C-2308-A381-AD9156FD7406}"/>
            </ac:spMkLst>
          </pc:spChg>
          <pc:spChg chg="add mod">
            <ac:chgData name="magang dpjj2" userId="36993d72-9e3e-4815-b7f7-afa5a9276aa0" providerId="ADAL" clId="{275F93DB-2B41-45B2-B49F-09EBB0882932}" dt="2025-07-09T07:31:40.990" v="606"/>
            <ac:spMkLst>
              <pc:docMk/>
              <pc:sldMasterMk cId="755873489" sldId="2147483739"/>
              <pc:sldLayoutMk cId="3953645518" sldId="2147483741"/>
              <ac:spMk id="8" creationId="{BD9B389E-7C29-A700-81B1-11E8320AAD82}"/>
            </ac:spMkLst>
          </pc:spChg>
          <pc:spChg chg="add mod">
            <ac:chgData name="magang dpjj2" userId="36993d72-9e3e-4815-b7f7-afa5a9276aa0" providerId="ADAL" clId="{275F93DB-2B41-45B2-B49F-09EBB0882932}" dt="2025-07-09T07:31:40.990" v="606"/>
            <ac:spMkLst>
              <pc:docMk/>
              <pc:sldMasterMk cId="755873489" sldId="2147483739"/>
              <pc:sldLayoutMk cId="3953645518" sldId="2147483741"/>
              <ac:spMk id="9" creationId="{7E9BC31B-9784-01DB-C1C5-2D7933F154C9}"/>
            </ac:spMkLst>
          </pc:spChg>
          <pc:spChg chg="add mod">
            <ac:chgData name="magang dpjj2" userId="36993d72-9e3e-4815-b7f7-afa5a9276aa0" providerId="ADAL" clId="{275F93DB-2B41-45B2-B49F-09EBB0882932}" dt="2025-07-09T07:31:40.990" v="606"/>
            <ac:spMkLst>
              <pc:docMk/>
              <pc:sldMasterMk cId="755873489" sldId="2147483739"/>
              <pc:sldLayoutMk cId="3953645518" sldId="2147483741"/>
              <ac:spMk id="10" creationId="{27FA7937-C5C4-3B5C-C23B-C24F81DAF77E}"/>
            </ac:spMkLst>
          </pc:spChg>
        </pc:sldLayoutChg>
        <pc:sldLayoutChg chg="addSp modSp modAnim">
          <pc:chgData name="magang dpjj2" userId="36993d72-9e3e-4815-b7f7-afa5a9276aa0" providerId="ADAL" clId="{275F93DB-2B41-45B2-B49F-09EBB0882932}" dt="2025-07-09T07:31:42.421" v="607"/>
          <pc:sldLayoutMkLst>
            <pc:docMk/>
            <pc:sldMasterMk cId="755873489" sldId="2147483739"/>
            <pc:sldLayoutMk cId="485610789" sldId="2147483742"/>
          </pc:sldLayoutMkLst>
          <pc:spChg chg="add mod">
            <ac:chgData name="magang dpjj2" userId="36993d72-9e3e-4815-b7f7-afa5a9276aa0" providerId="ADAL" clId="{275F93DB-2B41-45B2-B49F-09EBB0882932}" dt="2025-07-09T07:31:42.421" v="607"/>
            <ac:spMkLst>
              <pc:docMk/>
              <pc:sldMasterMk cId="755873489" sldId="2147483739"/>
              <pc:sldLayoutMk cId="485610789" sldId="2147483742"/>
              <ac:spMk id="7" creationId="{118BEA41-F6C2-FD86-7496-96FFD051AD21}"/>
            </ac:spMkLst>
          </pc:spChg>
          <pc:spChg chg="add mod">
            <ac:chgData name="magang dpjj2" userId="36993d72-9e3e-4815-b7f7-afa5a9276aa0" providerId="ADAL" clId="{275F93DB-2B41-45B2-B49F-09EBB0882932}" dt="2025-07-09T07:31:42.421" v="607"/>
            <ac:spMkLst>
              <pc:docMk/>
              <pc:sldMasterMk cId="755873489" sldId="2147483739"/>
              <pc:sldLayoutMk cId="485610789" sldId="2147483742"/>
              <ac:spMk id="8" creationId="{6CE5786F-3BCF-06A7-C7E8-1B9984D222D4}"/>
            </ac:spMkLst>
          </pc:spChg>
          <pc:spChg chg="add mod">
            <ac:chgData name="magang dpjj2" userId="36993d72-9e3e-4815-b7f7-afa5a9276aa0" providerId="ADAL" clId="{275F93DB-2B41-45B2-B49F-09EBB0882932}" dt="2025-07-09T07:31:42.421" v="607"/>
            <ac:spMkLst>
              <pc:docMk/>
              <pc:sldMasterMk cId="755873489" sldId="2147483739"/>
              <pc:sldLayoutMk cId="485610789" sldId="2147483742"/>
              <ac:spMk id="9" creationId="{EE295606-B146-EF50-9A6B-23B5C0280A66}"/>
            </ac:spMkLst>
          </pc:spChg>
          <pc:spChg chg="add mod">
            <ac:chgData name="magang dpjj2" userId="36993d72-9e3e-4815-b7f7-afa5a9276aa0" providerId="ADAL" clId="{275F93DB-2B41-45B2-B49F-09EBB0882932}" dt="2025-07-09T07:31:42.421" v="607"/>
            <ac:spMkLst>
              <pc:docMk/>
              <pc:sldMasterMk cId="755873489" sldId="2147483739"/>
              <pc:sldLayoutMk cId="485610789" sldId="2147483742"/>
              <ac:spMk id="10" creationId="{6748A890-56CD-E680-9512-931D7AC2AB84}"/>
            </ac:spMkLst>
          </pc:spChg>
        </pc:sldLayoutChg>
        <pc:sldLayoutChg chg="addSp modSp modAnim">
          <pc:chgData name="magang dpjj2" userId="36993d72-9e3e-4815-b7f7-afa5a9276aa0" providerId="ADAL" clId="{275F93DB-2B41-45B2-B49F-09EBB0882932}" dt="2025-07-09T07:31:43.492" v="608"/>
          <pc:sldLayoutMkLst>
            <pc:docMk/>
            <pc:sldMasterMk cId="755873489" sldId="2147483739"/>
            <pc:sldLayoutMk cId="1111904070" sldId="2147483743"/>
          </pc:sldLayoutMkLst>
          <pc:spChg chg="add mod">
            <ac:chgData name="magang dpjj2" userId="36993d72-9e3e-4815-b7f7-afa5a9276aa0" providerId="ADAL" clId="{275F93DB-2B41-45B2-B49F-09EBB0882932}" dt="2025-07-09T07:31:43.492" v="608"/>
            <ac:spMkLst>
              <pc:docMk/>
              <pc:sldMasterMk cId="755873489" sldId="2147483739"/>
              <pc:sldLayoutMk cId="1111904070" sldId="2147483743"/>
              <ac:spMk id="8" creationId="{DEF26C83-4DD6-62A4-1905-2FE8FEAB8FED}"/>
            </ac:spMkLst>
          </pc:spChg>
          <pc:spChg chg="add mod">
            <ac:chgData name="magang dpjj2" userId="36993d72-9e3e-4815-b7f7-afa5a9276aa0" providerId="ADAL" clId="{275F93DB-2B41-45B2-B49F-09EBB0882932}" dt="2025-07-09T07:31:43.492" v="608"/>
            <ac:spMkLst>
              <pc:docMk/>
              <pc:sldMasterMk cId="755873489" sldId="2147483739"/>
              <pc:sldLayoutMk cId="1111904070" sldId="2147483743"/>
              <ac:spMk id="9" creationId="{825B93F7-74DF-AE6A-E602-74004FF2B204}"/>
            </ac:spMkLst>
          </pc:spChg>
          <pc:spChg chg="add mod">
            <ac:chgData name="magang dpjj2" userId="36993d72-9e3e-4815-b7f7-afa5a9276aa0" providerId="ADAL" clId="{275F93DB-2B41-45B2-B49F-09EBB0882932}" dt="2025-07-09T07:31:43.492" v="608"/>
            <ac:spMkLst>
              <pc:docMk/>
              <pc:sldMasterMk cId="755873489" sldId="2147483739"/>
              <pc:sldLayoutMk cId="1111904070" sldId="2147483743"/>
              <ac:spMk id="10" creationId="{2D9CFB94-277C-E677-8425-6CA45D507DE9}"/>
            </ac:spMkLst>
          </pc:spChg>
          <pc:spChg chg="add mod">
            <ac:chgData name="magang dpjj2" userId="36993d72-9e3e-4815-b7f7-afa5a9276aa0" providerId="ADAL" clId="{275F93DB-2B41-45B2-B49F-09EBB0882932}" dt="2025-07-09T07:31:43.492" v="608"/>
            <ac:spMkLst>
              <pc:docMk/>
              <pc:sldMasterMk cId="755873489" sldId="2147483739"/>
              <pc:sldLayoutMk cId="1111904070" sldId="2147483743"/>
              <ac:spMk id="11" creationId="{6D694982-8D6C-9B76-040E-B2EA3E4503ED}"/>
            </ac:spMkLst>
          </pc:spChg>
        </pc:sldLayoutChg>
        <pc:sldLayoutChg chg="addSp modSp modAnim">
          <pc:chgData name="magang dpjj2" userId="36993d72-9e3e-4815-b7f7-afa5a9276aa0" providerId="ADAL" clId="{275F93DB-2B41-45B2-B49F-09EBB0882932}" dt="2025-07-09T07:31:44.005" v="609"/>
          <pc:sldLayoutMkLst>
            <pc:docMk/>
            <pc:sldMasterMk cId="755873489" sldId="2147483739"/>
            <pc:sldLayoutMk cId="3499666014" sldId="2147483744"/>
          </pc:sldLayoutMkLst>
          <pc:spChg chg="add mod">
            <ac:chgData name="magang dpjj2" userId="36993d72-9e3e-4815-b7f7-afa5a9276aa0" providerId="ADAL" clId="{275F93DB-2B41-45B2-B49F-09EBB0882932}" dt="2025-07-09T07:31:44.005" v="609"/>
            <ac:spMkLst>
              <pc:docMk/>
              <pc:sldMasterMk cId="755873489" sldId="2147483739"/>
              <pc:sldLayoutMk cId="3499666014" sldId="2147483744"/>
              <ac:spMk id="10" creationId="{092B6260-26FA-B82F-0312-DD041AF6D47A}"/>
            </ac:spMkLst>
          </pc:spChg>
          <pc:spChg chg="add mod">
            <ac:chgData name="magang dpjj2" userId="36993d72-9e3e-4815-b7f7-afa5a9276aa0" providerId="ADAL" clId="{275F93DB-2B41-45B2-B49F-09EBB0882932}" dt="2025-07-09T07:31:44.005" v="609"/>
            <ac:spMkLst>
              <pc:docMk/>
              <pc:sldMasterMk cId="755873489" sldId="2147483739"/>
              <pc:sldLayoutMk cId="3499666014" sldId="2147483744"/>
              <ac:spMk id="11" creationId="{E885E9CD-D9B5-EA8D-9DBE-DB85803FDC95}"/>
            </ac:spMkLst>
          </pc:spChg>
          <pc:spChg chg="add mod">
            <ac:chgData name="magang dpjj2" userId="36993d72-9e3e-4815-b7f7-afa5a9276aa0" providerId="ADAL" clId="{275F93DB-2B41-45B2-B49F-09EBB0882932}" dt="2025-07-09T07:31:44.005" v="609"/>
            <ac:spMkLst>
              <pc:docMk/>
              <pc:sldMasterMk cId="755873489" sldId="2147483739"/>
              <pc:sldLayoutMk cId="3499666014" sldId="2147483744"/>
              <ac:spMk id="12" creationId="{F96A6CAD-5E4C-70A4-C05A-55DACE294A0E}"/>
            </ac:spMkLst>
          </pc:spChg>
          <pc:spChg chg="add mod">
            <ac:chgData name="magang dpjj2" userId="36993d72-9e3e-4815-b7f7-afa5a9276aa0" providerId="ADAL" clId="{275F93DB-2B41-45B2-B49F-09EBB0882932}" dt="2025-07-09T07:31:44.005" v="609"/>
            <ac:spMkLst>
              <pc:docMk/>
              <pc:sldMasterMk cId="755873489" sldId="2147483739"/>
              <pc:sldLayoutMk cId="3499666014" sldId="2147483744"/>
              <ac:spMk id="13" creationId="{3CD14180-F60C-D499-763A-504010356D13}"/>
            </ac:spMkLst>
          </pc:spChg>
        </pc:sldLayoutChg>
        <pc:sldLayoutChg chg="addSp delSp modSp mod delAnim modAnim">
          <pc:chgData name="magang dpjj2" userId="36993d72-9e3e-4815-b7f7-afa5a9276aa0" providerId="ADAL" clId="{275F93DB-2B41-45B2-B49F-09EBB0882932}" dt="2025-07-09T08:06:23.216" v="832" actId="478"/>
          <pc:sldLayoutMkLst>
            <pc:docMk/>
            <pc:sldMasterMk cId="755873489" sldId="2147483739"/>
            <pc:sldLayoutMk cId="1130955062" sldId="2147483745"/>
          </pc:sldLayoutMkLst>
          <pc:spChg chg="add mod">
            <ac:chgData name="magang dpjj2" userId="36993d72-9e3e-4815-b7f7-afa5a9276aa0" providerId="ADAL" clId="{275F93DB-2B41-45B2-B49F-09EBB0882932}" dt="2025-07-09T07:31:47.762" v="610"/>
            <ac:spMkLst>
              <pc:docMk/>
              <pc:sldMasterMk cId="755873489" sldId="2147483739"/>
              <pc:sldLayoutMk cId="1130955062" sldId="2147483745"/>
              <ac:spMk id="6" creationId="{EAA3DD74-590B-CE1D-37C7-EE25AAE5E31E}"/>
            </ac:spMkLst>
          </pc:spChg>
          <pc:spChg chg="add mod">
            <ac:chgData name="magang dpjj2" userId="36993d72-9e3e-4815-b7f7-afa5a9276aa0" providerId="ADAL" clId="{275F93DB-2B41-45B2-B49F-09EBB0882932}" dt="2025-07-09T07:31:47.762" v="610"/>
            <ac:spMkLst>
              <pc:docMk/>
              <pc:sldMasterMk cId="755873489" sldId="2147483739"/>
              <pc:sldLayoutMk cId="1130955062" sldId="2147483745"/>
              <ac:spMk id="7" creationId="{2F83B1C0-38EB-F94D-0BB6-447FA6E96341}"/>
            </ac:spMkLst>
          </pc:spChg>
          <pc:spChg chg="add mod">
            <ac:chgData name="magang dpjj2" userId="36993d72-9e3e-4815-b7f7-afa5a9276aa0" providerId="ADAL" clId="{275F93DB-2B41-45B2-B49F-09EBB0882932}" dt="2025-07-09T07:31:47.762" v="610"/>
            <ac:spMkLst>
              <pc:docMk/>
              <pc:sldMasterMk cId="755873489" sldId="2147483739"/>
              <pc:sldLayoutMk cId="1130955062" sldId="2147483745"/>
              <ac:spMk id="8" creationId="{4E9E51B7-138F-8B4C-A918-FBCBA1C46B14}"/>
            </ac:spMkLst>
          </pc:spChg>
          <pc:spChg chg="add mod">
            <ac:chgData name="magang dpjj2" userId="36993d72-9e3e-4815-b7f7-afa5a9276aa0" providerId="ADAL" clId="{275F93DB-2B41-45B2-B49F-09EBB0882932}" dt="2025-07-09T07:31:47.762" v="610"/>
            <ac:spMkLst>
              <pc:docMk/>
              <pc:sldMasterMk cId="755873489" sldId="2147483739"/>
              <pc:sldLayoutMk cId="1130955062" sldId="2147483745"/>
              <ac:spMk id="9" creationId="{189A9E86-42AA-79A2-2EF4-06B76A421E15}"/>
            </ac:spMkLst>
          </pc:spChg>
          <pc:spChg chg="add del mod">
            <ac:chgData name="magang dpjj2" userId="36993d72-9e3e-4815-b7f7-afa5a9276aa0" providerId="ADAL" clId="{275F93DB-2B41-45B2-B49F-09EBB0882932}" dt="2025-07-09T08:06:23.216" v="832" actId="478"/>
            <ac:spMkLst>
              <pc:docMk/>
              <pc:sldMasterMk cId="755873489" sldId="2147483739"/>
              <pc:sldLayoutMk cId="1130955062" sldId="2147483745"/>
              <ac:spMk id="10" creationId="{BB987E4B-5DC5-40AD-B259-E924CDA44957}"/>
            </ac:spMkLst>
          </pc:spChg>
          <pc:spChg chg="add del mod">
            <ac:chgData name="magang dpjj2" userId="36993d72-9e3e-4815-b7f7-afa5a9276aa0" providerId="ADAL" clId="{275F93DB-2B41-45B2-B49F-09EBB0882932}" dt="2025-07-09T08:06:22.346" v="831" actId="478"/>
            <ac:spMkLst>
              <pc:docMk/>
              <pc:sldMasterMk cId="755873489" sldId="2147483739"/>
              <pc:sldLayoutMk cId="1130955062" sldId="2147483745"/>
              <ac:spMk id="11" creationId="{0D8A526B-294B-4CCE-D503-A819AC9971BF}"/>
            </ac:spMkLst>
          </pc:spChg>
          <pc:spChg chg="add del mod">
            <ac:chgData name="magang dpjj2" userId="36993d72-9e3e-4815-b7f7-afa5a9276aa0" providerId="ADAL" clId="{275F93DB-2B41-45B2-B49F-09EBB0882932}" dt="2025-07-09T08:06:19.298" v="830" actId="478"/>
            <ac:spMkLst>
              <pc:docMk/>
              <pc:sldMasterMk cId="755873489" sldId="2147483739"/>
              <pc:sldLayoutMk cId="1130955062" sldId="2147483745"/>
              <ac:spMk id="12" creationId="{11E4640A-1E30-1701-301C-31338436C045}"/>
            </ac:spMkLst>
          </pc:spChg>
          <pc:spChg chg="add del mod">
            <ac:chgData name="magang dpjj2" userId="36993d72-9e3e-4815-b7f7-afa5a9276aa0" providerId="ADAL" clId="{275F93DB-2B41-45B2-B49F-09EBB0882932}" dt="2025-07-09T08:06:19.298" v="830" actId="478"/>
            <ac:spMkLst>
              <pc:docMk/>
              <pc:sldMasterMk cId="755873489" sldId="2147483739"/>
              <pc:sldLayoutMk cId="1130955062" sldId="2147483745"/>
              <ac:spMk id="13" creationId="{F776B0E9-C2D6-EFE2-DD1A-8185F9C232D4}"/>
            </ac:spMkLst>
          </pc:spChg>
        </pc:sldLayoutChg>
        <pc:sldLayoutChg chg="addSp modSp modAnim">
          <pc:chgData name="magang dpjj2" userId="36993d72-9e3e-4815-b7f7-afa5a9276aa0" providerId="ADAL" clId="{275F93DB-2B41-45B2-B49F-09EBB0882932}" dt="2025-07-09T07:31:51.055" v="612"/>
          <pc:sldLayoutMkLst>
            <pc:docMk/>
            <pc:sldMasterMk cId="755873489" sldId="2147483739"/>
            <pc:sldLayoutMk cId="2768662171" sldId="2147483746"/>
          </pc:sldLayoutMkLst>
          <pc:spChg chg="add mod">
            <ac:chgData name="magang dpjj2" userId="36993d72-9e3e-4815-b7f7-afa5a9276aa0" providerId="ADAL" clId="{275F93DB-2B41-45B2-B49F-09EBB0882932}" dt="2025-07-09T07:31:51.055" v="612"/>
            <ac:spMkLst>
              <pc:docMk/>
              <pc:sldMasterMk cId="755873489" sldId="2147483739"/>
              <pc:sldLayoutMk cId="2768662171" sldId="2147483746"/>
              <ac:spMk id="5" creationId="{6906EC06-9C3C-40E0-8026-CF9B893ACC6D}"/>
            </ac:spMkLst>
          </pc:spChg>
          <pc:spChg chg="add mod">
            <ac:chgData name="magang dpjj2" userId="36993d72-9e3e-4815-b7f7-afa5a9276aa0" providerId="ADAL" clId="{275F93DB-2B41-45B2-B49F-09EBB0882932}" dt="2025-07-09T07:31:51.055" v="612"/>
            <ac:spMkLst>
              <pc:docMk/>
              <pc:sldMasterMk cId="755873489" sldId="2147483739"/>
              <pc:sldLayoutMk cId="2768662171" sldId="2147483746"/>
              <ac:spMk id="6" creationId="{3773DE55-015C-CE10-ECE6-B698A01B9D9D}"/>
            </ac:spMkLst>
          </pc:spChg>
          <pc:spChg chg="add mod">
            <ac:chgData name="magang dpjj2" userId="36993d72-9e3e-4815-b7f7-afa5a9276aa0" providerId="ADAL" clId="{275F93DB-2B41-45B2-B49F-09EBB0882932}" dt="2025-07-09T07:31:51.055" v="612"/>
            <ac:spMkLst>
              <pc:docMk/>
              <pc:sldMasterMk cId="755873489" sldId="2147483739"/>
              <pc:sldLayoutMk cId="2768662171" sldId="2147483746"/>
              <ac:spMk id="7" creationId="{21DA453F-602F-28C4-CB43-D52980C730F5}"/>
            </ac:spMkLst>
          </pc:spChg>
          <pc:spChg chg="add mod">
            <ac:chgData name="magang dpjj2" userId="36993d72-9e3e-4815-b7f7-afa5a9276aa0" providerId="ADAL" clId="{275F93DB-2B41-45B2-B49F-09EBB0882932}" dt="2025-07-09T07:31:51.055" v="612"/>
            <ac:spMkLst>
              <pc:docMk/>
              <pc:sldMasterMk cId="755873489" sldId="2147483739"/>
              <pc:sldLayoutMk cId="2768662171" sldId="2147483746"/>
              <ac:spMk id="8" creationId="{7999C6E9-AD03-95D3-B72F-0231956D9888}"/>
            </ac:spMkLst>
          </pc:spChg>
        </pc:sldLayoutChg>
        <pc:sldLayoutChg chg="addSp modSp mod modAnim">
          <pc:chgData name="magang dpjj2" userId="36993d72-9e3e-4815-b7f7-afa5a9276aa0" providerId="ADAL" clId="{275F93DB-2B41-45B2-B49F-09EBB0882932}" dt="2025-07-09T07:31:51.545" v="613"/>
          <pc:sldLayoutMkLst>
            <pc:docMk/>
            <pc:sldMasterMk cId="755873489" sldId="2147483739"/>
            <pc:sldLayoutMk cId="897205527" sldId="2147483747"/>
          </pc:sldLayoutMkLst>
          <pc:spChg chg="mod">
            <ac:chgData name="magang dpjj2" userId="36993d72-9e3e-4815-b7f7-afa5a9276aa0" providerId="ADAL" clId="{275F93DB-2B41-45B2-B49F-09EBB0882932}" dt="2025-07-09T07:30:10.360" v="586" actId="1036"/>
            <ac:spMkLst>
              <pc:docMk/>
              <pc:sldMasterMk cId="755873489" sldId="2147483739"/>
              <pc:sldLayoutMk cId="897205527" sldId="2147483747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31:51.545" v="613"/>
            <ac:spMkLst>
              <pc:docMk/>
              <pc:sldMasterMk cId="755873489" sldId="2147483739"/>
              <pc:sldLayoutMk cId="897205527" sldId="2147483747"/>
              <ac:spMk id="8" creationId="{595505C0-DD0A-9956-B5D5-1C3600EA3701}"/>
            </ac:spMkLst>
          </pc:spChg>
          <pc:spChg chg="add mod">
            <ac:chgData name="magang dpjj2" userId="36993d72-9e3e-4815-b7f7-afa5a9276aa0" providerId="ADAL" clId="{275F93DB-2B41-45B2-B49F-09EBB0882932}" dt="2025-07-09T07:31:51.545" v="613"/>
            <ac:spMkLst>
              <pc:docMk/>
              <pc:sldMasterMk cId="755873489" sldId="2147483739"/>
              <pc:sldLayoutMk cId="897205527" sldId="2147483747"/>
              <ac:spMk id="9" creationId="{F947FFE4-8A67-B902-22E9-AA7EA61844BE}"/>
            </ac:spMkLst>
          </pc:spChg>
          <pc:spChg chg="add mod">
            <ac:chgData name="magang dpjj2" userId="36993d72-9e3e-4815-b7f7-afa5a9276aa0" providerId="ADAL" clId="{275F93DB-2B41-45B2-B49F-09EBB0882932}" dt="2025-07-09T07:31:51.545" v="613"/>
            <ac:spMkLst>
              <pc:docMk/>
              <pc:sldMasterMk cId="755873489" sldId="2147483739"/>
              <pc:sldLayoutMk cId="897205527" sldId="2147483747"/>
              <ac:spMk id="10" creationId="{9A87A358-4E43-DE94-F83C-8A5829EF6FC9}"/>
            </ac:spMkLst>
          </pc:spChg>
          <pc:spChg chg="add mod">
            <ac:chgData name="magang dpjj2" userId="36993d72-9e3e-4815-b7f7-afa5a9276aa0" providerId="ADAL" clId="{275F93DB-2B41-45B2-B49F-09EBB0882932}" dt="2025-07-09T07:31:51.545" v="613"/>
            <ac:spMkLst>
              <pc:docMk/>
              <pc:sldMasterMk cId="755873489" sldId="2147483739"/>
              <pc:sldLayoutMk cId="897205527" sldId="2147483747"/>
              <ac:spMk id="11" creationId="{455D925A-48FF-3832-CD9D-3EEE826289E6}"/>
            </ac:spMkLst>
          </pc:spChg>
        </pc:sldLayoutChg>
        <pc:sldLayoutChg chg="addSp modSp mod modAnim">
          <pc:chgData name="magang dpjj2" userId="36993d72-9e3e-4815-b7f7-afa5a9276aa0" providerId="ADAL" clId="{275F93DB-2B41-45B2-B49F-09EBB0882932}" dt="2025-07-09T07:31:52.080" v="614"/>
          <pc:sldLayoutMkLst>
            <pc:docMk/>
            <pc:sldMasterMk cId="755873489" sldId="2147483739"/>
            <pc:sldLayoutMk cId="3313922015" sldId="2147483748"/>
          </pc:sldLayoutMkLst>
          <pc:spChg chg="mod">
            <ac:chgData name="magang dpjj2" userId="36993d72-9e3e-4815-b7f7-afa5a9276aa0" providerId="ADAL" clId="{275F93DB-2B41-45B2-B49F-09EBB0882932}" dt="2025-07-09T07:30:14.217" v="587" actId="14100"/>
            <ac:spMkLst>
              <pc:docMk/>
              <pc:sldMasterMk cId="755873489" sldId="2147483739"/>
              <pc:sldLayoutMk cId="3313922015" sldId="2147483748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31:52.080" v="614"/>
            <ac:spMkLst>
              <pc:docMk/>
              <pc:sldMasterMk cId="755873489" sldId="2147483739"/>
              <pc:sldLayoutMk cId="3313922015" sldId="2147483748"/>
              <ac:spMk id="8" creationId="{F087225D-013F-5D15-1577-0AB235CD0B7E}"/>
            </ac:spMkLst>
          </pc:spChg>
          <pc:spChg chg="add mod">
            <ac:chgData name="magang dpjj2" userId="36993d72-9e3e-4815-b7f7-afa5a9276aa0" providerId="ADAL" clId="{275F93DB-2B41-45B2-B49F-09EBB0882932}" dt="2025-07-09T07:31:52.080" v="614"/>
            <ac:spMkLst>
              <pc:docMk/>
              <pc:sldMasterMk cId="755873489" sldId="2147483739"/>
              <pc:sldLayoutMk cId="3313922015" sldId="2147483748"/>
              <ac:spMk id="9" creationId="{C55D19EB-BA7D-3DD1-2BE8-63B9BCA7E529}"/>
            </ac:spMkLst>
          </pc:spChg>
          <pc:spChg chg="add mod">
            <ac:chgData name="magang dpjj2" userId="36993d72-9e3e-4815-b7f7-afa5a9276aa0" providerId="ADAL" clId="{275F93DB-2B41-45B2-B49F-09EBB0882932}" dt="2025-07-09T07:31:52.080" v="614"/>
            <ac:spMkLst>
              <pc:docMk/>
              <pc:sldMasterMk cId="755873489" sldId="2147483739"/>
              <pc:sldLayoutMk cId="3313922015" sldId="2147483748"/>
              <ac:spMk id="10" creationId="{67EC1752-AA04-78C6-22C0-DACC475EED6D}"/>
            </ac:spMkLst>
          </pc:spChg>
          <pc:spChg chg="add mod">
            <ac:chgData name="magang dpjj2" userId="36993d72-9e3e-4815-b7f7-afa5a9276aa0" providerId="ADAL" clId="{275F93DB-2B41-45B2-B49F-09EBB0882932}" dt="2025-07-09T07:31:52.080" v="614"/>
            <ac:spMkLst>
              <pc:docMk/>
              <pc:sldMasterMk cId="755873489" sldId="2147483739"/>
              <pc:sldLayoutMk cId="3313922015" sldId="2147483748"/>
              <ac:spMk id="11" creationId="{5C9BD149-9DD7-7931-64ED-58DB354D593A}"/>
            </ac:spMkLst>
          </pc:spChg>
        </pc:sldLayoutChg>
        <pc:sldLayoutChg chg="addSp modSp mod modAnim">
          <pc:chgData name="magang dpjj2" userId="36993d72-9e3e-4815-b7f7-afa5a9276aa0" providerId="ADAL" clId="{275F93DB-2B41-45B2-B49F-09EBB0882932}" dt="2025-07-09T07:31:52.618" v="615"/>
          <pc:sldLayoutMkLst>
            <pc:docMk/>
            <pc:sldMasterMk cId="755873489" sldId="2147483739"/>
            <pc:sldLayoutMk cId="3674399137" sldId="2147483749"/>
          </pc:sldLayoutMkLst>
          <pc:spChg chg="mod">
            <ac:chgData name="magang dpjj2" userId="36993d72-9e3e-4815-b7f7-afa5a9276aa0" providerId="ADAL" clId="{275F93DB-2B41-45B2-B49F-09EBB0882932}" dt="2025-07-09T07:30:39.283" v="594" actId="14100"/>
            <ac:spMkLst>
              <pc:docMk/>
              <pc:sldMasterMk cId="755873489" sldId="2147483739"/>
              <pc:sldLayoutMk cId="3674399137" sldId="2147483749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31:52.618" v="615"/>
            <ac:spMkLst>
              <pc:docMk/>
              <pc:sldMasterMk cId="755873489" sldId="2147483739"/>
              <pc:sldLayoutMk cId="3674399137" sldId="2147483749"/>
              <ac:spMk id="7" creationId="{4F5DCC74-F0AA-2B8D-0FB1-661352D908AF}"/>
            </ac:spMkLst>
          </pc:spChg>
          <pc:spChg chg="add mod">
            <ac:chgData name="magang dpjj2" userId="36993d72-9e3e-4815-b7f7-afa5a9276aa0" providerId="ADAL" clId="{275F93DB-2B41-45B2-B49F-09EBB0882932}" dt="2025-07-09T07:31:52.618" v="615"/>
            <ac:spMkLst>
              <pc:docMk/>
              <pc:sldMasterMk cId="755873489" sldId="2147483739"/>
              <pc:sldLayoutMk cId="3674399137" sldId="2147483749"/>
              <ac:spMk id="8" creationId="{29CFD563-8A08-8CE7-7D47-DBF3C44DAF3B}"/>
            </ac:spMkLst>
          </pc:spChg>
          <pc:spChg chg="add mod">
            <ac:chgData name="magang dpjj2" userId="36993d72-9e3e-4815-b7f7-afa5a9276aa0" providerId="ADAL" clId="{275F93DB-2B41-45B2-B49F-09EBB0882932}" dt="2025-07-09T07:31:52.618" v="615"/>
            <ac:spMkLst>
              <pc:docMk/>
              <pc:sldMasterMk cId="755873489" sldId="2147483739"/>
              <pc:sldLayoutMk cId="3674399137" sldId="2147483749"/>
              <ac:spMk id="9" creationId="{5004F48B-9F22-5AF1-66F3-A26B68DA105D}"/>
            </ac:spMkLst>
          </pc:spChg>
          <pc:spChg chg="add mod">
            <ac:chgData name="magang dpjj2" userId="36993d72-9e3e-4815-b7f7-afa5a9276aa0" providerId="ADAL" clId="{275F93DB-2B41-45B2-B49F-09EBB0882932}" dt="2025-07-09T07:31:52.618" v="615"/>
            <ac:spMkLst>
              <pc:docMk/>
              <pc:sldMasterMk cId="755873489" sldId="2147483739"/>
              <pc:sldLayoutMk cId="3674399137" sldId="2147483749"/>
              <ac:spMk id="10" creationId="{3C9888B4-EF5A-4716-4C39-B8317E878D73}"/>
            </ac:spMkLst>
          </pc:spChg>
        </pc:sldLayoutChg>
        <pc:sldLayoutChg chg="addSp modSp mod modAnim">
          <pc:chgData name="magang dpjj2" userId="36993d72-9e3e-4815-b7f7-afa5a9276aa0" providerId="ADAL" clId="{275F93DB-2B41-45B2-B49F-09EBB0882932}" dt="2025-07-09T07:31:53.094" v="616"/>
          <pc:sldLayoutMkLst>
            <pc:docMk/>
            <pc:sldMasterMk cId="755873489" sldId="2147483739"/>
            <pc:sldLayoutMk cId="3215927638" sldId="2147483750"/>
          </pc:sldLayoutMkLst>
          <pc:spChg chg="mod">
            <ac:chgData name="magang dpjj2" userId="36993d72-9e3e-4815-b7f7-afa5a9276aa0" providerId="ADAL" clId="{275F93DB-2B41-45B2-B49F-09EBB0882932}" dt="2025-07-09T07:31:04.645" v="601" actId="14100"/>
            <ac:spMkLst>
              <pc:docMk/>
              <pc:sldMasterMk cId="755873489" sldId="2147483739"/>
              <pc:sldLayoutMk cId="3215927638" sldId="2147483750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31:11.089" v="603" actId="14100"/>
            <ac:spMkLst>
              <pc:docMk/>
              <pc:sldMasterMk cId="755873489" sldId="2147483739"/>
              <pc:sldLayoutMk cId="3215927638" sldId="2147483750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31:53.094" v="616"/>
            <ac:spMkLst>
              <pc:docMk/>
              <pc:sldMasterMk cId="755873489" sldId="2147483739"/>
              <pc:sldLayoutMk cId="3215927638" sldId="2147483750"/>
              <ac:spMk id="7" creationId="{FCBE1A0B-9CD0-04E8-EB59-B16248A614F8}"/>
            </ac:spMkLst>
          </pc:spChg>
          <pc:spChg chg="add mod">
            <ac:chgData name="magang dpjj2" userId="36993d72-9e3e-4815-b7f7-afa5a9276aa0" providerId="ADAL" clId="{275F93DB-2B41-45B2-B49F-09EBB0882932}" dt="2025-07-09T07:31:53.094" v="616"/>
            <ac:spMkLst>
              <pc:docMk/>
              <pc:sldMasterMk cId="755873489" sldId="2147483739"/>
              <pc:sldLayoutMk cId="3215927638" sldId="2147483750"/>
              <ac:spMk id="8" creationId="{77A47D8C-5156-1402-8EF6-7E0FB900AACF}"/>
            </ac:spMkLst>
          </pc:spChg>
          <pc:spChg chg="add mod">
            <ac:chgData name="magang dpjj2" userId="36993d72-9e3e-4815-b7f7-afa5a9276aa0" providerId="ADAL" clId="{275F93DB-2B41-45B2-B49F-09EBB0882932}" dt="2025-07-09T07:31:53.094" v="616"/>
            <ac:spMkLst>
              <pc:docMk/>
              <pc:sldMasterMk cId="755873489" sldId="2147483739"/>
              <pc:sldLayoutMk cId="3215927638" sldId="2147483750"/>
              <ac:spMk id="9" creationId="{FCA25B87-BE44-195A-F29F-A0F7E7620BC2}"/>
            </ac:spMkLst>
          </pc:spChg>
          <pc:spChg chg="add mod">
            <ac:chgData name="magang dpjj2" userId="36993d72-9e3e-4815-b7f7-afa5a9276aa0" providerId="ADAL" clId="{275F93DB-2B41-45B2-B49F-09EBB0882932}" dt="2025-07-09T07:31:53.094" v="616"/>
            <ac:spMkLst>
              <pc:docMk/>
              <pc:sldMasterMk cId="755873489" sldId="2147483739"/>
              <pc:sldLayoutMk cId="3215927638" sldId="2147483750"/>
              <ac:spMk id="10" creationId="{274EAE35-BCE8-A77A-927E-7FFC73CBE216}"/>
            </ac:spMkLst>
          </pc:spChg>
        </pc:sldLayoutChg>
        <pc:sldLayoutChg chg="ord">
          <pc:chgData name="magang dpjj2" userId="36993d72-9e3e-4815-b7f7-afa5a9276aa0" providerId="ADAL" clId="{275F93DB-2B41-45B2-B49F-09EBB0882932}" dt="2025-07-09T07:32:05.362" v="618" actId="20578"/>
          <pc:sldLayoutMkLst>
            <pc:docMk/>
            <pc:sldMasterMk cId="755873489" sldId="2147483739"/>
            <pc:sldLayoutMk cId="728720879" sldId="2147483751"/>
          </pc:sldLayoutMkLst>
        </pc:sldLayoutChg>
      </pc:sldMasterChg>
      <pc:sldMasterChg chg="modSp mod modSldLayout">
        <pc:chgData name="magang dpjj2" userId="36993d72-9e3e-4815-b7f7-afa5a9276aa0" providerId="ADAL" clId="{275F93DB-2B41-45B2-B49F-09EBB0882932}" dt="2025-07-09T06:44:11.282" v="187"/>
        <pc:sldMasterMkLst>
          <pc:docMk/>
          <pc:sldMasterMk cId="1416969363" sldId="2147483753"/>
        </pc:sldMasterMkLst>
        <pc:spChg chg="mod">
          <ac:chgData name="magang dpjj2" userId="36993d72-9e3e-4815-b7f7-afa5a9276aa0" providerId="ADAL" clId="{275F93DB-2B41-45B2-B49F-09EBB0882932}" dt="2025-07-09T06:33:30.201" v="53" actId="255"/>
          <ac:spMkLst>
            <pc:docMk/>
            <pc:sldMasterMk cId="1416969363" sldId="2147483753"/>
            <ac:spMk id="2" creationId="{00000000-0000-0000-0000-000000000000}"/>
          </ac:spMkLst>
        </pc:spChg>
        <pc:spChg chg="mod">
          <ac:chgData name="magang dpjj2" userId="36993d72-9e3e-4815-b7f7-afa5a9276aa0" providerId="ADAL" clId="{275F93DB-2B41-45B2-B49F-09EBB0882932}" dt="2025-07-09T06:33:13.581" v="50" actId="14100"/>
          <ac:spMkLst>
            <pc:docMk/>
            <pc:sldMasterMk cId="1416969363" sldId="2147483753"/>
            <ac:spMk id="3" creationId="{00000000-0000-0000-0000-000000000000}"/>
          </ac:spMkLst>
        </pc:spChg>
        <pc:sldLayoutChg chg="modSp mod">
          <pc:chgData name="magang dpjj2" userId="36993d72-9e3e-4815-b7f7-afa5a9276aa0" providerId="ADAL" clId="{275F93DB-2B41-45B2-B49F-09EBB0882932}" dt="2025-07-09T06:34:14.069" v="63" actId="121"/>
          <pc:sldLayoutMkLst>
            <pc:docMk/>
            <pc:sldMasterMk cId="1416969363" sldId="2147483753"/>
            <pc:sldLayoutMk cId="1386734374" sldId="2147483754"/>
          </pc:sldLayoutMkLst>
          <pc:spChg chg="mod">
            <ac:chgData name="magang dpjj2" userId="36993d72-9e3e-4815-b7f7-afa5a9276aa0" providerId="ADAL" clId="{275F93DB-2B41-45B2-B49F-09EBB0882932}" dt="2025-07-09T06:34:14.069" v="63" actId="121"/>
            <ac:spMkLst>
              <pc:docMk/>
              <pc:sldMasterMk cId="1416969363" sldId="2147483753"/>
              <pc:sldLayoutMk cId="1386734374" sldId="2147483754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34:05.342" v="61" actId="14100"/>
            <ac:spMkLst>
              <pc:docMk/>
              <pc:sldMasterMk cId="1416969363" sldId="2147483753"/>
              <pc:sldLayoutMk cId="1386734374" sldId="2147483754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34:33.190" v="64" actId="20577"/>
          <pc:sldLayoutMkLst>
            <pc:docMk/>
            <pc:sldMasterMk cId="1416969363" sldId="2147483753"/>
            <pc:sldLayoutMk cId="2349211001" sldId="2147483755"/>
          </pc:sldLayoutMkLst>
          <pc:spChg chg="mod">
            <ac:chgData name="magang dpjj2" userId="36993d72-9e3e-4815-b7f7-afa5a9276aa0" providerId="ADAL" clId="{275F93DB-2B41-45B2-B49F-09EBB0882932}" dt="2025-07-09T06:34:33.190" v="64" actId="20577"/>
            <ac:spMkLst>
              <pc:docMk/>
              <pc:sldMasterMk cId="1416969363" sldId="2147483753"/>
              <pc:sldLayoutMk cId="2349211001" sldId="2147483755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35:22.908" v="72" actId="14100"/>
          <pc:sldLayoutMkLst>
            <pc:docMk/>
            <pc:sldMasterMk cId="1416969363" sldId="2147483753"/>
            <pc:sldLayoutMk cId="1660991492" sldId="2147483756"/>
          </pc:sldLayoutMkLst>
          <pc:spChg chg="mod">
            <ac:chgData name="magang dpjj2" userId="36993d72-9e3e-4815-b7f7-afa5a9276aa0" providerId="ADAL" clId="{275F93DB-2B41-45B2-B49F-09EBB0882932}" dt="2025-07-09T06:35:22.908" v="72" actId="14100"/>
            <ac:spMkLst>
              <pc:docMk/>
              <pc:sldMasterMk cId="1416969363" sldId="2147483753"/>
              <pc:sldLayoutMk cId="1660991492" sldId="2147483756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35:02.980" v="70" actId="121"/>
            <ac:spMkLst>
              <pc:docMk/>
              <pc:sldMasterMk cId="1416969363" sldId="2147483753"/>
              <pc:sldLayoutMk cId="1660991492" sldId="2147483756"/>
              <ac:spMk id="3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6:36:38.139" v="93" actId="1076"/>
          <pc:sldLayoutMkLst>
            <pc:docMk/>
            <pc:sldMasterMk cId="1416969363" sldId="2147483753"/>
            <pc:sldLayoutMk cId="2375797964" sldId="2147483757"/>
          </pc:sldLayoutMkLst>
          <pc:spChg chg="del">
            <ac:chgData name="magang dpjj2" userId="36993d72-9e3e-4815-b7f7-afa5a9276aa0" providerId="ADAL" clId="{275F93DB-2B41-45B2-B49F-09EBB0882932}" dt="2025-07-09T06:36:00.345" v="80" actId="478"/>
            <ac:spMkLst>
              <pc:docMk/>
              <pc:sldMasterMk cId="1416969363" sldId="2147483753"/>
              <pc:sldLayoutMk cId="2375797964" sldId="2147483757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36:30.235" v="90" actId="14100"/>
            <ac:spMkLst>
              <pc:docMk/>
              <pc:sldMasterMk cId="1416969363" sldId="2147483753"/>
              <pc:sldLayoutMk cId="2375797964" sldId="2147483757"/>
              <ac:spMk id="4" creationId="{00000000-0000-0000-0000-000000000000}"/>
            </ac:spMkLst>
          </pc:spChg>
          <pc:spChg chg="add del mod">
            <ac:chgData name="magang dpjj2" userId="36993d72-9e3e-4815-b7f7-afa5a9276aa0" providerId="ADAL" clId="{275F93DB-2B41-45B2-B49F-09EBB0882932}" dt="2025-07-09T06:36:14.007" v="86" actId="478"/>
            <ac:spMkLst>
              <pc:docMk/>
              <pc:sldMasterMk cId="1416969363" sldId="2147483753"/>
              <pc:sldLayoutMk cId="2375797964" sldId="2147483757"/>
              <ac:spMk id="8" creationId="{DD1C8529-8E57-A5EE-C7B2-3800DFB068AC}"/>
            </ac:spMkLst>
          </pc:spChg>
          <pc:spChg chg="add del mod">
            <ac:chgData name="magang dpjj2" userId="36993d72-9e3e-4815-b7f7-afa5a9276aa0" providerId="ADAL" clId="{275F93DB-2B41-45B2-B49F-09EBB0882932}" dt="2025-07-09T06:36:31.604" v="91" actId="478"/>
            <ac:spMkLst>
              <pc:docMk/>
              <pc:sldMasterMk cId="1416969363" sldId="2147483753"/>
              <pc:sldLayoutMk cId="2375797964" sldId="2147483757"/>
              <ac:spMk id="9" creationId="{809316BA-1BCC-36E2-E04A-26A83A0D854B}"/>
            </ac:spMkLst>
          </pc:spChg>
          <pc:spChg chg="add mod">
            <ac:chgData name="magang dpjj2" userId="36993d72-9e3e-4815-b7f7-afa5a9276aa0" providerId="ADAL" clId="{275F93DB-2B41-45B2-B49F-09EBB0882932}" dt="2025-07-09T06:36:38.139" v="93" actId="1076"/>
            <ac:spMkLst>
              <pc:docMk/>
              <pc:sldMasterMk cId="1416969363" sldId="2147483753"/>
              <pc:sldLayoutMk cId="2375797964" sldId="2147483757"/>
              <ac:spMk id="10" creationId="{326D8E54-DFE0-ABE8-8B2B-68532FA61F31}"/>
            </ac:spMkLst>
          </pc:spChg>
        </pc:sldLayoutChg>
        <pc:sldLayoutChg chg="delSp modSp mod">
          <pc:chgData name="magang dpjj2" userId="36993d72-9e3e-4815-b7f7-afa5a9276aa0" providerId="ADAL" clId="{275F93DB-2B41-45B2-B49F-09EBB0882932}" dt="2025-07-09T06:37:24.478" v="104" actId="14100"/>
          <pc:sldLayoutMkLst>
            <pc:docMk/>
            <pc:sldMasterMk cId="1416969363" sldId="2147483753"/>
            <pc:sldLayoutMk cId="3389864736" sldId="2147483758"/>
          </pc:sldLayoutMkLst>
          <pc:spChg chg="mod">
            <ac:chgData name="magang dpjj2" userId="36993d72-9e3e-4815-b7f7-afa5a9276aa0" providerId="ADAL" clId="{275F93DB-2B41-45B2-B49F-09EBB0882932}" dt="2025-07-09T06:37:24.478" v="104" actId="14100"/>
            <ac:spMkLst>
              <pc:docMk/>
              <pc:sldMasterMk cId="1416969363" sldId="2147483753"/>
              <pc:sldLayoutMk cId="3389864736" sldId="2147483758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37:13.854" v="101" actId="1076"/>
            <ac:spMkLst>
              <pc:docMk/>
              <pc:sldMasterMk cId="1416969363" sldId="2147483753"/>
              <pc:sldLayoutMk cId="3389864736" sldId="2147483758"/>
              <ac:spMk id="3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36:49.344" v="94" actId="478"/>
            <ac:spMkLst>
              <pc:docMk/>
              <pc:sldMasterMk cId="1416969363" sldId="2147483753"/>
              <pc:sldLayoutMk cId="3389864736" sldId="2147483758"/>
              <ac:spMk id="4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37:08.938" v="100" actId="14100"/>
            <ac:spMkLst>
              <pc:docMk/>
              <pc:sldMasterMk cId="1416969363" sldId="2147483753"/>
              <pc:sldLayoutMk cId="3389864736" sldId="2147483758"/>
              <ac:spMk id="5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36:50.168" v="95" actId="478"/>
            <ac:spMkLst>
              <pc:docMk/>
              <pc:sldMasterMk cId="1416969363" sldId="2147483753"/>
              <pc:sldLayoutMk cId="3389864736" sldId="2147483758"/>
              <ac:spMk id="6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39:11.088" v="121" actId="20577"/>
          <pc:sldLayoutMkLst>
            <pc:docMk/>
            <pc:sldMasterMk cId="1416969363" sldId="2147483753"/>
            <pc:sldLayoutMk cId="3508734852" sldId="2147483761"/>
          </pc:sldLayoutMkLst>
          <pc:spChg chg="mod">
            <ac:chgData name="magang dpjj2" userId="36993d72-9e3e-4815-b7f7-afa5a9276aa0" providerId="ADAL" clId="{275F93DB-2B41-45B2-B49F-09EBB0882932}" dt="2025-07-09T06:38:20.930" v="112" actId="14100"/>
            <ac:spMkLst>
              <pc:docMk/>
              <pc:sldMasterMk cId="1416969363" sldId="2147483753"/>
              <pc:sldLayoutMk cId="3508734852" sldId="2147483761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39:11.088" v="121" actId="20577"/>
            <ac:spMkLst>
              <pc:docMk/>
              <pc:sldMasterMk cId="1416969363" sldId="2147483753"/>
              <pc:sldLayoutMk cId="3508734852" sldId="2147483761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38:58.671" v="119" actId="14100"/>
            <ac:spMkLst>
              <pc:docMk/>
              <pc:sldMasterMk cId="1416969363" sldId="2147483753"/>
              <pc:sldLayoutMk cId="3508734852" sldId="2147483761"/>
              <ac:spMk id="4" creationId="{00000000-0000-0000-0000-000000000000}"/>
            </ac:spMkLst>
          </pc:spChg>
        </pc:sldLayoutChg>
        <pc:sldLayoutChg chg="delSp modSp mod">
          <pc:chgData name="magang dpjj2" userId="36993d72-9e3e-4815-b7f7-afa5a9276aa0" providerId="ADAL" clId="{275F93DB-2B41-45B2-B49F-09EBB0882932}" dt="2025-07-09T06:40:08.818" v="130" actId="14100"/>
          <pc:sldLayoutMkLst>
            <pc:docMk/>
            <pc:sldMasterMk cId="1416969363" sldId="2147483753"/>
            <pc:sldLayoutMk cId="610551110" sldId="2147483762"/>
          </pc:sldLayoutMkLst>
          <pc:spChg chg="mod">
            <ac:chgData name="magang dpjj2" userId="36993d72-9e3e-4815-b7f7-afa5a9276aa0" providerId="ADAL" clId="{275F93DB-2B41-45B2-B49F-09EBB0882932}" dt="2025-07-09T06:40:08.818" v="130" actId="14100"/>
            <ac:spMkLst>
              <pc:docMk/>
              <pc:sldMasterMk cId="1416969363" sldId="2147483753"/>
              <pc:sldLayoutMk cId="610551110" sldId="2147483762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39:58.292" v="127" actId="14100"/>
            <ac:spMkLst>
              <pc:docMk/>
              <pc:sldMasterMk cId="1416969363" sldId="2147483753"/>
              <pc:sldLayoutMk cId="610551110" sldId="2147483762"/>
              <ac:spMk id="3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39:29.339" v="122" actId="478"/>
            <ac:spMkLst>
              <pc:docMk/>
              <pc:sldMasterMk cId="1416969363" sldId="2147483753"/>
              <pc:sldLayoutMk cId="610551110" sldId="2147483762"/>
              <ac:spMk id="4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41:44.118" v="141" actId="14100"/>
          <pc:sldLayoutMkLst>
            <pc:docMk/>
            <pc:sldMasterMk cId="1416969363" sldId="2147483753"/>
            <pc:sldLayoutMk cId="3190076123" sldId="2147483763"/>
          </pc:sldLayoutMkLst>
          <pc:spChg chg="mod">
            <ac:chgData name="magang dpjj2" userId="36993d72-9e3e-4815-b7f7-afa5a9276aa0" providerId="ADAL" clId="{275F93DB-2B41-45B2-B49F-09EBB0882932}" dt="2025-07-09T06:40:57.918" v="136" actId="14100"/>
            <ac:spMkLst>
              <pc:docMk/>
              <pc:sldMasterMk cId="1416969363" sldId="2147483753"/>
              <pc:sldLayoutMk cId="3190076123" sldId="2147483763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41:44.118" v="141" actId="14100"/>
            <ac:spMkLst>
              <pc:docMk/>
              <pc:sldMasterMk cId="1416969363" sldId="2147483753"/>
              <pc:sldLayoutMk cId="3190076123" sldId="2147483763"/>
              <ac:spMk id="3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6:41:37.431" v="140"/>
          <pc:sldLayoutMkLst>
            <pc:docMk/>
            <pc:sldMasterMk cId="1416969363" sldId="2147483753"/>
            <pc:sldLayoutMk cId="1600746694" sldId="2147483764"/>
          </pc:sldLayoutMkLst>
          <pc:spChg chg="del">
            <ac:chgData name="magang dpjj2" userId="36993d72-9e3e-4815-b7f7-afa5a9276aa0" providerId="ADAL" clId="{275F93DB-2B41-45B2-B49F-09EBB0882932}" dt="2025-07-09T06:41:32.467" v="139" actId="478"/>
            <ac:spMkLst>
              <pc:docMk/>
              <pc:sldMasterMk cId="1416969363" sldId="2147483753"/>
              <pc:sldLayoutMk cId="1600746694" sldId="2147483764"/>
              <ac:spMk id="2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41:31.565" v="138" actId="478"/>
            <ac:spMkLst>
              <pc:docMk/>
              <pc:sldMasterMk cId="1416969363" sldId="2147483753"/>
              <pc:sldLayoutMk cId="1600746694" sldId="2147483764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6:41:37.431" v="140"/>
            <ac:spMkLst>
              <pc:docMk/>
              <pc:sldMasterMk cId="1416969363" sldId="2147483753"/>
              <pc:sldLayoutMk cId="1600746694" sldId="2147483764"/>
              <ac:spMk id="7" creationId="{F874A8A8-FC4F-D17F-2184-B4E0DF998B72}"/>
            </ac:spMkLst>
          </pc:spChg>
          <pc:spChg chg="add mod">
            <ac:chgData name="magang dpjj2" userId="36993d72-9e3e-4815-b7f7-afa5a9276aa0" providerId="ADAL" clId="{275F93DB-2B41-45B2-B49F-09EBB0882932}" dt="2025-07-09T06:41:37.431" v="140"/>
            <ac:spMkLst>
              <pc:docMk/>
              <pc:sldMasterMk cId="1416969363" sldId="2147483753"/>
              <pc:sldLayoutMk cId="1600746694" sldId="2147483764"/>
              <ac:spMk id="8" creationId="{6EB06C80-8E70-5D03-8E59-D447D6E03A37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6:42:41.657" v="159" actId="5793"/>
          <pc:sldLayoutMkLst>
            <pc:docMk/>
            <pc:sldMasterMk cId="1416969363" sldId="2147483753"/>
            <pc:sldLayoutMk cId="3628916192" sldId="2147483765"/>
          </pc:sldLayoutMkLst>
          <pc:spChg chg="mod">
            <ac:chgData name="magang dpjj2" userId="36993d72-9e3e-4815-b7f7-afa5a9276aa0" providerId="ADAL" clId="{275F93DB-2B41-45B2-B49F-09EBB0882932}" dt="2025-07-09T06:42:32.256" v="156" actId="1036"/>
            <ac:spMkLst>
              <pc:docMk/>
              <pc:sldMasterMk cId="1416969363" sldId="2147483753"/>
              <pc:sldLayoutMk cId="3628916192" sldId="2147483765"/>
              <ac:spMk id="2" creationId="{CEBD6ECE-C961-4203-8AB5-04D537354FB7}"/>
            </ac:spMkLst>
          </pc:spChg>
          <pc:spChg chg="del mod">
            <ac:chgData name="magang dpjj2" userId="36993d72-9e3e-4815-b7f7-afa5a9276aa0" providerId="ADAL" clId="{275F93DB-2B41-45B2-B49F-09EBB0882932}" dt="2025-07-09T06:42:13.610" v="144" actId="478"/>
            <ac:spMkLst>
              <pc:docMk/>
              <pc:sldMasterMk cId="1416969363" sldId="2147483753"/>
              <pc:sldLayoutMk cId="3628916192" sldId="2147483765"/>
              <ac:spMk id="3" creationId="{BAC1FB1B-4DCE-401E-BB8E-6552AD81081A}"/>
            </ac:spMkLst>
          </pc:spChg>
          <pc:spChg chg="add mod">
            <ac:chgData name="magang dpjj2" userId="36993d72-9e3e-4815-b7f7-afa5a9276aa0" providerId="ADAL" clId="{275F93DB-2B41-45B2-B49F-09EBB0882932}" dt="2025-07-09T06:42:18.244" v="145"/>
            <ac:spMkLst>
              <pc:docMk/>
              <pc:sldMasterMk cId="1416969363" sldId="2147483753"/>
              <pc:sldLayoutMk cId="3628916192" sldId="2147483765"/>
              <ac:spMk id="4" creationId="{8D8D9CF8-E8C1-7911-3ECE-2F67300A4D08}"/>
            </ac:spMkLst>
          </pc:spChg>
          <pc:spChg chg="mod">
            <ac:chgData name="magang dpjj2" userId="36993d72-9e3e-4815-b7f7-afa5a9276aa0" providerId="ADAL" clId="{275F93DB-2B41-45B2-B49F-09EBB0882932}" dt="2025-07-09T06:42:40.754" v="158" actId="5793"/>
            <ac:spMkLst>
              <pc:docMk/>
              <pc:sldMasterMk cId="1416969363" sldId="2147483753"/>
              <pc:sldLayoutMk cId="3628916192" sldId="2147483765"/>
              <ac:spMk id="7" creationId="{72F3A538-628E-4429-901E-6F649268F36F}"/>
            </ac:spMkLst>
          </pc:spChg>
          <pc:spChg chg="mod">
            <ac:chgData name="magang dpjj2" userId="36993d72-9e3e-4815-b7f7-afa5a9276aa0" providerId="ADAL" clId="{275F93DB-2B41-45B2-B49F-09EBB0882932}" dt="2025-07-09T06:42:41.657" v="159" actId="5793"/>
            <ac:spMkLst>
              <pc:docMk/>
              <pc:sldMasterMk cId="1416969363" sldId="2147483753"/>
              <pc:sldLayoutMk cId="3628916192" sldId="2147483765"/>
              <ac:spMk id="8" creationId="{38918638-A93F-4EB3-9F74-1A8EB10E1534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43:03.130" v="178" actId="1035"/>
          <pc:sldLayoutMkLst>
            <pc:docMk/>
            <pc:sldMasterMk cId="1416969363" sldId="2147483753"/>
            <pc:sldLayoutMk cId="3591147031" sldId="2147483766"/>
          </pc:sldLayoutMkLst>
          <pc:spChg chg="mod">
            <ac:chgData name="magang dpjj2" userId="36993d72-9e3e-4815-b7f7-afa5a9276aa0" providerId="ADAL" clId="{275F93DB-2B41-45B2-B49F-09EBB0882932}" dt="2025-07-09T06:43:03.130" v="178" actId="1035"/>
            <ac:spMkLst>
              <pc:docMk/>
              <pc:sldMasterMk cId="1416969363" sldId="2147483753"/>
              <pc:sldLayoutMk cId="3591147031" sldId="2147483766"/>
              <ac:spMk id="2" creationId="{6EBC40C8-0ECB-4CEE-B943-0BF885FAD2CD}"/>
            </ac:spMkLst>
          </pc:spChg>
          <pc:spChg chg="mod">
            <ac:chgData name="magang dpjj2" userId="36993d72-9e3e-4815-b7f7-afa5a9276aa0" providerId="ADAL" clId="{275F93DB-2B41-45B2-B49F-09EBB0882932}" dt="2025-07-09T06:42:56.416" v="163" actId="1076"/>
            <ac:spMkLst>
              <pc:docMk/>
              <pc:sldMasterMk cId="1416969363" sldId="2147483753"/>
              <pc:sldLayoutMk cId="3591147031" sldId="2147483766"/>
              <ac:spMk id="4" creationId="{3623D142-A757-4E43-9920-AE6C7F5D72FE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6:44:11.282" v="187"/>
          <pc:sldLayoutMkLst>
            <pc:docMk/>
            <pc:sldMasterMk cId="1416969363" sldId="2147483753"/>
            <pc:sldLayoutMk cId="2343265241" sldId="2147483767"/>
          </pc:sldLayoutMkLst>
          <pc:spChg chg="mod">
            <ac:chgData name="magang dpjj2" userId="36993d72-9e3e-4815-b7f7-afa5a9276aa0" providerId="ADAL" clId="{275F93DB-2B41-45B2-B49F-09EBB0882932}" dt="2025-07-09T06:43:56.036" v="185" actId="1076"/>
            <ac:spMkLst>
              <pc:docMk/>
              <pc:sldMasterMk cId="1416969363" sldId="2147483753"/>
              <pc:sldLayoutMk cId="2343265241" sldId="2147483767"/>
              <ac:spMk id="2" creationId="{6EBC40C8-0ECB-4CEE-B943-0BF885FAD2CD}"/>
            </ac:spMkLst>
          </pc:spChg>
          <pc:spChg chg="del">
            <ac:chgData name="magang dpjj2" userId="36993d72-9e3e-4815-b7f7-afa5a9276aa0" providerId="ADAL" clId="{275F93DB-2B41-45B2-B49F-09EBB0882932}" dt="2025-07-09T06:44:06.276" v="186" actId="21"/>
            <ac:spMkLst>
              <pc:docMk/>
              <pc:sldMasterMk cId="1416969363" sldId="2147483753"/>
              <pc:sldLayoutMk cId="2343265241" sldId="2147483767"/>
              <ac:spMk id="3" creationId="{7CA404CF-1A9A-4047-9CE3-828B91DDBE7A}"/>
            </ac:spMkLst>
          </pc:spChg>
          <pc:spChg chg="mod">
            <ac:chgData name="magang dpjj2" userId="36993d72-9e3e-4815-b7f7-afa5a9276aa0" providerId="ADAL" clId="{275F93DB-2B41-45B2-B49F-09EBB0882932}" dt="2025-07-09T06:43:46.715" v="181" actId="1076"/>
            <ac:spMkLst>
              <pc:docMk/>
              <pc:sldMasterMk cId="1416969363" sldId="2147483753"/>
              <pc:sldLayoutMk cId="2343265241" sldId="2147483767"/>
              <ac:spMk id="4" creationId="{3623D142-A757-4E43-9920-AE6C7F5D72FE}"/>
            </ac:spMkLst>
          </pc:spChg>
          <pc:spChg chg="mod">
            <ac:chgData name="magang dpjj2" userId="36993d72-9e3e-4815-b7f7-afa5a9276aa0" providerId="ADAL" clId="{275F93DB-2B41-45B2-B49F-09EBB0882932}" dt="2025-07-09T06:43:46.715" v="181" actId="1076"/>
            <ac:spMkLst>
              <pc:docMk/>
              <pc:sldMasterMk cId="1416969363" sldId="2147483753"/>
              <pc:sldLayoutMk cId="2343265241" sldId="2147483767"/>
              <ac:spMk id="5" creationId="{3EB7C611-DB31-433E-A9B8-E41DBAFAAC87}"/>
            </ac:spMkLst>
          </pc:spChg>
          <pc:spChg chg="add mod">
            <ac:chgData name="magang dpjj2" userId="36993d72-9e3e-4815-b7f7-afa5a9276aa0" providerId="ADAL" clId="{275F93DB-2B41-45B2-B49F-09EBB0882932}" dt="2025-07-09T06:44:11.282" v="187"/>
            <ac:spMkLst>
              <pc:docMk/>
              <pc:sldMasterMk cId="1416969363" sldId="2147483753"/>
              <pc:sldLayoutMk cId="2343265241" sldId="2147483767"/>
              <ac:spMk id="6" creationId="{ED5059DC-0441-4BFA-67FE-E96E60FDF1B5}"/>
            </ac:spMkLst>
          </pc:spChg>
        </pc:sldLayoutChg>
      </pc:sldMasterChg>
      <pc:sldMasterChg chg="modSp mod modSldLayout">
        <pc:chgData name="magang dpjj2" userId="36993d72-9e3e-4815-b7f7-afa5a9276aa0" providerId="ADAL" clId="{275F93DB-2B41-45B2-B49F-09EBB0882932}" dt="2025-07-09T08:06:03.940" v="829" actId="255"/>
        <pc:sldMasterMkLst>
          <pc:docMk/>
          <pc:sldMasterMk cId="3471848295" sldId="2147483768"/>
        </pc:sldMasterMkLst>
        <pc:spChg chg="mod">
          <ac:chgData name="magang dpjj2" userId="36993d72-9e3e-4815-b7f7-afa5a9276aa0" providerId="ADAL" clId="{275F93DB-2B41-45B2-B49F-09EBB0882932}" dt="2025-07-09T06:44:30.459" v="188" actId="20577"/>
          <ac:spMkLst>
            <pc:docMk/>
            <pc:sldMasterMk cId="3471848295" sldId="2147483768"/>
            <ac:spMk id="3" creationId="{00000000-0000-0000-0000-000000000000}"/>
          </ac:spMkLst>
        </pc:spChg>
        <pc:sldLayoutChg chg="modSp mod">
          <pc:chgData name="magang dpjj2" userId="36993d72-9e3e-4815-b7f7-afa5a9276aa0" providerId="ADAL" clId="{275F93DB-2B41-45B2-B49F-09EBB0882932}" dt="2025-07-09T06:45:14.481" v="194" actId="255"/>
          <pc:sldLayoutMkLst>
            <pc:docMk/>
            <pc:sldMasterMk cId="3471848295" sldId="2147483768"/>
            <pc:sldLayoutMk cId="4143510125" sldId="2147483769"/>
          </pc:sldLayoutMkLst>
          <pc:spChg chg="mod">
            <ac:chgData name="magang dpjj2" userId="36993d72-9e3e-4815-b7f7-afa5a9276aa0" providerId="ADAL" clId="{275F93DB-2B41-45B2-B49F-09EBB0882932}" dt="2025-07-09T06:45:14.481" v="194" actId="255"/>
            <ac:spMkLst>
              <pc:docMk/>
              <pc:sldMasterMk cId="3471848295" sldId="2147483768"/>
              <pc:sldLayoutMk cId="4143510125" sldId="2147483769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44:48.201" v="190" actId="14100"/>
            <ac:spMkLst>
              <pc:docMk/>
              <pc:sldMasterMk cId="3471848295" sldId="2147483768"/>
              <pc:sldLayoutMk cId="4143510125" sldId="2147483769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8:06:03.940" v="829" actId="255"/>
          <pc:sldLayoutMkLst>
            <pc:docMk/>
            <pc:sldMasterMk cId="3471848295" sldId="2147483768"/>
            <pc:sldLayoutMk cId="4142041779" sldId="2147483770"/>
          </pc:sldLayoutMkLst>
          <pc:spChg chg="mod">
            <ac:chgData name="magang dpjj2" userId="36993d72-9e3e-4815-b7f7-afa5a9276aa0" providerId="ADAL" clId="{275F93DB-2B41-45B2-B49F-09EBB0882932}" dt="2025-07-09T08:06:03.940" v="829" actId="255"/>
            <ac:spMkLst>
              <pc:docMk/>
              <pc:sldMasterMk cId="3471848295" sldId="2147483768"/>
              <pc:sldLayoutMk cId="4142041779" sldId="2147483770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47:13.716" v="220" actId="14100"/>
            <ac:spMkLst>
              <pc:docMk/>
              <pc:sldMasterMk cId="3471848295" sldId="2147483768"/>
              <pc:sldLayoutMk cId="4142041779" sldId="2147483770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46:04.654" v="201" actId="255"/>
          <pc:sldLayoutMkLst>
            <pc:docMk/>
            <pc:sldMasterMk cId="3471848295" sldId="2147483768"/>
            <pc:sldLayoutMk cId="3844063911" sldId="2147483771"/>
          </pc:sldLayoutMkLst>
          <pc:spChg chg="mod">
            <ac:chgData name="magang dpjj2" userId="36993d72-9e3e-4815-b7f7-afa5a9276aa0" providerId="ADAL" clId="{275F93DB-2B41-45B2-B49F-09EBB0882932}" dt="2025-07-09T06:46:04.654" v="201" actId="255"/>
            <ac:spMkLst>
              <pc:docMk/>
              <pc:sldMasterMk cId="3471848295" sldId="2147483768"/>
              <pc:sldLayoutMk cId="3844063911" sldId="2147483771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45:56.912" v="198" actId="14100"/>
            <ac:spMkLst>
              <pc:docMk/>
              <pc:sldMasterMk cId="3471848295" sldId="2147483768"/>
              <pc:sldLayoutMk cId="3844063911" sldId="2147483771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49:15.386" v="229" actId="255"/>
          <pc:sldLayoutMkLst>
            <pc:docMk/>
            <pc:sldMasterMk cId="3471848295" sldId="2147483768"/>
            <pc:sldLayoutMk cId="4114365418" sldId="2147483772"/>
          </pc:sldLayoutMkLst>
          <pc:spChg chg="mod">
            <ac:chgData name="magang dpjj2" userId="36993d72-9e3e-4815-b7f7-afa5a9276aa0" providerId="ADAL" clId="{275F93DB-2B41-45B2-B49F-09EBB0882932}" dt="2025-07-09T06:48:41.654" v="225" actId="14100"/>
            <ac:spMkLst>
              <pc:docMk/>
              <pc:sldMasterMk cId="3471848295" sldId="2147483768"/>
              <pc:sldLayoutMk cId="4114365418" sldId="2147483772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49:15.386" v="229" actId="255"/>
            <ac:spMkLst>
              <pc:docMk/>
              <pc:sldMasterMk cId="3471848295" sldId="2147483768"/>
              <pc:sldLayoutMk cId="4114365418" sldId="2147483772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49:15.386" v="229" actId="255"/>
            <ac:spMkLst>
              <pc:docMk/>
              <pc:sldMasterMk cId="3471848295" sldId="2147483768"/>
              <pc:sldLayoutMk cId="4114365418" sldId="2147483772"/>
              <ac:spMk id="4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6:50:00.105" v="240" actId="1035"/>
          <pc:sldLayoutMkLst>
            <pc:docMk/>
            <pc:sldMasterMk cId="3471848295" sldId="2147483768"/>
            <pc:sldLayoutMk cId="2788560225" sldId="2147483773"/>
          </pc:sldLayoutMkLst>
          <pc:spChg chg="del">
            <ac:chgData name="magang dpjj2" userId="36993d72-9e3e-4815-b7f7-afa5a9276aa0" providerId="ADAL" clId="{275F93DB-2B41-45B2-B49F-09EBB0882932}" dt="2025-07-09T06:49:49.445" v="235" actId="478"/>
            <ac:spMkLst>
              <pc:docMk/>
              <pc:sldMasterMk cId="3471848295" sldId="2147483768"/>
              <pc:sldLayoutMk cId="2788560225" sldId="2147483773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0:00.105" v="240" actId="1035"/>
            <ac:spMkLst>
              <pc:docMk/>
              <pc:sldMasterMk cId="3471848295" sldId="2147483768"/>
              <pc:sldLayoutMk cId="2788560225" sldId="2147483773"/>
              <ac:spMk id="3" creationId="{00000000-0000-0000-0000-000000000000}"/>
            </ac:spMkLst>
          </pc:spChg>
          <pc:spChg chg="del mod">
            <ac:chgData name="magang dpjj2" userId="36993d72-9e3e-4815-b7f7-afa5a9276aa0" providerId="ADAL" clId="{275F93DB-2B41-45B2-B49F-09EBB0882932}" dt="2025-07-09T06:49:28.349" v="231" actId="478"/>
            <ac:spMkLst>
              <pc:docMk/>
              <pc:sldMasterMk cId="3471848295" sldId="2147483768"/>
              <pc:sldLayoutMk cId="2788560225" sldId="2147483773"/>
              <ac:spMk id="4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0:00.105" v="240" actId="1035"/>
            <ac:spMkLst>
              <pc:docMk/>
              <pc:sldMasterMk cId="3471848295" sldId="2147483768"/>
              <pc:sldLayoutMk cId="2788560225" sldId="2147483773"/>
              <ac:spMk id="5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49:29.157" v="232" actId="478"/>
            <ac:spMkLst>
              <pc:docMk/>
              <pc:sldMasterMk cId="3471848295" sldId="2147483768"/>
              <pc:sldLayoutMk cId="2788560225" sldId="2147483773"/>
              <ac:spMk id="6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6:49:53.489" v="236"/>
            <ac:spMkLst>
              <pc:docMk/>
              <pc:sldMasterMk cId="3471848295" sldId="2147483768"/>
              <pc:sldLayoutMk cId="2788560225" sldId="2147483773"/>
              <ac:spMk id="10" creationId="{51950D05-81D6-1580-ED76-07700CDB9AA5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50:09.519" v="242" actId="1076"/>
          <pc:sldLayoutMkLst>
            <pc:docMk/>
            <pc:sldMasterMk cId="3471848295" sldId="2147483768"/>
            <pc:sldLayoutMk cId="3906298302" sldId="2147483774"/>
          </pc:sldLayoutMkLst>
          <pc:spChg chg="mod">
            <ac:chgData name="magang dpjj2" userId="36993d72-9e3e-4815-b7f7-afa5a9276aa0" providerId="ADAL" clId="{275F93DB-2B41-45B2-B49F-09EBB0882932}" dt="2025-07-09T06:50:09.519" v="242" actId="1076"/>
            <ac:spMkLst>
              <pc:docMk/>
              <pc:sldMasterMk cId="3471848295" sldId="2147483768"/>
              <pc:sldLayoutMk cId="3906298302" sldId="2147483774"/>
              <ac:spMk id="2" creationId="{00000000-0000-0000-0000-000000000000}"/>
            </ac:spMkLst>
          </pc:spChg>
        </pc:sldLayoutChg>
        <pc:sldLayoutChg chg="addSp modSp mod">
          <pc:chgData name="magang dpjj2" userId="36993d72-9e3e-4815-b7f7-afa5a9276aa0" providerId="ADAL" clId="{275F93DB-2B41-45B2-B49F-09EBB0882932}" dt="2025-07-09T06:51:18.517" v="261" actId="14100"/>
          <pc:sldLayoutMkLst>
            <pc:docMk/>
            <pc:sldMasterMk cId="3471848295" sldId="2147483768"/>
            <pc:sldLayoutMk cId="2090264668" sldId="2147483776"/>
          </pc:sldLayoutMkLst>
          <pc:spChg chg="mod">
            <ac:chgData name="magang dpjj2" userId="36993d72-9e3e-4815-b7f7-afa5a9276aa0" providerId="ADAL" clId="{275F93DB-2B41-45B2-B49F-09EBB0882932}" dt="2025-07-09T06:51:18.517" v="261" actId="14100"/>
            <ac:spMkLst>
              <pc:docMk/>
              <pc:sldMasterMk cId="3471848295" sldId="2147483768"/>
              <pc:sldLayoutMk cId="2090264668" sldId="2147483776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1:08.635" v="258" actId="14100"/>
            <ac:spMkLst>
              <pc:docMk/>
              <pc:sldMasterMk cId="3471848295" sldId="2147483768"/>
              <pc:sldLayoutMk cId="2090264668" sldId="2147483776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1:08.260" v="257" actId="14100"/>
            <ac:spMkLst>
              <pc:docMk/>
              <pc:sldMasterMk cId="3471848295" sldId="2147483768"/>
              <pc:sldLayoutMk cId="2090264668" sldId="2147483776"/>
              <ac:spMk id="4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6:51:03.190" v="252"/>
            <ac:spMkLst>
              <pc:docMk/>
              <pc:sldMasterMk cId="3471848295" sldId="2147483768"/>
              <pc:sldLayoutMk cId="2090264668" sldId="2147483776"/>
              <ac:spMk id="8" creationId="{D5F4C659-D4B6-C350-4B2E-280127CBAD3E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52:13.587" v="269" actId="14100"/>
          <pc:sldLayoutMkLst>
            <pc:docMk/>
            <pc:sldMasterMk cId="3471848295" sldId="2147483768"/>
            <pc:sldLayoutMk cId="2436246354" sldId="2147483777"/>
          </pc:sldLayoutMkLst>
          <pc:spChg chg="mod">
            <ac:chgData name="magang dpjj2" userId="36993d72-9e3e-4815-b7f7-afa5a9276aa0" providerId="ADAL" clId="{275F93DB-2B41-45B2-B49F-09EBB0882932}" dt="2025-07-09T06:52:13.587" v="269" actId="14100"/>
            <ac:spMkLst>
              <pc:docMk/>
              <pc:sldMasterMk cId="3471848295" sldId="2147483768"/>
              <pc:sldLayoutMk cId="2436246354" sldId="2147483777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2:01.957" v="266" actId="14100"/>
            <ac:spMkLst>
              <pc:docMk/>
              <pc:sldMasterMk cId="3471848295" sldId="2147483768"/>
              <pc:sldLayoutMk cId="2436246354" sldId="2147483777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1:58.871" v="265" actId="14100"/>
            <ac:spMkLst>
              <pc:docMk/>
              <pc:sldMasterMk cId="3471848295" sldId="2147483768"/>
              <pc:sldLayoutMk cId="2436246354" sldId="2147483777"/>
              <ac:spMk id="4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53:21.146" v="291" actId="20577"/>
          <pc:sldLayoutMkLst>
            <pc:docMk/>
            <pc:sldMasterMk cId="3471848295" sldId="2147483768"/>
            <pc:sldLayoutMk cId="2744477291" sldId="2147483778"/>
          </pc:sldLayoutMkLst>
          <pc:spChg chg="mod">
            <ac:chgData name="magang dpjj2" userId="36993d72-9e3e-4815-b7f7-afa5a9276aa0" providerId="ADAL" clId="{275F93DB-2B41-45B2-B49F-09EBB0882932}" dt="2025-07-09T06:53:21.146" v="291" actId="20577"/>
            <ac:spMkLst>
              <pc:docMk/>
              <pc:sldMasterMk cId="3471848295" sldId="2147483768"/>
              <pc:sldLayoutMk cId="2744477291" sldId="2147483778"/>
              <ac:spMk id="3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6:53:38.314" v="296"/>
          <pc:sldLayoutMkLst>
            <pc:docMk/>
            <pc:sldMasterMk cId="3471848295" sldId="2147483768"/>
            <pc:sldLayoutMk cId="3858135966" sldId="2147483779"/>
          </pc:sldLayoutMkLst>
          <pc:spChg chg="del">
            <ac:chgData name="magang dpjj2" userId="36993d72-9e3e-4815-b7f7-afa5a9276aa0" providerId="ADAL" clId="{275F93DB-2B41-45B2-B49F-09EBB0882932}" dt="2025-07-09T06:53:32.867" v="295" actId="478"/>
            <ac:spMkLst>
              <pc:docMk/>
              <pc:sldMasterMk cId="3471848295" sldId="2147483768"/>
              <pc:sldLayoutMk cId="3858135966" sldId="2147483779"/>
              <ac:spMk id="2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53:28.918" v="292" actId="478"/>
            <ac:spMkLst>
              <pc:docMk/>
              <pc:sldMasterMk cId="3471848295" sldId="2147483768"/>
              <pc:sldLayoutMk cId="3858135966" sldId="2147483779"/>
              <ac:spMk id="3" creationId="{00000000-0000-0000-0000-000000000000}"/>
            </ac:spMkLst>
          </pc:spChg>
          <pc:spChg chg="add del">
            <ac:chgData name="magang dpjj2" userId="36993d72-9e3e-4815-b7f7-afa5a9276aa0" providerId="ADAL" clId="{275F93DB-2B41-45B2-B49F-09EBB0882932}" dt="2025-07-09T06:53:31.238" v="294" actId="478"/>
            <ac:spMkLst>
              <pc:docMk/>
              <pc:sldMasterMk cId="3471848295" sldId="2147483768"/>
              <pc:sldLayoutMk cId="3858135966" sldId="2147483779"/>
              <ac:spMk id="6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6:53:38.314" v="296"/>
            <ac:spMkLst>
              <pc:docMk/>
              <pc:sldMasterMk cId="3471848295" sldId="2147483768"/>
              <pc:sldLayoutMk cId="3858135966" sldId="2147483779"/>
              <ac:spMk id="7" creationId="{805A08D5-1810-3E68-0040-6FE072E5CB39}"/>
            </ac:spMkLst>
          </pc:spChg>
          <pc:spChg chg="add mod">
            <ac:chgData name="magang dpjj2" userId="36993d72-9e3e-4815-b7f7-afa5a9276aa0" providerId="ADAL" clId="{275F93DB-2B41-45B2-B49F-09EBB0882932}" dt="2025-07-09T06:53:38.314" v="296"/>
            <ac:spMkLst>
              <pc:docMk/>
              <pc:sldMasterMk cId="3471848295" sldId="2147483768"/>
              <pc:sldLayoutMk cId="3858135966" sldId="2147483779"/>
              <ac:spMk id="8" creationId="{8F16A343-7332-2F87-100D-C7B2F44E2403}"/>
            </ac:spMkLst>
          </pc:spChg>
        </pc:sldLayoutChg>
      </pc:sldMasterChg>
      <pc:sldMasterChg chg="modSldLayout sldLayoutOrd">
        <pc:chgData name="magang dpjj2" userId="36993d72-9e3e-4815-b7f7-afa5a9276aa0" providerId="ADAL" clId="{275F93DB-2B41-45B2-B49F-09EBB0882932}" dt="2025-07-09T06:58:01.396" v="357" actId="20578"/>
        <pc:sldMasterMkLst>
          <pc:docMk/>
          <pc:sldMasterMk cId="1110788616" sldId="2147483784"/>
        </pc:sldMasterMkLst>
        <pc:sldLayoutChg chg="modSp mod">
          <pc:chgData name="magang dpjj2" userId="36993d72-9e3e-4815-b7f7-afa5a9276aa0" providerId="ADAL" clId="{275F93DB-2B41-45B2-B49F-09EBB0882932}" dt="2025-07-09T06:54:42.392" v="308" actId="1076"/>
          <pc:sldLayoutMkLst>
            <pc:docMk/>
            <pc:sldMasterMk cId="1110788616" sldId="2147483784"/>
            <pc:sldLayoutMk cId="4020240661" sldId="2147483788"/>
          </pc:sldLayoutMkLst>
          <pc:spChg chg="mod">
            <ac:chgData name="magang dpjj2" userId="36993d72-9e3e-4815-b7f7-afa5a9276aa0" providerId="ADAL" clId="{275F93DB-2B41-45B2-B49F-09EBB0882932}" dt="2025-07-09T06:54:42.392" v="308" actId="1076"/>
            <ac:spMkLst>
              <pc:docMk/>
              <pc:sldMasterMk cId="1110788616" sldId="2147483784"/>
              <pc:sldLayoutMk cId="4020240661" sldId="2147483788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4:37.598" v="307" actId="14100"/>
            <ac:spMkLst>
              <pc:docMk/>
              <pc:sldMasterMk cId="1110788616" sldId="2147483784"/>
              <pc:sldLayoutMk cId="4020240661" sldId="2147483788"/>
              <ac:spMk id="4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55:41.172" v="318" actId="1076"/>
          <pc:sldLayoutMkLst>
            <pc:docMk/>
            <pc:sldMasterMk cId="1110788616" sldId="2147483784"/>
            <pc:sldLayoutMk cId="142843019" sldId="2147483789"/>
          </pc:sldLayoutMkLst>
          <pc:spChg chg="mod">
            <ac:chgData name="magang dpjj2" userId="36993d72-9e3e-4815-b7f7-afa5a9276aa0" providerId="ADAL" clId="{275F93DB-2B41-45B2-B49F-09EBB0882932}" dt="2025-07-09T06:55:26.657" v="315" actId="1076"/>
            <ac:spMkLst>
              <pc:docMk/>
              <pc:sldMasterMk cId="1110788616" sldId="2147483784"/>
              <pc:sldLayoutMk cId="142843019" sldId="2147483789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5:33.632" v="317" actId="1037"/>
            <ac:spMkLst>
              <pc:docMk/>
              <pc:sldMasterMk cId="1110788616" sldId="2147483784"/>
              <pc:sldLayoutMk cId="142843019" sldId="2147483789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5:33.632" v="317" actId="1037"/>
            <ac:spMkLst>
              <pc:docMk/>
              <pc:sldMasterMk cId="1110788616" sldId="2147483784"/>
              <pc:sldLayoutMk cId="142843019" sldId="2147483789"/>
              <ac:spMk id="4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5:41.172" v="318" actId="1076"/>
            <ac:spMkLst>
              <pc:docMk/>
              <pc:sldMasterMk cId="1110788616" sldId="2147483784"/>
              <pc:sldLayoutMk cId="142843019" sldId="2147483789"/>
              <ac:spMk id="5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5:41.172" v="318" actId="1076"/>
            <ac:spMkLst>
              <pc:docMk/>
              <pc:sldMasterMk cId="1110788616" sldId="2147483784"/>
              <pc:sldLayoutMk cId="142843019" sldId="2147483789"/>
              <ac:spMk id="6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56:17.011" v="324" actId="20577"/>
          <pc:sldLayoutMkLst>
            <pc:docMk/>
            <pc:sldMasterMk cId="1110788616" sldId="2147483784"/>
            <pc:sldLayoutMk cId="1496672740" sldId="2147483792"/>
          </pc:sldLayoutMkLst>
          <pc:spChg chg="mod">
            <ac:chgData name="magang dpjj2" userId="36993d72-9e3e-4815-b7f7-afa5a9276aa0" providerId="ADAL" clId="{275F93DB-2B41-45B2-B49F-09EBB0882932}" dt="2025-07-09T06:55:56.860" v="319" actId="1076"/>
            <ac:spMkLst>
              <pc:docMk/>
              <pc:sldMasterMk cId="1110788616" sldId="2147483784"/>
              <pc:sldLayoutMk cId="1496672740" sldId="2147483792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6:17.011" v="324" actId="20577"/>
            <ac:spMkLst>
              <pc:docMk/>
              <pc:sldMasterMk cId="1110788616" sldId="2147483784"/>
              <pc:sldLayoutMk cId="1496672740" sldId="2147483792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5:56.860" v="319" actId="1076"/>
            <ac:spMkLst>
              <pc:docMk/>
              <pc:sldMasterMk cId="1110788616" sldId="2147483784"/>
              <pc:sldLayoutMk cId="1496672740" sldId="2147483792"/>
              <ac:spMk id="4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6:56:50.555" v="333" actId="14100"/>
          <pc:sldLayoutMkLst>
            <pc:docMk/>
            <pc:sldMasterMk cId="1110788616" sldId="2147483784"/>
            <pc:sldLayoutMk cId="1283290595" sldId="2147483793"/>
          </pc:sldLayoutMkLst>
          <pc:spChg chg="del">
            <ac:chgData name="magang dpjj2" userId="36993d72-9e3e-4815-b7f7-afa5a9276aa0" providerId="ADAL" clId="{275F93DB-2B41-45B2-B49F-09EBB0882932}" dt="2025-07-09T06:56:29.591" v="326" actId="478"/>
            <ac:spMkLst>
              <pc:docMk/>
              <pc:sldMasterMk cId="1110788616" sldId="2147483784"/>
              <pc:sldLayoutMk cId="1283290595" sldId="2147483793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6:50.555" v="333" actId="14100"/>
            <ac:spMkLst>
              <pc:docMk/>
              <pc:sldMasterMk cId="1110788616" sldId="2147483784"/>
              <pc:sldLayoutMk cId="1283290595" sldId="2147483793"/>
              <ac:spMk id="3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6:56:28.908" v="325" actId="478"/>
            <ac:spMkLst>
              <pc:docMk/>
              <pc:sldMasterMk cId="1110788616" sldId="2147483784"/>
              <pc:sldLayoutMk cId="1283290595" sldId="2147483793"/>
              <ac:spMk id="4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6:56:33.593" v="327"/>
            <ac:spMkLst>
              <pc:docMk/>
              <pc:sldMasterMk cId="1110788616" sldId="2147483784"/>
              <pc:sldLayoutMk cId="1283290595" sldId="2147483793"/>
              <ac:spMk id="8" creationId="{5B0465E4-6480-03C7-03A3-F903E81E0503}"/>
            </ac:spMkLst>
          </pc:spChg>
          <pc:spChg chg="add mod">
            <ac:chgData name="magang dpjj2" userId="36993d72-9e3e-4815-b7f7-afa5a9276aa0" providerId="ADAL" clId="{275F93DB-2B41-45B2-B49F-09EBB0882932}" dt="2025-07-09T06:56:33.593" v="327"/>
            <ac:spMkLst>
              <pc:docMk/>
              <pc:sldMasterMk cId="1110788616" sldId="2147483784"/>
              <pc:sldLayoutMk cId="1283290595" sldId="2147483793"/>
              <ac:spMk id="9" creationId="{2749B1F0-C74B-7C94-A35A-5A66DB694E74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57:15.232" v="342" actId="14100"/>
          <pc:sldLayoutMkLst>
            <pc:docMk/>
            <pc:sldMasterMk cId="1110788616" sldId="2147483784"/>
            <pc:sldLayoutMk cId="3998743794" sldId="2147483794"/>
          </pc:sldLayoutMkLst>
          <pc:spChg chg="mod">
            <ac:chgData name="magang dpjj2" userId="36993d72-9e3e-4815-b7f7-afa5a9276aa0" providerId="ADAL" clId="{275F93DB-2B41-45B2-B49F-09EBB0882932}" dt="2025-07-09T06:57:15.232" v="342" actId="14100"/>
            <ac:spMkLst>
              <pc:docMk/>
              <pc:sldMasterMk cId="1110788616" sldId="2147483784"/>
              <pc:sldLayoutMk cId="3998743794" sldId="2147483794"/>
              <ac:spMk id="3" creationId="{00000000-0000-0000-0000-000000000000}"/>
            </ac:spMkLst>
          </pc:spChg>
        </pc:sldLayoutChg>
        <pc:sldLayoutChg chg="modSp mod ord">
          <pc:chgData name="magang dpjj2" userId="36993d72-9e3e-4815-b7f7-afa5a9276aa0" providerId="ADAL" clId="{275F93DB-2B41-45B2-B49F-09EBB0882932}" dt="2025-07-09T06:58:01.396" v="357" actId="20578"/>
          <pc:sldLayoutMkLst>
            <pc:docMk/>
            <pc:sldMasterMk cId="1110788616" sldId="2147483784"/>
            <pc:sldLayoutMk cId="1716064447" sldId="2147483795"/>
          </pc:sldLayoutMkLst>
          <pc:spChg chg="mod">
            <ac:chgData name="magang dpjj2" userId="36993d72-9e3e-4815-b7f7-afa5a9276aa0" providerId="ADAL" clId="{275F93DB-2B41-45B2-B49F-09EBB0882932}" dt="2025-07-09T06:57:59.944" v="356" actId="14100"/>
            <ac:spMkLst>
              <pc:docMk/>
              <pc:sldMasterMk cId="1110788616" sldId="2147483784"/>
              <pc:sldLayoutMk cId="1716064447" sldId="2147483795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6:57:53.400" v="353" actId="14100"/>
            <ac:spMkLst>
              <pc:docMk/>
              <pc:sldMasterMk cId="1110788616" sldId="2147483784"/>
              <pc:sldLayoutMk cId="1716064447" sldId="2147483795"/>
              <ac:spMk id="3" creationId="{00000000-0000-0000-0000-000000000000}"/>
            </ac:spMkLst>
          </pc:spChg>
        </pc:sldLayoutChg>
      </pc:sldMasterChg>
      <pc:sldMasterChg chg="addSp delSp modSp mod setBg modSldLayout">
        <pc:chgData name="magang dpjj2" userId="36993d72-9e3e-4815-b7f7-afa5a9276aa0" providerId="ADAL" clId="{275F93DB-2B41-45B2-B49F-09EBB0882932}" dt="2025-07-09T08:03:10.495" v="823" actId="242"/>
        <pc:sldMasterMkLst>
          <pc:docMk/>
          <pc:sldMasterMk cId="13016026" sldId="2147483799"/>
        </pc:sldMasterMkLst>
        <pc:spChg chg="mod">
          <ac:chgData name="magang dpjj2" userId="36993d72-9e3e-4815-b7f7-afa5a9276aa0" providerId="ADAL" clId="{275F93DB-2B41-45B2-B49F-09EBB0882932}" dt="2025-07-09T08:00:52.999" v="787" actId="1036"/>
          <ac:spMkLst>
            <pc:docMk/>
            <pc:sldMasterMk cId="13016026" sldId="2147483799"/>
            <ac:spMk id="2" creationId="{00000000-0000-0000-0000-000000000000}"/>
          </ac:spMkLst>
        </pc:spChg>
        <pc:spChg chg="mod">
          <ac:chgData name="magang dpjj2" userId="36993d72-9e3e-4815-b7f7-afa5a9276aa0" providerId="ADAL" clId="{275F93DB-2B41-45B2-B49F-09EBB0882932}" dt="2025-07-09T07:03:02.914" v="374" actId="14100"/>
          <ac:spMkLst>
            <pc:docMk/>
            <pc:sldMasterMk cId="13016026" sldId="2147483799"/>
            <ac:spMk id="3" creationId="{00000000-0000-0000-0000-000000000000}"/>
          </ac:spMkLst>
        </pc:spChg>
        <pc:spChg chg="add del mod">
          <ac:chgData name="magang dpjj2" userId="36993d72-9e3e-4815-b7f7-afa5a9276aa0" providerId="ADAL" clId="{275F93DB-2B41-45B2-B49F-09EBB0882932}" dt="2025-07-09T07:01:45.158" v="360" actId="478"/>
          <ac:spMkLst>
            <pc:docMk/>
            <pc:sldMasterMk cId="13016026" sldId="2147483799"/>
            <ac:spMk id="7" creationId="{05BFACA4-307F-2475-941D-C8B7847F5A02}"/>
          </ac:spMkLst>
        </pc:spChg>
        <pc:picChg chg="mod modCrop">
          <ac:chgData name="magang dpjj2" userId="36993d72-9e3e-4815-b7f7-afa5a9276aa0" providerId="ADAL" clId="{275F93DB-2B41-45B2-B49F-09EBB0882932}" dt="2025-07-09T07:02:48.147" v="372" actId="732"/>
          <ac:picMkLst>
            <pc:docMk/>
            <pc:sldMasterMk cId="13016026" sldId="2147483799"/>
            <ac:picMk id="27" creationId="{CACBDE5D-B666-5275-DD09-3DAA2733BBA0}"/>
          </ac:picMkLst>
        </pc:picChg>
        <pc:sldLayoutChg chg="modSp mod">
          <pc:chgData name="magang dpjj2" userId="36993d72-9e3e-4815-b7f7-afa5a9276aa0" providerId="ADAL" clId="{275F93DB-2B41-45B2-B49F-09EBB0882932}" dt="2025-07-09T07:03:37.206" v="380" actId="255"/>
          <pc:sldLayoutMkLst>
            <pc:docMk/>
            <pc:sldMasterMk cId="13016026" sldId="2147483799"/>
            <pc:sldLayoutMk cId="4273312249" sldId="2147483800"/>
          </pc:sldLayoutMkLst>
          <pc:spChg chg="mod">
            <ac:chgData name="magang dpjj2" userId="36993d72-9e3e-4815-b7f7-afa5a9276aa0" providerId="ADAL" clId="{275F93DB-2B41-45B2-B49F-09EBB0882932}" dt="2025-07-09T07:03:37.206" v="380" actId="255"/>
            <ac:spMkLst>
              <pc:docMk/>
              <pc:sldMasterMk cId="13016026" sldId="2147483799"/>
              <pc:sldLayoutMk cId="4273312249" sldId="2147483800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03:28.964" v="378" actId="14100"/>
            <ac:spMkLst>
              <pc:docMk/>
              <pc:sldMasterMk cId="13016026" sldId="2147483799"/>
              <pc:sldLayoutMk cId="4273312249" sldId="2147483800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8:01:55.103" v="814" actId="1035"/>
          <pc:sldLayoutMkLst>
            <pc:docMk/>
            <pc:sldMasterMk cId="13016026" sldId="2147483799"/>
            <pc:sldLayoutMk cId="3630863993" sldId="2147483802"/>
          </pc:sldLayoutMkLst>
          <pc:spChg chg="mod">
            <ac:chgData name="magang dpjj2" userId="36993d72-9e3e-4815-b7f7-afa5a9276aa0" providerId="ADAL" clId="{275F93DB-2B41-45B2-B49F-09EBB0882932}" dt="2025-07-09T08:01:55.103" v="814" actId="1035"/>
            <ac:spMkLst>
              <pc:docMk/>
              <pc:sldMasterMk cId="13016026" sldId="2147483799"/>
              <pc:sldLayoutMk cId="3630863993" sldId="2147483802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8:01:55.103" v="814" actId="1035"/>
            <ac:spMkLst>
              <pc:docMk/>
              <pc:sldMasterMk cId="13016026" sldId="2147483799"/>
              <pc:sldLayoutMk cId="3630863993" sldId="2147483802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8:02:36.242" v="819" actId="20577"/>
          <pc:sldLayoutMkLst>
            <pc:docMk/>
            <pc:sldMasterMk cId="13016026" sldId="2147483799"/>
            <pc:sldLayoutMk cId="286100045" sldId="2147483803"/>
          </pc:sldLayoutMkLst>
          <pc:spChg chg="mod">
            <ac:chgData name="magang dpjj2" userId="36993d72-9e3e-4815-b7f7-afa5a9276aa0" providerId="ADAL" clId="{275F93DB-2B41-45B2-B49F-09EBB0882932}" dt="2025-07-09T07:07:13.694" v="402" actId="14100"/>
            <ac:spMkLst>
              <pc:docMk/>
              <pc:sldMasterMk cId="13016026" sldId="2147483799"/>
              <pc:sldLayoutMk cId="286100045" sldId="2147483803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8:02:36.242" v="819" actId="20577"/>
            <ac:spMkLst>
              <pc:docMk/>
              <pc:sldMasterMk cId="13016026" sldId="2147483799"/>
              <pc:sldLayoutMk cId="286100045" sldId="2147483803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8:02:28.864" v="817" actId="20577"/>
            <ac:spMkLst>
              <pc:docMk/>
              <pc:sldMasterMk cId="13016026" sldId="2147483799"/>
              <pc:sldLayoutMk cId="286100045" sldId="2147483803"/>
              <ac:spMk id="4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7:10:21.306" v="446" actId="255"/>
          <pc:sldLayoutMkLst>
            <pc:docMk/>
            <pc:sldMasterMk cId="13016026" sldId="2147483799"/>
            <pc:sldLayoutMk cId="1388883993" sldId="2147483804"/>
          </pc:sldLayoutMkLst>
          <pc:spChg chg="mod">
            <ac:chgData name="magang dpjj2" userId="36993d72-9e3e-4815-b7f7-afa5a9276aa0" providerId="ADAL" clId="{275F93DB-2B41-45B2-B49F-09EBB0882932}" dt="2025-07-09T07:07:53.687" v="404" actId="14100"/>
            <ac:spMkLst>
              <pc:docMk/>
              <pc:sldMasterMk cId="13016026" sldId="2147483799"/>
              <pc:sldLayoutMk cId="1388883993" sldId="2147483804"/>
              <ac:spMk id="2" creationId="{00000000-0000-0000-0000-000000000000}"/>
            </ac:spMkLst>
          </pc:spChg>
          <pc:spChg chg="del mod">
            <ac:chgData name="magang dpjj2" userId="36993d72-9e3e-4815-b7f7-afa5a9276aa0" providerId="ADAL" clId="{275F93DB-2B41-45B2-B49F-09EBB0882932}" dt="2025-07-09T07:09:37.881" v="437" actId="478"/>
            <ac:spMkLst>
              <pc:docMk/>
              <pc:sldMasterMk cId="13016026" sldId="2147483799"/>
              <pc:sldLayoutMk cId="1388883993" sldId="2147483804"/>
              <ac:spMk id="3" creationId="{00000000-0000-0000-0000-000000000000}"/>
            </ac:spMkLst>
          </pc:spChg>
          <pc:spChg chg="del mod">
            <ac:chgData name="magang dpjj2" userId="36993d72-9e3e-4815-b7f7-afa5a9276aa0" providerId="ADAL" clId="{275F93DB-2B41-45B2-B49F-09EBB0882932}" dt="2025-07-09T07:09:38.956" v="438" actId="478"/>
            <ac:spMkLst>
              <pc:docMk/>
              <pc:sldMasterMk cId="13016026" sldId="2147483799"/>
              <pc:sldLayoutMk cId="1388883993" sldId="2147483804"/>
              <ac:spMk id="4" creationId="{00000000-0000-0000-0000-000000000000}"/>
            </ac:spMkLst>
          </pc:spChg>
          <pc:spChg chg="add del mod">
            <ac:chgData name="magang dpjj2" userId="36993d72-9e3e-4815-b7f7-afa5a9276aa0" providerId="ADAL" clId="{275F93DB-2B41-45B2-B49F-09EBB0882932}" dt="2025-07-09T07:10:21.306" v="446" actId="255"/>
            <ac:spMkLst>
              <pc:docMk/>
              <pc:sldMasterMk cId="13016026" sldId="2147483799"/>
              <pc:sldLayoutMk cId="1388883993" sldId="2147483804"/>
              <ac:spMk id="5" creationId="{00000000-0000-0000-0000-000000000000}"/>
            </ac:spMkLst>
          </pc:spChg>
          <pc:spChg chg="add del mod">
            <ac:chgData name="magang dpjj2" userId="36993d72-9e3e-4815-b7f7-afa5a9276aa0" providerId="ADAL" clId="{275F93DB-2B41-45B2-B49F-09EBB0882932}" dt="2025-07-09T07:09:50.567" v="440" actId="14100"/>
            <ac:spMkLst>
              <pc:docMk/>
              <pc:sldMasterMk cId="13016026" sldId="2147483799"/>
              <pc:sldLayoutMk cId="1388883993" sldId="2147483804"/>
              <ac:spMk id="6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10:21.306" v="446" actId="255"/>
            <ac:spMkLst>
              <pc:docMk/>
              <pc:sldMasterMk cId="13016026" sldId="2147483799"/>
              <pc:sldLayoutMk cId="1388883993" sldId="2147483804"/>
              <ac:spMk id="10" creationId="{3E7B9015-DAB3-8559-EC43-215435D191B8}"/>
            </ac:spMkLst>
          </pc:spChg>
          <pc:spChg chg="add mod">
            <ac:chgData name="magang dpjj2" userId="36993d72-9e3e-4815-b7f7-afa5a9276aa0" providerId="ADAL" clId="{275F93DB-2B41-45B2-B49F-09EBB0882932}" dt="2025-07-09T07:09:58.872" v="442" actId="1076"/>
            <ac:spMkLst>
              <pc:docMk/>
              <pc:sldMasterMk cId="13016026" sldId="2147483799"/>
              <pc:sldLayoutMk cId="1388883993" sldId="2147483804"/>
              <ac:spMk id="11" creationId="{00A42811-4C39-92A0-790E-ADDC1BCE836B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8:02:57.813" v="821" actId="242"/>
          <pc:sldLayoutMkLst>
            <pc:docMk/>
            <pc:sldMasterMk cId="13016026" sldId="2147483799"/>
            <pc:sldLayoutMk cId="1375352095" sldId="2147483807"/>
          </pc:sldLayoutMkLst>
          <pc:spChg chg="mod">
            <ac:chgData name="magang dpjj2" userId="36993d72-9e3e-4815-b7f7-afa5a9276aa0" providerId="ADAL" clId="{275F93DB-2B41-45B2-B49F-09EBB0882932}" dt="2025-07-09T08:02:57.813" v="821" actId="242"/>
            <ac:spMkLst>
              <pc:docMk/>
              <pc:sldMasterMk cId="13016026" sldId="2147483799"/>
              <pc:sldLayoutMk cId="1375352095" sldId="2147483807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1:08.035" v="453" actId="20577"/>
            <ac:spMkLst>
              <pc:docMk/>
              <pc:sldMasterMk cId="13016026" sldId="2147483799"/>
              <pc:sldLayoutMk cId="1375352095" sldId="2147483807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0:50.124" v="449" actId="14100"/>
            <ac:spMkLst>
              <pc:docMk/>
              <pc:sldMasterMk cId="13016026" sldId="2147483799"/>
              <pc:sldLayoutMk cId="1375352095" sldId="2147483807"/>
              <ac:spMk id="4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8:03:10.495" v="823" actId="242"/>
          <pc:sldLayoutMkLst>
            <pc:docMk/>
            <pc:sldMasterMk cId="13016026" sldId="2147483799"/>
            <pc:sldLayoutMk cId="1144560099" sldId="2147483808"/>
          </pc:sldLayoutMkLst>
          <pc:spChg chg="mod">
            <ac:chgData name="magang dpjj2" userId="36993d72-9e3e-4815-b7f7-afa5a9276aa0" providerId="ADAL" clId="{275F93DB-2B41-45B2-B49F-09EBB0882932}" dt="2025-07-09T08:03:10.495" v="823" actId="242"/>
            <ac:spMkLst>
              <pc:docMk/>
              <pc:sldMasterMk cId="13016026" sldId="2147483799"/>
              <pc:sldLayoutMk cId="1144560099" sldId="2147483808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1:37.994" v="459" actId="14100"/>
            <ac:spMkLst>
              <pc:docMk/>
              <pc:sldMasterMk cId="13016026" sldId="2147483799"/>
              <pc:sldLayoutMk cId="1144560099" sldId="2147483808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1:27.744" v="456" actId="14100"/>
            <ac:spMkLst>
              <pc:docMk/>
              <pc:sldMasterMk cId="13016026" sldId="2147483799"/>
              <pc:sldLayoutMk cId="1144560099" sldId="2147483808"/>
              <ac:spMk id="4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12:38.567" v="463" actId="14100"/>
          <pc:sldLayoutMkLst>
            <pc:docMk/>
            <pc:sldMasterMk cId="13016026" sldId="2147483799"/>
            <pc:sldLayoutMk cId="1325152177" sldId="2147483809"/>
          </pc:sldLayoutMkLst>
          <pc:spChg chg="mod">
            <ac:chgData name="magang dpjj2" userId="36993d72-9e3e-4815-b7f7-afa5a9276aa0" providerId="ADAL" clId="{275F93DB-2B41-45B2-B49F-09EBB0882932}" dt="2025-07-09T07:12:38.567" v="463" actId="14100"/>
            <ac:spMkLst>
              <pc:docMk/>
              <pc:sldMasterMk cId="13016026" sldId="2147483799"/>
              <pc:sldLayoutMk cId="1325152177" sldId="2147483809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2:38.567" v="463" actId="14100"/>
            <ac:spMkLst>
              <pc:docMk/>
              <pc:sldMasterMk cId="13016026" sldId="2147483799"/>
              <pc:sldLayoutMk cId="1325152177" sldId="2147483809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13:23.286" v="472" actId="14100"/>
          <pc:sldLayoutMkLst>
            <pc:docMk/>
            <pc:sldMasterMk cId="13016026" sldId="2147483799"/>
            <pc:sldLayoutMk cId="3065494705" sldId="2147483810"/>
          </pc:sldLayoutMkLst>
          <pc:spChg chg="mod">
            <ac:chgData name="magang dpjj2" userId="36993d72-9e3e-4815-b7f7-afa5a9276aa0" providerId="ADAL" clId="{275F93DB-2B41-45B2-B49F-09EBB0882932}" dt="2025-07-09T07:13:23.286" v="472" actId="14100"/>
            <ac:spMkLst>
              <pc:docMk/>
              <pc:sldMasterMk cId="13016026" sldId="2147483799"/>
              <pc:sldLayoutMk cId="3065494705" sldId="2147483810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3:10.674" v="468" actId="14100"/>
            <ac:spMkLst>
              <pc:docMk/>
              <pc:sldMasterMk cId="13016026" sldId="2147483799"/>
              <pc:sldLayoutMk cId="3065494705" sldId="2147483810"/>
              <ac:spMk id="3" creationId="{00000000-0000-0000-0000-000000000000}"/>
            </ac:spMkLst>
          </pc:spChg>
        </pc:sldLayoutChg>
      </pc:sldMasterChg>
      <pc:sldMasterChg chg="modSp modSldLayout">
        <pc:chgData name="magang dpjj2" userId="36993d72-9e3e-4815-b7f7-afa5a9276aa0" providerId="ADAL" clId="{275F93DB-2B41-45B2-B49F-09EBB0882932}" dt="2025-07-09T08:03:34.898" v="824" actId="255"/>
        <pc:sldMasterMkLst>
          <pc:docMk/>
          <pc:sldMasterMk cId="2571066581" sldId="2147483814"/>
        </pc:sldMasterMkLst>
        <pc:spChg chg="mod">
          <ac:chgData name="magang dpjj2" userId="36993d72-9e3e-4815-b7f7-afa5a9276aa0" providerId="ADAL" clId="{275F93DB-2B41-45B2-B49F-09EBB0882932}" dt="2025-07-09T08:03:34.898" v="824" actId="255"/>
          <ac:spMkLst>
            <pc:docMk/>
            <pc:sldMasterMk cId="2571066581" sldId="2147483814"/>
            <ac:spMk id="2" creationId="{00000000-0000-0000-0000-000000000000}"/>
          </ac:spMkLst>
        </pc:spChg>
        <pc:sldLayoutChg chg="modSp mod">
          <pc:chgData name="magang dpjj2" userId="36993d72-9e3e-4815-b7f7-afa5a9276aa0" providerId="ADAL" clId="{275F93DB-2B41-45B2-B49F-09EBB0882932}" dt="2025-07-09T07:18:28.262" v="473" actId="14100"/>
          <pc:sldLayoutMkLst>
            <pc:docMk/>
            <pc:sldMasterMk cId="2571066581" sldId="2147483814"/>
            <pc:sldLayoutMk cId="3801519494" sldId="2147483816"/>
          </pc:sldLayoutMkLst>
          <pc:spChg chg="mod">
            <ac:chgData name="magang dpjj2" userId="36993d72-9e3e-4815-b7f7-afa5a9276aa0" providerId="ADAL" clId="{275F93DB-2B41-45B2-B49F-09EBB0882932}" dt="2025-07-09T07:18:28.262" v="473" actId="14100"/>
            <ac:spMkLst>
              <pc:docMk/>
              <pc:sldMasterMk cId="2571066581" sldId="2147483814"/>
              <pc:sldLayoutMk cId="3801519494" sldId="2147483816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18:41.662" v="475" actId="1036"/>
          <pc:sldLayoutMkLst>
            <pc:docMk/>
            <pc:sldMasterMk cId="2571066581" sldId="2147483814"/>
            <pc:sldLayoutMk cId="185666598" sldId="2147483818"/>
          </pc:sldLayoutMkLst>
          <pc:spChg chg="mod">
            <ac:chgData name="magang dpjj2" userId="36993d72-9e3e-4815-b7f7-afa5a9276aa0" providerId="ADAL" clId="{275F93DB-2B41-45B2-B49F-09EBB0882932}" dt="2025-07-09T07:18:41.662" v="475" actId="1036"/>
            <ac:spMkLst>
              <pc:docMk/>
              <pc:sldMasterMk cId="2571066581" sldId="2147483814"/>
              <pc:sldLayoutMk cId="185666598" sldId="2147483818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8:41.662" v="475" actId="1036"/>
            <ac:spMkLst>
              <pc:docMk/>
              <pc:sldMasterMk cId="2571066581" sldId="2147483814"/>
              <pc:sldLayoutMk cId="185666598" sldId="2147483818"/>
              <ac:spMk id="4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19:03.192" v="479" actId="14100"/>
          <pc:sldLayoutMkLst>
            <pc:docMk/>
            <pc:sldMasterMk cId="2571066581" sldId="2147483814"/>
            <pc:sldLayoutMk cId="2897055575" sldId="2147483819"/>
          </pc:sldLayoutMkLst>
          <pc:spChg chg="mod">
            <ac:chgData name="magang dpjj2" userId="36993d72-9e3e-4815-b7f7-afa5a9276aa0" providerId="ADAL" clId="{275F93DB-2B41-45B2-B49F-09EBB0882932}" dt="2025-07-09T07:19:03.192" v="479" actId="14100"/>
            <ac:spMkLst>
              <pc:docMk/>
              <pc:sldMasterMk cId="2571066581" sldId="2147483814"/>
              <pc:sldLayoutMk cId="2897055575" sldId="2147483819"/>
              <ac:spMk id="2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19:33.832" v="487" actId="14100"/>
          <pc:sldLayoutMkLst>
            <pc:docMk/>
            <pc:sldMasterMk cId="2571066581" sldId="2147483814"/>
            <pc:sldLayoutMk cId="2573113037" sldId="2147483822"/>
          </pc:sldLayoutMkLst>
          <pc:spChg chg="mod">
            <ac:chgData name="magang dpjj2" userId="36993d72-9e3e-4815-b7f7-afa5a9276aa0" providerId="ADAL" clId="{275F93DB-2B41-45B2-B49F-09EBB0882932}" dt="2025-07-09T07:19:23.236" v="484" actId="14100"/>
            <ac:spMkLst>
              <pc:docMk/>
              <pc:sldMasterMk cId="2571066581" sldId="2147483814"/>
              <pc:sldLayoutMk cId="2573113037" sldId="2147483822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9:31.142" v="486" actId="14100"/>
            <ac:spMkLst>
              <pc:docMk/>
              <pc:sldMasterMk cId="2571066581" sldId="2147483814"/>
              <pc:sldLayoutMk cId="2573113037" sldId="2147483822"/>
              <ac:spMk id="3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19:33.832" v="487" actId="14100"/>
            <ac:spMkLst>
              <pc:docMk/>
              <pc:sldMasterMk cId="2571066581" sldId="2147483814"/>
              <pc:sldLayoutMk cId="2573113037" sldId="2147483822"/>
              <ac:spMk id="4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7:19:56.830" v="489"/>
          <pc:sldLayoutMkLst>
            <pc:docMk/>
            <pc:sldMasterMk cId="2571066581" sldId="2147483814"/>
            <pc:sldLayoutMk cId="164747656" sldId="2147483823"/>
          </pc:sldLayoutMkLst>
          <pc:spChg chg="del">
            <ac:chgData name="magang dpjj2" userId="36993d72-9e3e-4815-b7f7-afa5a9276aa0" providerId="ADAL" clId="{275F93DB-2B41-45B2-B49F-09EBB0882932}" dt="2025-07-09T07:19:50.306" v="488" actId="478"/>
            <ac:spMkLst>
              <pc:docMk/>
              <pc:sldMasterMk cId="2571066581" sldId="2147483814"/>
              <pc:sldLayoutMk cId="164747656" sldId="2147483823"/>
              <ac:spMk id="2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7:19:50.306" v="488" actId="478"/>
            <ac:spMkLst>
              <pc:docMk/>
              <pc:sldMasterMk cId="2571066581" sldId="2147483814"/>
              <pc:sldLayoutMk cId="164747656" sldId="2147483823"/>
              <ac:spMk id="4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19:56.830" v="489"/>
            <ac:spMkLst>
              <pc:docMk/>
              <pc:sldMasterMk cId="2571066581" sldId="2147483814"/>
              <pc:sldLayoutMk cId="164747656" sldId="2147483823"/>
              <ac:spMk id="8" creationId="{BA80E125-8830-4212-6919-88642D33944E}"/>
            </ac:spMkLst>
          </pc:spChg>
          <pc:spChg chg="add mod">
            <ac:chgData name="magang dpjj2" userId="36993d72-9e3e-4815-b7f7-afa5a9276aa0" providerId="ADAL" clId="{275F93DB-2B41-45B2-B49F-09EBB0882932}" dt="2025-07-09T07:19:56.830" v="489"/>
            <ac:spMkLst>
              <pc:docMk/>
              <pc:sldMasterMk cId="2571066581" sldId="2147483814"/>
              <pc:sldLayoutMk cId="164747656" sldId="2147483823"/>
              <ac:spMk id="9" creationId="{57288491-0F5C-2A5E-37FD-1092CFFA7A96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20:28.585" v="497" actId="14100"/>
          <pc:sldLayoutMkLst>
            <pc:docMk/>
            <pc:sldMasterMk cId="2571066581" sldId="2147483814"/>
            <pc:sldLayoutMk cId="279722645" sldId="2147483824"/>
          </pc:sldLayoutMkLst>
          <pc:spChg chg="mod">
            <ac:chgData name="magang dpjj2" userId="36993d72-9e3e-4815-b7f7-afa5a9276aa0" providerId="ADAL" clId="{275F93DB-2B41-45B2-B49F-09EBB0882932}" dt="2025-07-09T07:20:28.585" v="497" actId="14100"/>
            <ac:spMkLst>
              <pc:docMk/>
              <pc:sldMasterMk cId="2571066581" sldId="2147483814"/>
              <pc:sldLayoutMk cId="279722645" sldId="2147483824"/>
              <ac:spMk id="3" creationId="{00000000-0000-0000-0000-000000000000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7:21:30.644" v="511" actId="14100"/>
          <pc:sldLayoutMkLst>
            <pc:docMk/>
            <pc:sldMasterMk cId="2571066581" sldId="2147483814"/>
            <pc:sldLayoutMk cId="2853457015" sldId="2147483825"/>
          </pc:sldLayoutMkLst>
          <pc:spChg chg="add del mod">
            <ac:chgData name="magang dpjj2" userId="36993d72-9e3e-4815-b7f7-afa5a9276aa0" providerId="ADAL" clId="{275F93DB-2B41-45B2-B49F-09EBB0882932}" dt="2025-07-09T07:21:30.644" v="511" actId="14100"/>
            <ac:spMkLst>
              <pc:docMk/>
              <pc:sldMasterMk cId="2571066581" sldId="2147483814"/>
              <pc:sldLayoutMk cId="2853457015" sldId="2147483825"/>
              <ac:spMk id="2" creationId="{00000000-0000-0000-0000-000000000000}"/>
            </ac:spMkLst>
          </pc:spChg>
          <pc:spChg chg="add del mod">
            <ac:chgData name="magang dpjj2" userId="36993d72-9e3e-4815-b7f7-afa5a9276aa0" providerId="ADAL" clId="{275F93DB-2B41-45B2-B49F-09EBB0882932}" dt="2025-07-09T07:21:30.644" v="511" actId="14100"/>
            <ac:spMkLst>
              <pc:docMk/>
              <pc:sldMasterMk cId="2571066581" sldId="2147483814"/>
              <pc:sldLayoutMk cId="2853457015" sldId="2147483825"/>
              <ac:spMk id="3" creationId="{00000000-0000-0000-0000-000000000000}"/>
            </ac:spMkLst>
          </pc:spChg>
        </pc:sldLayoutChg>
      </pc:sldMasterChg>
      <pc:sldMasterChg chg="addSp delSp modSp mod modSldLayout">
        <pc:chgData name="magang dpjj2" userId="36993d72-9e3e-4815-b7f7-afa5a9276aa0" providerId="ADAL" clId="{275F93DB-2B41-45B2-B49F-09EBB0882932}" dt="2025-07-09T08:04:16.110" v="827" actId="14100"/>
        <pc:sldMasterMkLst>
          <pc:docMk/>
          <pc:sldMasterMk cId="1870388543" sldId="2147483835"/>
        </pc:sldMasterMkLst>
        <pc:spChg chg="add del mod">
          <ac:chgData name="magang dpjj2" userId="36993d72-9e3e-4815-b7f7-afa5a9276aa0" providerId="ADAL" clId="{275F93DB-2B41-45B2-B49F-09EBB0882932}" dt="2025-07-09T07:25:06.738" v="530" actId="21"/>
          <ac:spMkLst>
            <pc:docMk/>
            <pc:sldMasterMk cId="1870388543" sldId="2147483835"/>
            <ac:spMk id="7" creationId="{B29C6BE2-92F7-5CC1-8B95-A331C99C0C4E}"/>
          </ac:spMkLst>
        </pc:spChg>
        <pc:spChg chg="add del mod">
          <ac:chgData name="magang dpjj2" userId="36993d72-9e3e-4815-b7f7-afa5a9276aa0" providerId="ADAL" clId="{275F93DB-2B41-45B2-B49F-09EBB0882932}" dt="2025-07-09T07:25:06.738" v="530" actId="21"/>
          <ac:spMkLst>
            <pc:docMk/>
            <pc:sldMasterMk cId="1870388543" sldId="2147483835"/>
            <ac:spMk id="8" creationId="{3888EC5B-22B2-389E-F28E-466492F0A6B7}"/>
          </ac:spMkLst>
        </pc:spChg>
        <pc:spChg chg="add del mod ord">
          <ac:chgData name="magang dpjj2" userId="36993d72-9e3e-4815-b7f7-afa5a9276aa0" providerId="ADAL" clId="{275F93DB-2B41-45B2-B49F-09EBB0882932}" dt="2025-07-09T07:33:29.021" v="621" actId="21"/>
          <ac:spMkLst>
            <pc:docMk/>
            <pc:sldMasterMk cId="1870388543" sldId="2147483835"/>
            <ac:spMk id="9" creationId="{B29C6BE2-92F7-5CC1-8B95-A331C99C0C4E}"/>
          </ac:spMkLst>
        </pc:spChg>
        <pc:spChg chg="add del mod ord">
          <ac:chgData name="magang dpjj2" userId="36993d72-9e3e-4815-b7f7-afa5a9276aa0" providerId="ADAL" clId="{275F93DB-2B41-45B2-B49F-09EBB0882932}" dt="2025-07-09T07:33:29.021" v="621" actId="21"/>
          <ac:spMkLst>
            <pc:docMk/>
            <pc:sldMasterMk cId="1870388543" sldId="2147483835"/>
            <ac:spMk id="10" creationId="{3888EC5B-22B2-389E-F28E-466492F0A6B7}"/>
          </ac:spMkLst>
        </pc:spChg>
        <pc:sldLayoutChg chg="addSp modSp">
          <pc:chgData name="magang dpjj2" userId="36993d72-9e3e-4815-b7f7-afa5a9276aa0" providerId="ADAL" clId="{275F93DB-2B41-45B2-B49F-09EBB0882932}" dt="2025-07-09T07:33:31.663" v="622"/>
          <pc:sldLayoutMkLst>
            <pc:docMk/>
            <pc:sldMasterMk cId="1870388543" sldId="2147483835"/>
            <pc:sldLayoutMk cId="4063881033" sldId="2147483836"/>
          </pc:sldLayoutMkLst>
          <pc:spChg chg="add mod">
            <ac:chgData name="magang dpjj2" userId="36993d72-9e3e-4815-b7f7-afa5a9276aa0" providerId="ADAL" clId="{275F93DB-2B41-45B2-B49F-09EBB0882932}" dt="2025-07-09T07:33:31.663" v="622"/>
            <ac:spMkLst>
              <pc:docMk/>
              <pc:sldMasterMk cId="1870388543" sldId="2147483835"/>
              <pc:sldLayoutMk cId="4063881033" sldId="2147483836"/>
              <ac:spMk id="9" creationId="{B29C6BE2-92F7-5CC1-8B95-A331C99C0C4E}"/>
            </ac:spMkLst>
          </pc:spChg>
          <pc:spChg chg="add mod">
            <ac:chgData name="magang dpjj2" userId="36993d72-9e3e-4815-b7f7-afa5a9276aa0" providerId="ADAL" clId="{275F93DB-2B41-45B2-B49F-09EBB0882932}" dt="2025-07-09T07:33:31.663" v="622"/>
            <ac:spMkLst>
              <pc:docMk/>
              <pc:sldMasterMk cId="1870388543" sldId="2147483835"/>
              <pc:sldLayoutMk cId="4063881033" sldId="2147483836"/>
              <ac:spMk id="10" creationId="{3888EC5B-22B2-389E-F28E-466492F0A6B7}"/>
            </ac:spMkLst>
          </pc:spChg>
        </pc:sldLayoutChg>
        <pc:sldLayoutChg chg="addSp modSp">
          <pc:chgData name="magang dpjj2" userId="36993d72-9e3e-4815-b7f7-afa5a9276aa0" providerId="ADAL" clId="{275F93DB-2B41-45B2-B49F-09EBB0882932}" dt="2025-07-09T07:33:32.505" v="623"/>
          <pc:sldLayoutMkLst>
            <pc:docMk/>
            <pc:sldMasterMk cId="1870388543" sldId="2147483835"/>
            <pc:sldLayoutMk cId="1014360746" sldId="2147483837"/>
          </pc:sldLayoutMkLst>
          <pc:spChg chg="add mod">
            <ac:chgData name="magang dpjj2" userId="36993d72-9e3e-4815-b7f7-afa5a9276aa0" providerId="ADAL" clId="{275F93DB-2B41-45B2-B49F-09EBB0882932}" dt="2025-07-09T07:33:32.505" v="623"/>
            <ac:spMkLst>
              <pc:docMk/>
              <pc:sldMasterMk cId="1870388543" sldId="2147483835"/>
              <pc:sldLayoutMk cId="1014360746" sldId="2147483837"/>
              <ac:spMk id="7" creationId="{ADCF08C2-C230-0B26-7F54-8925983D7036}"/>
            </ac:spMkLst>
          </pc:spChg>
          <pc:spChg chg="add mod">
            <ac:chgData name="magang dpjj2" userId="36993d72-9e3e-4815-b7f7-afa5a9276aa0" providerId="ADAL" clId="{275F93DB-2B41-45B2-B49F-09EBB0882932}" dt="2025-07-09T07:33:32.505" v="623"/>
            <ac:spMkLst>
              <pc:docMk/>
              <pc:sldMasterMk cId="1870388543" sldId="2147483835"/>
              <pc:sldLayoutMk cId="1014360746" sldId="2147483837"/>
              <ac:spMk id="8" creationId="{8BC3D5B0-43A1-6069-6DC1-EECA626FB41E}"/>
            </ac:spMkLst>
          </pc:spChg>
        </pc:sldLayoutChg>
        <pc:sldLayoutChg chg="addSp modSp">
          <pc:chgData name="magang dpjj2" userId="36993d72-9e3e-4815-b7f7-afa5a9276aa0" providerId="ADAL" clId="{275F93DB-2B41-45B2-B49F-09EBB0882932}" dt="2025-07-09T07:33:33.120" v="624"/>
          <pc:sldLayoutMkLst>
            <pc:docMk/>
            <pc:sldMasterMk cId="1870388543" sldId="2147483835"/>
            <pc:sldLayoutMk cId="177352330" sldId="2147483838"/>
          </pc:sldLayoutMkLst>
          <pc:spChg chg="add mod">
            <ac:chgData name="magang dpjj2" userId="36993d72-9e3e-4815-b7f7-afa5a9276aa0" providerId="ADAL" clId="{275F93DB-2B41-45B2-B49F-09EBB0882932}" dt="2025-07-09T07:33:33.120" v="624"/>
            <ac:spMkLst>
              <pc:docMk/>
              <pc:sldMasterMk cId="1870388543" sldId="2147483835"/>
              <pc:sldLayoutMk cId="177352330" sldId="2147483838"/>
              <ac:spMk id="7" creationId="{888E2B51-CD76-79F5-9403-A8E17BB6352B}"/>
            </ac:spMkLst>
          </pc:spChg>
          <pc:spChg chg="add mod">
            <ac:chgData name="magang dpjj2" userId="36993d72-9e3e-4815-b7f7-afa5a9276aa0" providerId="ADAL" clId="{275F93DB-2B41-45B2-B49F-09EBB0882932}" dt="2025-07-09T07:33:33.120" v="624"/>
            <ac:spMkLst>
              <pc:docMk/>
              <pc:sldMasterMk cId="1870388543" sldId="2147483835"/>
              <pc:sldLayoutMk cId="177352330" sldId="2147483838"/>
              <ac:spMk id="8" creationId="{D0ACB250-FA6F-8BFC-EBA8-84D3CF59D506}"/>
            </ac:spMkLst>
          </pc:spChg>
        </pc:sldLayoutChg>
        <pc:sldLayoutChg chg="addSp modSp">
          <pc:chgData name="magang dpjj2" userId="36993d72-9e3e-4815-b7f7-afa5a9276aa0" providerId="ADAL" clId="{275F93DB-2B41-45B2-B49F-09EBB0882932}" dt="2025-07-09T07:33:33.725" v="625"/>
          <pc:sldLayoutMkLst>
            <pc:docMk/>
            <pc:sldMasterMk cId="1870388543" sldId="2147483835"/>
            <pc:sldLayoutMk cId="1385030850" sldId="2147483839"/>
          </pc:sldLayoutMkLst>
          <pc:spChg chg="add mod">
            <ac:chgData name="magang dpjj2" userId="36993d72-9e3e-4815-b7f7-afa5a9276aa0" providerId="ADAL" clId="{275F93DB-2B41-45B2-B49F-09EBB0882932}" dt="2025-07-09T07:33:33.725" v="625"/>
            <ac:spMkLst>
              <pc:docMk/>
              <pc:sldMasterMk cId="1870388543" sldId="2147483835"/>
              <pc:sldLayoutMk cId="1385030850" sldId="2147483839"/>
              <ac:spMk id="8" creationId="{32A56723-32B5-974E-1CFC-819276F935BF}"/>
            </ac:spMkLst>
          </pc:spChg>
          <pc:spChg chg="add mod">
            <ac:chgData name="magang dpjj2" userId="36993d72-9e3e-4815-b7f7-afa5a9276aa0" providerId="ADAL" clId="{275F93DB-2B41-45B2-B49F-09EBB0882932}" dt="2025-07-09T07:33:33.725" v="625"/>
            <ac:spMkLst>
              <pc:docMk/>
              <pc:sldMasterMk cId="1870388543" sldId="2147483835"/>
              <pc:sldLayoutMk cId="1385030850" sldId="2147483839"/>
              <ac:spMk id="9" creationId="{295DFEAC-2A4B-916E-CBE3-A315B44433A8}"/>
            </ac:spMkLst>
          </pc:spChg>
        </pc:sldLayoutChg>
        <pc:sldLayoutChg chg="addSp modSp mod">
          <pc:chgData name="magang dpjj2" userId="36993d72-9e3e-4815-b7f7-afa5a9276aa0" providerId="ADAL" clId="{275F93DB-2B41-45B2-B49F-09EBB0882932}" dt="2025-07-09T07:33:41.317" v="638" actId="1036"/>
          <pc:sldLayoutMkLst>
            <pc:docMk/>
            <pc:sldMasterMk cId="1870388543" sldId="2147483835"/>
            <pc:sldLayoutMk cId="1620139575" sldId="2147483840"/>
          </pc:sldLayoutMkLst>
          <pc:spChg chg="add mod">
            <ac:chgData name="magang dpjj2" userId="36993d72-9e3e-4815-b7f7-afa5a9276aa0" providerId="ADAL" clId="{275F93DB-2B41-45B2-B49F-09EBB0882932}" dt="2025-07-09T07:33:38.244" v="627" actId="1036"/>
            <ac:spMkLst>
              <pc:docMk/>
              <pc:sldMasterMk cId="1870388543" sldId="2147483835"/>
              <pc:sldLayoutMk cId="1620139575" sldId="2147483840"/>
              <ac:spMk id="10" creationId="{26D0B596-2E89-6434-8B73-9ED60B4C813F}"/>
            </ac:spMkLst>
          </pc:spChg>
          <pc:spChg chg="add mod">
            <ac:chgData name="magang dpjj2" userId="36993d72-9e3e-4815-b7f7-afa5a9276aa0" providerId="ADAL" clId="{275F93DB-2B41-45B2-B49F-09EBB0882932}" dt="2025-07-09T07:33:38.244" v="627" actId="1036"/>
            <ac:spMkLst>
              <pc:docMk/>
              <pc:sldMasterMk cId="1870388543" sldId="2147483835"/>
              <pc:sldLayoutMk cId="1620139575" sldId="2147483840"/>
              <ac:spMk id="11" creationId="{E42E908A-FF4F-F11F-23C8-8615B2B50BCE}"/>
            </ac:spMkLst>
          </pc:spChg>
          <pc:spChg chg="add mod">
            <ac:chgData name="magang dpjj2" userId="36993d72-9e3e-4815-b7f7-afa5a9276aa0" providerId="ADAL" clId="{275F93DB-2B41-45B2-B49F-09EBB0882932}" dt="2025-07-09T07:33:39.410" v="629" actId="1036"/>
            <ac:spMkLst>
              <pc:docMk/>
              <pc:sldMasterMk cId="1870388543" sldId="2147483835"/>
              <pc:sldLayoutMk cId="1620139575" sldId="2147483840"/>
              <ac:spMk id="12" creationId="{A360C142-1F23-C1D5-CCDF-153895034E01}"/>
            </ac:spMkLst>
          </pc:spChg>
          <pc:spChg chg="add mod">
            <ac:chgData name="magang dpjj2" userId="36993d72-9e3e-4815-b7f7-afa5a9276aa0" providerId="ADAL" clId="{275F93DB-2B41-45B2-B49F-09EBB0882932}" dt="2025-07-09T07:33:39.410" v="629" actId="1036"/>
            <ac:spMkLst>
              <pc:docMk/>
              <pc:sldMasterMk cId="1870388543" sldId="2147483835"/>
              <pc:sldLayoutMk cId="1620139575" sldId="2147483840"/>
              <ac:spMk id="13" creationId="{596151EC-EE6F-D382-04ED-556D139DC990}"/>
            </ac:spMkLst>
          </pc:spChg>
          <pc:spChg chg="add mod">
            <ac:chgData name="magang dpjj2" userId="36993d72-9e3e-4815-b7f7-afa5a9276aa0" providerId="ADAL" clId="{275F93DB-2B41-45B2-B49F-09EBB0882932}" dt="2025-07-09T07:33:39.765" v="631" actId="1036"/>
            <ac:spMkLst>
              <pc:docMk/>
              <pc:sldMasterMk cId="1870388543" sldId="2147483835"/>
              <pc:sldLayoutMk cId="1620139575" sldId="2147483840"/>
              <ac:spMk id="14" creationId="{9718ADAF-EECE-7BE1-2CDA-474C20A2679D}"/>
            </ac:spMkLst>
          </pc:spChg>
          <pc:spChg chg="add mod">
            <ac:chgData name="magang dpjj2" userId="36993d72-9e3e-4815-b7f7-afa5a9276aa0" providerId="ADAL" clId="{275F93DB-2B41-45B2-B49F-09EBB0882932}" dt="2025-07-09T07:33:39.765" v="631" actId="1036"/>
            <ac:spMkLst>
              <pc:docMk/>
              <pc:sldMasterMk cId="1870388543" sldId="2147483835"/>
              <pc:sldLayoutMk cId="1620139575" sldId="2147483840"/>
              <ac:spMk id="15" creationId="{B922F9C0-E9D6-96AB-CDFB-C0D3753941E4}"/>
            </ac:spMkLst>
          </pc:spChg>
          <pc:spChg chg="add mod">
            <ac:chgData name="magang dpjj2" userId="36993d72-9e3e-4815-b7f7-afa5a9276aa0" providerId="ADAL" clId="{275F93DB-2B41-45B2-B49F-09EBB0882932}" dt="2025-07-09T07:33:40.047" v="633" actId="1036"/>
            <ac:spMkLst>
              <pc:docMk/>
              <pc:sldMasterMk cId="1870388543" sldId="2147483835"/>
              <pc:sldLayoutMk cId="1620139575" sldId="2147483840"/>
              <ac:spMk id="16" creationId="{504156A5-9ADE-1598-D975-3ECECAA15241}"/>
            </ac:spMkLst>
          </pc:spChg>
          <pc:spChg chg="add mod">
            <ac:chgData name="magang dpjj2" userId="36993d72-9e3e-4815-b7f7-afa5a9276aa0" providerId="ADAL" clId="{275F93DB-2B41-45B2-B49F-09EBB0882932}" dt="2025-07-09T07:33:40.047" v="633" actId="1036"/>
            <ac:spMkLst>
              <pc:docMk/>
              <pc:sldMasterMk cId="1870388543" sldId="2147483835"/>
              <pc:sldLayoutMk cId="1620139575" sldId="2147483840"/>
              <ac:spMk id="17" creationId="{23E36CB4-769B-6B72-96BC-6A5E379238A2}"/>
            </ac:spMkLst>
          </pc:spChg>
          <pc:spChg chg="add mod">
            <ac:chgData name="magang dpjj2" userId="36993d72-9e3e-4815-b7f7-afa5a9276aa0" providerId="ADAL" clId="{275F93DB-2B41-45B2-B49F-09EBB0882932}" dt="2025-07-09T07:33:40.342" v="635" actId="1036"/>
            <ac:spMkLst>
              <pc:docMk/>
              <pc:sldMasterMk cId="1870388543" sldId="2147483835"/>
              <pc:sldLayoutMk cId="1620139575" sldId="2147483840"/>
              <ac:spMk id="18" creationId="{37791A75-599B-1A37-F736-675ACE3640B6}"/>
            </ac:spMkLst>
          </pc:spChg>
          <pc:spChg chg="add mod">
            <ac:chgData name="magang dpjj2" userId="36993d72-9e3e-4815-b7f7-afa5a9276aa0" providerId="ADAL" clId="{275F93DB-2B41-45B2-B49F-09EBB0882932}" dt="2025-07-09T07:33:40.342" v="635" actId="1036"/>
            <ac:spMkLst>
              <pc:docMk/>
              <pc:sldMasterMk cId="1870388543" sldId="2147483835"/>
              <pc:sldLayoutMk cId="1620139575" sldId="2147483840"/>
              <ac:spMk id="19" creationId="{2F0390FD-2C78-6F40-FEAF-FD6DDBEC0C56}"/>
            </ac:spMkLst>
          </pc:spChg>
          <pc:spChg chg="add mod">
            <ac:chgData name="magang dpjj2" userId="36993d72-9e3e-4815-b7f7-afa5a9276aa0" providerId="ADAL" clId="{275F93DB-2B41-45B2-B49F-09EBB0882932}" dt="2025-07-09T07:33:41.317" v="638" actId="1036"/>
            <ac:spMkLst>
              <pc:docMk/>
              <pc:sldMasterMk cId="1870388543" sldId="2147483835"/>
              <pc:sldLayoutMk cId="1620139575" sldId="2147483840"/>
              <ac:spMk id="20" creationId="{1A18B117-33B3-6232-2EEC-7C7B3B09079A}"/>
            </ac:spMkLst>
          </pc:spChg>
          <pc:spChg chg="add mod">
            <ac:chgData name="magang dpjj2" userId="36993d72-9e3e-4815-b7f7-afa5a9276aa0" providerId="ADAL" clId="{275F93DB-2B41-45B2-B49F-09EBB0882932}" dt="2025-07-09T07:33:41.317" v="638" actId="1036"/>
            <ac:spMkLst>
              <pc:docMk/>
              <pc:sldMasterMk cId="1870388543" sldId="2147483835"/>
              <pc:sldLayoutMk cId="1620139575" sldId="2147483840"/>
              <ac:spMk id="21" creationId="{19A3D2F4-F7B7-DE5D-4241-126B4962B4BB}"/>
            </ac:spMkLst>
          </pc:spChg>
        </pc:sldLayoutChg>
        <pc:sldLayoutChg chg="addSp modSp mod">
          <pc:chgData name="magang dpjj2" userId="36993d72-9e3e-4815-b7f7-afa5a9276aa0" providerId="ADAL" clId="{275F93DB-2B41-45B2-B49F-09EBB0882932}" dt="2025-07-09T07:33:45.092" v="643" actId="1035"/>
          <pc:sldLayoutMkLst>
            <pc:docMk/>
            <pc:sldMasterMk cId="1870388543" sldId="2147483835"/>
            <pc:sldLayoutMk cId="1230113168" sldId="2147483841"/>
          </pc:sldLayoutMkLst>
          <pc:spChg chg="add mod">
            <ac:chgData name="magang dpjj2" userId="36993d72-9e3e-4815-b7f7-afa5a9276aa0" providerId="ADAL" clId="{275F93DB-2B41-45B2-B49F-09EBB0882932}" dt="2025-07-09T07:33:45.092" v="643" actId="1035"/>
            <ac:spMkLst>
              <pc:docMk/>
              <pc:sldMasterMk cId="1870388543" sldId="2147483835"/>
              <pc:sldLayoutMk cId="1230113168" sldId="2147483841"/>
              <ac:spMk id="6" creationId="{3F694962-A3FA-CF4F-0BC2-DE2D3052217B}"/>
            </ac:spMkLst>
          </pc:spChg>
          <pc:spChg chg="add mod">
            <ac:chgData name="magang dpjj2" userId="36993d72-9e3e-4815-b7f7-afa5a9276aa0" providerId="ADAL" clId="{275F93DB-2B41-45B2-B49F-09EBB0882932}" dt="2025-07-09T07:33:45.092" v="643" actId="1035"/>
            <ac:spMkLst>
              <pc:docMk/>
              <pc:sldMasterMk cId="1870388543" sldId="2147483835"/>
              <pc:sldLayoutMk cId="1230113168" sldId="2147483841"/>
              <ac:spMk id="7" creationId="{6D993C12-AA7C-3251-8EBD-405250008AC0}"/>
            </ac:spMkLst>
          </pc:spChg>
        </pc:sldLayoutChg>
        <pc:sldLayoutChg chg="addSp modSp">
          <pc:chgData name="magang dpjj2" userId="36993d72-9e3e-4815-b7f7-afa5a9276aa0" providerId="ADAL" clId="{275F93DB-2B41-45B2-B49F-09EBB0882932}" dt="2025-07-09T07:33:46.697" v="644"/>
          <pc:sldLayoutMkLst>
            <pc:docMk/>
            <pc:sldMasterMk cId="1870388543" sldId="2147483835"/>
            <pc:sldLayoutMk cId="2012172100" sldId="2147483842"/>
          </pc:sldLayoutMkLst>
          <pc:spChg chg="add mod">
            <ac:chgData name="magang dpjj2" userId="36993d72-9e3e-4815-b7f7-afa5a9276aa0" providerId="ADAL" clId="{275F93DB-2B41-45B2-B49F-09EBB0882932}" dt="2025-07-09T07:33:46.697" v="644"/>
            <ac:spMkLst>
              <pc:docMk/>
              <pc:sldMasterMk cId="1870388543" sldId="2147483835"/>
              <pc:sldLayoutMk cId="2012172100" sldId="2147483842"/>
              <ac:spMk id="5" creationId="{18F5737F-FC3F-E06B-F844-F2D7A5C31EF4}"/>
            </ac:spMkLst>
          </pc:spChg>
          <pc:spChg chg="add mod">
            <ac:chgData name="magang dpjj2" userId="36993d72-9e3e-4815-b7f7-afa5a9276aa0" providerId="ADAL" clId="{275F93DB-2B41-45B2-B49F-09EBB0882932}" dt="2025-07-09T07:33:46.697" v="644"/>
            <ac:spMkLst>
              <pc:docMk/>
              <pc:sldMasterMk cId="1870388543" sldId="2147483835"/>
              <pc:sldLayoutMk cId="2012172100" sldId="2147483842"/>
              <ac:spMk id="6" creationId="{067E90F8-56CF-795F-217F-B248D3E99A55}"/>
            </ac:spMkLst>
          </pc:spChg>
        </pc:sldLayoutChg>
        <pc:sldLayoutChg chg="addSp modSp mod">
          <pc:chgData name="magang dpjj2" userId="36993d72-9e3e-4815-b7f7-afa5a9276aa0" providerId="ADAL" clId="{275F93DB-2B41-45B2-B49F-09EBB0882932}" dt="2025-07-09T08:04:12.704" v="825" actId="14100"/>
          <pc:sldLayoutMkLst>
            <pc:docMk/>
            <pc:sldMasterMk cId="1870388543" sldId="2147483835"/>
            <pc:sldLayoutMk cId="2985396851" sldId="2147483843"/>
          </pc:sldLayoutMkLst>
          <pc:spChg chg="mod">
            <ac:chgData name="magang dpjj2" userId="36993d72-9e3e-4815-b7f7-afa5a9276aa0" providerId="ADAL" clId="{275F93DB-2B41-45B2-B49F-09EBB0882932}" dt="2025-07-09T08:04:12.704" v="825" actId="14100"/>
            <ac:spMkLst>
              <pc:docMk/>
              <pc:sldMasterMk cId="1870388543" sldId="2147483835"/>
              <pc:sldLayoutMk cId="2985396851" sldId="2147483843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33:47.584" v="645"/>
            <ac:spMkLst>
              <pc:docMk/>
              <pc:sldMasterMk cId="1870388543" sldId="2147483835"/>
              <pc:sldLayoutMk cId="2985396851" sldId="2147483843"/>
              <ac:spMk id="8" creationId="{A3D924E1-4D9D-46B5-0E0A-46E06D742559}"/>
            </ac:spMkLst>
          </pc:spChg>
          <pc:spChg chg="add mod">
            <ac:chgData name="magang dpjj2" userId="36993d72-9e3e-4815-b7f7-afa5a9276aa0" providerId="ADAL" clId="{275F93DB-2B41-45B2-B49F-09EBB0882932}" dt="2025-07-09T07:33:47.584" v="645"/>
            <ac:spMkLst>
              <pc:docMk/>
              <pc:sldMasterMk cId="1870388543" sldId="2147483835"/>
              <pc:sldLayoutMk cId="2985396851" sldId="2147483843"/>
              <ac:spMk id="9" creationId="{5C8F2D94-3C2E-69B4-CB10-864951F55969}"/>
            </ac:spMkLst>
          </pc:spChg>
        </pc:sldLayoutChg>
        <pc:sldLayoutChg chg="addSp modSp mod">
          <pc:chgData name="magang dpjj2" userId="36993d72-9e3e-4815-b7f7-afa5a9276aa0" providerId="ADAL" clId="{275F93DB-2B41-45B2-B49F-09EBB0882932}" dt="2025-07-09T08:04:16.110" v="827" actId="14100"/>
          <pc:sldLayoutMkLst>
            <pc:docMk/>
            <pc:sldMasterMk cId="1870388543" sldId="2147483835"/>
            <pc:sldLayoutMk cId="3219529463" sldId="2147483844"/>
          </pc:sldLayoutMkLst>
          <pc:spChg chg="mod">
            <ac:chgData name="magang dpjj2" userId="36993d72-9e3e-4815-b7f7-afa5a9276aa0" providerId="ADAL" clId="{275F93DB-2B41-45B2-B49F-09EBB0882932}" dt="2025-07-09T08:04:16.110" v="827" actId="14100"/>
            <ac:spMkLst>
              <pc:docMk/>
              <pc:sldMasterMk cId="1870388543" sldId="2147483835"/>
              <pc:sldLayoutMk cId="3219529463" sldId="2147483844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33:48.437" v="646"/>
            <ac:spMkLst>
              <pc:docMk/>
              <pc:sldMasterMk cId="1870388543" sldId="2147483835"/>
              <pc:sldLayoutMk cId="3219529463" sldId="2147483844"/>
              <ac:spMk id="8" creationId="{66AE839D-E171-42DE-1967-607666C289F0}"/>
            </ac:spMkLst>
          </pc:spChg>
          <pc:spChg chg="add mod">
            <ac:chgData name="magang dpjj2" userId="36993d72-9e3e-4815-b7f7-afa5a9276aa0" providerId="ADAL" clId="{275F93DB-2B41-45B2-B49F-09EBB0882932}" dt="2025-07-09T07:33:48.437" v="646"/>
            <ac:spMkLst>
              <pc:docMk/>
              <pc:sldMasterMk cId="1870388543" sldId="2147483835"/>
              <pc:sldLayoutMk cId="3219529463" sldId="2147483844"/>
              <ac:spMk id="9" creationId="{497D7306-7727-928D-009F-2487E020120B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7:33:49.087" v="647"/>
          <pc:sldLayoutMkLst>
            <pc:docMk/>
            <pc:sldMasterMk cId="1870388543" sldId="2147483835"/>
            <pc:sldLayoutMk cId="2404584309" sldId="2147483845"/>
          </pc:sldLayoutMkLst>
          <pc:spChg chg="del">
            <ac:chgData name="magang dpjj2" userId="36993d72-9e3e-4815-b7f7-afa5a9276aa0" providerId="ADAL" clId="{275F93DB-2B41-45B2-B49F-09EBB0882932}" dt="2025-07-09T07:24:14.816" v="526" actId="478"/>
            <ac:spMkLst>
              <pc:docMk/>
              <pc:sldMasterMk cId="1870388543" sldId="2147483835"/>
              <pc:sldLayoutMk cId="2404584309" sldId="2147483845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24:27.486" v="527"/>
            <ac:spMkLst>
              <pc:docMk/>
              <pc:sldMasterMk cId="1870388543" sldId="2147483835"/>
              <pc:sldLayoutMk cId="2404584309" sldId="2147483845"/>
              <ac:spMk id="7" creationId="{7164B476-B422-675A-7A04-E583CBB8AB73}"/>
            </ac:spMkLst>
          </pc:spChg>
          <pc:spChg chg="add mod">
            <ac:chgData name="magang dpjj2" userId="36993d72-9e3e-4815-b7f7-afa5a9276aa0" providerId="ADAL" clId="{275F93DB-2B41-45B2-B49F-09EBB0882932}" dt="2025-07-09T07:33:49.087" v="647"/>
            <ac:spMkLst>
              <pc:docMk/>
              <pc:sldMasterMk cId="1870388543" sldId="2147483835"/>
              <pc:sldLayoutMk cId="2404584309" sldId="2147483845"/>
              <ac:spMk id="8" creationId="{D66D42A6-E8D8-E165-A73C-E006D714F921}"/>
            </ac:spMkLst>
          </pc:spChg>
          <pc:spChg chg="add mod">
            <ac:chgData name="magang dpjj2" userId="36993d72-9e3e-4815-b7f7-afa5a9276aa0" providerId="ADAL" clId="{275F93DB-2B41-45B2-B49F-09EBB0882932}" dt="2025-07-09T07:33:49.087" v="647"/>
            <ac:spMkLst>
              <pc:docMk/>
              <pc:sldMasterMk cId="1870388543" sldId="2147483835"/>
              <pc:sldLayoutMk cId="2404584309" sldId="2147483845"/>
              <ac:spMk id="9" creationId="{D5ED4DC0-C4FB-31FB-B629-768EFDB0572B}"/>
            </ac:spMkLst>
          </pc:spChg>
        </pc:sldLayoutChg>
        <pc:sldLayoutChg chg="addSp delSp modSp mod">
          <pc:chgData name="magang dpjj2" userId="36993d72-9e3e-4815-b7f7-afa5a9276aa0" providerId="ADAL" clId="{275F93DB-2B41-45B2-B49F-09EBB0882932}" dt="2025-07-09T07:33:49.593" v="648"/>
          <pc:sldLayoutMkLst>
            <pc:docMk/>
            <pc:sldMasterMk cId="1870388543" sldId="2147483835"/>
            <pc:sldLayoutMk cId="3258007933" sldId="2147483846"/>
          </pc:sldLayoutMkLst>
          <pc:spChg chg="del">
            <ac:chgData name="magang dpjj2" userId="36993d72-9e3e-4815-b7f7-afa5a9276aa0" providerId="ADAL" clId="{275F93DB-2B41-45B2-B49F-09EBB0882932}" dt="2025-07-09T07:24:54.136" v="528" actId="478"/>
            <ac:spMkLst>
              <pc:docMk/>
              <pc:sldMasterMk cId="1870388543" sldId="2147483835"/>
              <pc:sldLayoutMk cId="3258007933" sldId="2147483846"/>
              <ac:spMk id="2" creationId="{00000000-0000-0000-0000-000000000000}"/>
            </ac:spMkLst>
          </pc:spChg>
          <pc:spChg chg="del">
            <ac:chgData name="magang dpjj2" userId="36993d72-9e3e-4815-b7f7-afa5a9276aa0" providerId="ADAL" clId="{275F93DB-2B41-45B2-B49F-09EBB0882932}" dt="2025-07-09T07:24:54.136" v="528" actId="478"/>
            <ac:spMkLst>
              <pc:docMk/>
              <pc:sldMasterMk cId="1870388543" sldId="2147483835"/>
              <pc:sldLayoutMk cId="3258007933" sldId="2147483846"/>
              <ac:spMk id="3" creationId="{00000000-0000-0000-0000-000000000000}"/>
            </ac:spMkLst>
          </pc:spChg>
          <pc:spChg chg="add mod">
            <ac:chgData name="magang dpjj2" userId="36993d72-9e3e-4815-b7f7-afa5a9276aa0" providerId="ADAL" clId="{275F93DB-2B41-45B2-B49F-09EBB0882932}" dt="2025-07-09T07:24:54.426" v="529"/>
            <ac:spMkLst>
              <pc:docMk/>
              <pc:sldMasterMk cId="1870388543" sldId="2147483835"/>
              <pc:sldLayoutMk cId="3258007933" sldId="2147483846"/>
              <ac:spMk id="7" creationId="{17774DC7-AD49-620D-00EA-4291066ED984}"/>
            </ac:spMkLst>
          </pc:spChg>
          <pc:spChg chg="add mod">
            <ac:chgData name="magang dpjj2" userId="36993d72-9e3e-4815-b7f7-afa5a9276aa0" providerId="ADAL" clId="{275F93DB-2B41-45B2-B49F-09EBB0882932}" dt="2025-07-09T07:24:54.426" v="529"/>
            <ac:spMkLst>
              <pc:docMk/>
              <pc:sldMasterMk cId="1870388543" sldId="2147483835"/>
              <pc:sldLayoutMk cId="3258007933" sldId="2147483846"/>
              <ac:spMk id="8" creationId="{09BCE16F-F1F8-EF00-6929-5464EFF311FD}"/>
            </ac:spMkLst>
          </pc:spChg>
          <pc:spChg chg="add mod">
            <ac:chgData name="magang dpjj2" userId="36993d72-9e3e-4815-b7f7-afa5a9276aa0" providerId="ADAL" clId="{275F93DB-2B41-45B2-B49F-09EBB0882932}" dt="2025-07-09T07:33:49.593" v="648"/>
            <ac:spMkLst>
              <pc:docMk/>
              <pc:sldMasterMk cId="1870388543" sldId="2147483835"/>
              <pc:sldLayoutMk cId="3258007933" sldId="2147483846"/>
              <ac:spMk id="9" creationId="{C75F58EA-3684-44ED-C821-9EF10D9545F7}"/>
            </ac:spMkLst>
          </pc:spChg>
          <pc:spChg chg="add mod">
            <ac:chgData name="magang dpjj2" userId="36993d72-9e3e-4815-b7f7-afa5a9276aa0" providerId="ADAL" clId="{275F93DB-2B41-45B2-B49F-09EBB0882932}" dt="2025-07-09T07:33:49.593" v="648"/>
            <ac:spMkLst>
              <pc:docMk/>
              <pc:sldMasterMk cId="1870388543" sldId="2147483835"/>
              <pc:sldLayoutMk cId="3258007933" sldId="2147483846"/>
              <ac:spMk id="10" creationId="{CCED8A05-B058-E65F-90DE-B69516C094D2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48:46.942" v="705" actId="20577"/>
          <pc:sldLayoutMkLst>
            <pc:docMk/>
            <pc:sldMasterMk cId="1870388543" sldId="2147483835"/>
            <pc:sldLayoutMk cId="939072713" sldId="2147483847"/>
          </pc:sldLayoutMkLst>
          <pc:spChg chg="mod">
            <ac:chgData name="magang dpjj2" userId="36993d72-9e3e-4815-b7f7-afa5a9276aa0" providerId="ADAL" clId="{275F93DB-2B41-45B2-B49F-09EBB0882932}" dt="2025-07-09T07:48:46.942" v="705" actId="20577"/>
            <ac:spMkLst>
              <pc:docMk/>
              <pc:sldMasterMk cId="1870388543" sldId="2147483835"/>
              <pc:sldLayoutMk cId="939072713" sldId="2147483847"/>
              <ac:spMk id="57" creationId="{0FBDE1E7-F24B-C279-D8F4-ED4392AB6808}"/>
            </ac:spMkLst>
          </pc:spChg>
        </pc:sldLayoutChg>
        <pc:sldLayoutChg chg="modSp mod modAnim">
          <pc:chgData name="magang dpjj2" userId="36993d72-9e3e-4815-b7f7-afa5a9276aa0" providerId="ADAL" clId="{275F93DB-2B41-45B2-B49F-09EBB0882932}" dt="2025-07-09T07:51:40.605" v="785" actId="20577"/>
          <pc:sldLayoutMkLst>
            <pc:docMk/>
            <pc:sldMasterMk cId="1870388543" sldId="2147483835"/>
            <pc:sldLayoutMk cId="3984734894" sldId="2147483848"/>
          </pc:sldLayoutMkLst>
          <pc:spChg chg="mod">
            <ac:chgData name="magang dpjj2" userId="36993d72-9e3e-4815-b7f7-afa5a9276aa0" providerId="ADAL" clId="{275F93DB-2B41-45B2-B49F-09EBB0882932}" dt="2025-07-09T07:51:40.605" v="785" actId="20577"/>
            <ac:spMkLst>
              <pc:docMk/>
              <pc:sldMasterMk cId="1870388543" sldId="2147483835"/>
              <pc:sldLayoutMk cId="3984734894" sldId="2147483848"/>
              <ac:spMk id="20" creationId="{4C81BDAF-A0C0-A9C6-B0E9-671771020F46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6:27:40.170" v="0" actId="27636"/>
          <pc:sldLayoutMkLst>
            <pc:docMk/>
            <pc:sldMasterMk cId="1870388543" sldId="2147483835"/>
            <pc:sldLayoutMk cId="894821170" sldId="2147483854"/>
          </pc:sldLayoutMkLst>
          <pc:spChg chg="mod">
            <ac:chgData name="magang dpjj2" userId="36993d72-9e3e-4815-b7f7-afa5a9276aa0" providerId="ADAL" clId="{275F93DB-2B41-45B2-B49F-09EBB0882932}" dt="2025-07-09T06:27:40.170" v="0" actId="27636"/>
            <ac:spMkLst>
              <pc:docMk/>
              <pc:sldMasterMk cId="1870388543" sldId="2147483835"/>
              <pc:sldLayoutMk cId="894821170" sldId="2147483854"/>
              <ac:spMk id="19" creationId="{152DAE55-25D6-4435-8796-B7C3C977949C}"/>
            </ac:spMkLst>
          </pc:spChg>
        </pc:sldLayoutChg>
      </pc:sldMasterChg>
      <pc:sldMasterChg chg="modSldLayout">
        <pc:chgData name="magang dpjj2" userId="36993d72-9e3e-4815-b7f7-afa5a9276aa0" providerId="ADAL" clId="{275F93DB-2B41-45B2-B49F-09EBB0882932}" dt="2025-07-09T07:23:43.963" v="524" actId="14100"/>
        <pc:sldMasterMkLst>
          <pc:docMk/>
          <pc:sldMasterMk cId="2755798880" sldId="2147483866"/>
        </pc:sldMasterMkLst>
        <pc:sldLayoutChg chg="modSp mod">
          <pc:chgData name="magang dpjj2" userId="36993d72-9e3e-4815-b7f7-afa5a9276aa0" providerId="ADAL" clId="{275F93DB-2B41-45B2-B49F-09EBB0882932}" dt="2025-07-09T07:22:55.005" v="513" actId="14100"/>
          <pc:sldLayoutMkLst>
            <pc:docMk/>
            <pc:sldMasterMk cId="2755798880" sldId="2147483866"/>
            <pc:sldLayoutMk cId="2158732024" sldId="2147483874"/>
          </pc:sldLayoutMkLst>
          <pc:spChg chg="mod">
            <ac:chgData name="magang dpjj2" userId="36993d72-9e3e-4815-b7f7-afa5a9276aa0" providerId="ADAL" clId="{275F93DB-2B41-45B2-B49F-09EBB0882932}" dt="2025-07-09T07:22:55.005" v="513" actId="14100"/>
            <ac:spMkLst>
              <pc:docMk/>
              <pc:sldMasterMk cId="2755798880" sldId="2147483866"/>
              <pc:sldLayoutMk cId="2158732024" sldId="2147483874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22:50.029" v="512" actId="14100"/>
          <pc:sldLayoutMkLst>
            <pc:docMk/>
            <pc:sldMasterMk cId="2755798880" sldId="2147483866"/>
            <pc:sldLayoutMk cId="2101878548" sldId="2147483875"/>
          </pc:sldLayoutMkLst>
          <pc:spChg chg="mod">
            <ac:chgData name="magang dpjj2" userId="36993d72-9e3e-4815-b7f7-afa5a9276aa0" providerId="ADAL" clId="{275F93DB-2B41-45B2-B49F-09EBB0882932}" dt="2025-07-09T07:22:50.029" v="512" actId="14100"/>
            <ac:spMkLst>
              <pc:docMk/>
              <pc:sldMasterMk cId="2755798880" sldId="2147483866"/>
              <pc:sldLayoutMk cId="2101878548" sldId="2147483875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23:14.963" v="518" actId="14100"/>
          <pc:sldLayoutMkLst>
            <pc:docMk/>
            <pc:sldMasterMk cId="2755798880" sldId="2147483866"/>
            <pc:sldLayoutMk cId="2395347929" sldId="2147483876"/>
          </pc:sldLayoutMkLst>
          <pc:spChg chg="mod">
            <ac:chgData name="magang dpjj2" userId="36993d72-9e3e-4815-b7f7-afa5a9276aa0" providerId="ADAL" clId="{275F93DB-2B41-45B2-B49F-09EBB0882932}" dt="2025-07-09T07:23:14.963" v="518" actId="14100"/>
            <ac:spMkLst>
              <pc:docMk/>
              <pc:sldMasterMk cId="2755798880" sldId="2147483866"/>
              <pc:sldLayoutMk cId="2395347929" sldId="2147483876"/>
              <ac:spMk id="3" creationId="{00000000-0000-0000-0000-000000000000}"/>
            </ac:spMkLst>
          </pc:spChg>
        </pc:sldLayoutChg>
        <pc:sldLayoutChg chg="modSp mod">
          <pc:chgData name="magang dpjj2" userId="36993d72-9e3e-4815-b7f7-afa5a9276aa0" providerId="ADAL" clId="{275F93DB-2B41-45B2-B49F-09EBB0882932}" dt="2025-07-09T07:23:43.963" v="524" actId="14100"/>
          <pc:sldLayoutMkLst>
            <pc:docMk/>
            <pc:sldMasterMk cId="2755798880" sldId="2147483866"/>
            <pc:sldLayoutMk cId="3703085617" sldId="2147483877"/>
          </pc:sldLayoutMkLst>
          <pc:spChg chg="mod">
            <ac:chgData name="magang dpjj2" userId="36993d72-9e3e-4815-b7f7-afa5a9276aa0" providerId="ADAL" clId="{275F93DB-2B41-45B2-B49F-09EBB0882932}" dt="2025-07-09T07:23:43.963" v="524" actId="14100"/>
            <ac:spMkLst>
              <pc:docMk/>
              <pc:sldMasterMk cId="2755798880" sldId="2147483866"/>
              <pc:sldLayoutMk cId="3703085617" sldId="2147483877"/>
              <ac:spMk id="2" creationId="{00000000-0000-0000-0000-000000000000}"/>
            </ac:spMkLst>
          </pc:spChg>
          <pc:spChg chg="mod">
            <ac:chgData name="magang dpjj2" userId="36993d72-9e3e-4815-b7f7-afa5a9276aa0" providerId="ADAL" clId="{275F93DB-2B41-45B2-B49F-09EBB0882932}" dt="2025-07-09T07:23:40.645" v="523" actId="14100"/>
            <ac:spMkLst>
              <pc:docMk/>
              <pc:sldMasterMk cId="2755798880" sldId="2147483866"/>
              <pc:sldLayoutMk cId="3703085617" sldId="2147483877"/>
              <ac:spMk id="3" creationId="{00000000-0000-0000-0000-000000000000}"/>
            </ac:spMkLst>
          </pc:spChg>
        </pc:sldLayoutChg>
      </pc:sldMasterChg>
      <pc:sldMasterChg chg="new del mod addSldLayout delSldLayout">
        <pc:chgData name="magang dpjj2" userId="36993d72-9e3e-4815-b7f7-afa5a9276aa0" providerId="ADAL" clId="{275F93DB-2B41-45B2-B49F-09EBB0882932}" dt="2025-07-09T07:32:16.469" v="620"/>
        <pc:sldMasterMkLst>
          <pc:docMk/>
          <pc:sldMasterMk cId="4273500908" sldId="2147483879"/>
        </pc:sldMasterMkLst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3163012889" sldId="2147483880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414069315" sldId="2147483881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3237760638" sldId="2147483882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2054363114" sldId="2147483883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3891924037" sldId="2147483884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3148046084" sldId="2147483885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4277078225" sldId="2147483886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537194734" sldId="2147483887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1676746802" sldId="2147483888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954442660" sldId="2147483889"/>
          </pc:sldLayoutMkLst>
        </pc:sldLayoutChg>
        <pc:sldLayoutChg chg="new del replId">
          <pc:chgData name="magang dpjj2" userId="36993d72-9e3e-4815-b7f7-afa5a9276aa0" providerId="ADAL" clId="{275F93DB-2B41-45B2-B49F-09EBB0882932}" dt="2025-07-09T07:32:16.469" v="620"/>
          <pc:sldLayoutMkLst>
            <pc:docMk/>
            <pc:sldMasterMk cId="4273500908" sldId="2147483879"/>
            <pc:sldLayoutMk cId="3676520838" sldId="214748389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F7EE2-F6BB-43A8-B6E3-67C21BEB0D5C}" type="datetimeFigureOut">
              <a:rPr lang="id-ID" smtClean="0"/>
              <a:t>10/07/2025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B78CC-1E89-4DCA-B99C-08A60F9F509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891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12" Type="http://schemas.openxmlformats.org/officeDocument/2006/relationships/image" Target="../media/image12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E09732-C2DD-4BCF-A304-1CE97F017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60" y="1645919"/>
            <a:ext cx="8366760" cy="20116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4412AB6-B1DE-4792-A76E-EE7F0338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1EA7F32-E120-40D3-A90D-2969EB8BAB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3020" y="3931920"/>
            <a:ext cx="7543800" cy="54864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xmlns="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3020" y="4480560"/>
            <a:ext cx="7543800" cy="457200"/>
          </a:xfrm>
        </p:spPr>
        <p:txBody>
          <a:bodyPr/>
          <a:lstStyle>
            <a:lvl1pPr>
              <a:defRPr sz="1800"/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317647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662A9-6AA4-4E51-97F3-6C6C9291B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46F9028-F205-48AA-883A-C945F8F6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B820316-7EA0-4BDF-B722-28E01FC8132A}"/>
              </a:ext>
            </a:extLst>
          </p:cNvPr>
          <p:cNvSpPr txBox="1"/>
          <p:nvPr userDrawn="1"/>
        </p:nvSpPr>
        <p:spPr>
          <a:xfrm>
            <a:off x="1303019" y="4206245"/>
            <a:ext cx="75438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1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1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1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37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896F1A-7C7A-4536-B030-78C4C1DC8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C8F05EC-72A7-40F2-A307-F9A8D9AD3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F52A-9D46-42C3-A70C-0C7F30DADE89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FE1BD1-EED8-4D18-8200-8589B9A8C09D}"/>
              </a:ext>
            </a:extLst>
          </p:cNvPr>
          <p:cNvSpPr txBox="1"/>
          <p:nvPr userDrawn="1"/>
        </p:nvSpPr>
        <p:spPr>
          <a:xfrm>
            <a:off x="1303019" y="3931922"/>
            <a:ext cx="75438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endParaRPr lang="id-ID" sz="21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0183FD1-A42F-4D46-A65B-73891204532F}"/>
              </a:ext>
            </a:extLst>
          </p:cNvPr>
          <p:cNvSpPr txBox="1"/>
          <p:nvPr userDrawn="1"/>
        </p:nvSpPr>
        <p:spPr>
          <a:xfrm>
            <a:off x="1303020" y="4455393"/>
            <a:ext cx="7543800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1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1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288" y="1616363"/>
            <a:ext cx="7886700" cy="18935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53DF53F6-C6D2-DA11-B5ED-466D3025C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3288" y="4005267"/>
            <a:ext cx="7886700" cy="908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4927353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066" y="4077993"/>
            <a:ext cx="7886700" cy="817985"/>
          </a:xfrm>
          <a:prstGeom prst="rect">
            <a:avLst/>
          </a:prstGeom>
        </p:spPr>
        <p:txBody>
          <a:bodyPr/>
          <a:lstStyle>
            <a:lvl4pPr marL="1371600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4448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8" y="1722441"/>
            <a:ext cx="7886700" cy="196055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88" y="4005267"/>
            <a:ext cx="7886700" cy="9350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929219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240300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254888"/>
            <a:ext cx="7886700" cy="1325563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402812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402812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372231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9891" y="226967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365035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1013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719" y="2044700"/>
            <a:ext cx="7863839" cy="1600200"/>
          </a:xfrm>
        </p:spPr>
        <p:txBody>
          <a:bodyPr anchor="b"/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69920" y="4013200"/>
            <a:ext cx="5628639" cy="787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47781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2052320"/>
            <a:ext cx="7487919" cy="1600200"/>
          </a:xfrm>
        </p:spPr>
        <p:txBody>
          <a:bodyPr anchor="b"/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6399" y="3942081"/>
            <a:ext cx="4612641" cy="92456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90964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5863479" y="2142604"/>
            <a:ext cx="853442" cy="4553992"/>
          </a:xfrm>
          <a:prstGeom prst="rect">
            <a:avLst/>
          </a:prstGeom>
        </p:spPr>
        <p:txBody>
          <a:bodyPr vert="eaVert"/>
          <a:lstStyle>
            <a:lvl3pP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744888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4303633" y="-859396"/>
            <a:ext cx="1574642" cy="7499672"/>
          </a:xfrm>
        </p:spPr>
        <p:txBody>
          <a:bodyPr vert="eaVer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Vertical Text Placeholder 2">
            <a:extLst>
              <a:ext uri="{FF2B5EF4-FFF2-40B4-BE49-F238E27FC236}">
                <a16:creationId xmlns:a16="http://schemas.microsoft.com/office/drawing/2014/main" xmlns="" id="{0756A64D-B83F-1A6A-0E5E-989CA69FCD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6119069" y="2142604"/>
            <a:ext cx="853442" cy="4553992"/>
          </a:xfrm>
          <a:prstGeom prst="rect">
            <a:avLst/>
          </a:prstGeom>
        </p:spPr>
        <p:txBody>
          <a:bodyPr vert="eaVert"/>
          <a:lstStyle>
            <a:lvl3pP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85346184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E09732-C2DD-4BCF-A304-1CE97F017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60" y="1645919"/>
            <a:ext cx="8366760" cy="20116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4412AB6-B1DE-4792-A76E-EE7F0338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1EA7F32-E120-40D3-A90D-2969EB8BAB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3020" y="3931920"/>
            <a:ext cx="7543800" cy="54864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xmlns="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3020" y="4480560"/>
            <a:ext cx="7543800" cy="4572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3131143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662A9-6AA4-4E51-97F3-6C6C9291B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19" y="2244275"/>
            <a:ext cx="7886700" cy="1325563"/>
          </a:xfrm>
        </p:spPr>
        <p:txBody>
          <a:bodyPr/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46F9028-F205-48AA-883A-C945F8F6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B820316-7EA0-4BDF-B722-28E01FC8132A}"/>
              </a:ext>
            </a:extLst>
          </p:cNvPr>
          <p:cNvSpPr txBox="1"/>
          <p:nvPr userDrawn="1"/>
        </p:nvSpPr>
        <p:spPr>
          <a:xfrm>
            <a:off x="1303019" y="4206245"/>
            <a:ext cx="75438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1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461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896F1A-7C7A-4536-B030-78C4C1DC8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19" y="2157680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C8F05EC-72A7-40F2-A307-F9A8D9AD3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F52A-9D46-42C3-A70C-0C7F30DADE89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FE1BD1-EED8-4D18-8200-8589B9A8C09D}"/>
              </a:ext>
            </a:extLst>
          </p:cNvPr>
          <p:cNvSpPr txBox="1"/>
          <p:nvPr userDrawn="1"/>
        </p:nvSpPr>
        <p:spPr>
          <a:xfrm>
            <a:off x="1303019" y="3931922"/>
            <a:ext cx="75438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1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endParaRPr lang="id-ID" sz="21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0183FD1-A42F-4D46-A65B-73891204532F}"/>
              </a:ext>
            </a:extLst>
          </p:cNvPr>
          <p:cNvSpPr txBox="1"/>
          <p:nvPr userDrawn="1"/>
        </p:nvSpPr>
        <p:spPr>
          <a:xfrm>
            <a:off x="1303020" y="4455393"/>
            <a:ext cx="7543800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Jarak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1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64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7E75075-967B-D6AA-199D-7023C01A9CEC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2809878D-97C8-A09D-5171-530620489A33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426A5DA2-1714-38C6-6B8F-C750955737EA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6534B64-394C-98F5-9211-9E265DB5624C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67188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64C3BEF-6E6C-2308-A381-AD9156FD7406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BD9B389E-7C29-A700-81B1-11E8320AAD82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7E9BC31B-9784-01DB-C1C5-2D7933F154C9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7FA7937-C5C4-3B5C-C23B-C24F81DAF77E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95364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18BEA41-F6C2-FD86-7496-96FFD051AD21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6CE5786F-3BCF-06A7-C7E8-1B9984D222D4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EE295606-B146-EF50-9A6B-23B5C0280A66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748A890-56CD-E680-9512-931D7AC2AB84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4856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EF26C83-4DD6-62A4-1905-2FE8FEAB8FED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825B93F7-74DF-AE6A-E602-74004FF2B204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2D9CFB94-277C-E677-8425-6CA45D507DE9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D694982-8D6C-9B76-040E-B2EA3E4503ED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11190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92B6260-26FA-B82F-0312-DD041AF6D47A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E885E9CD-D9B5-EA8D-9DBE-DB85803FDC95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F96A6CAD-5E4C-70A4-C05A-55DACE294A0E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CD14180-F60C-D499-763A-504010356D13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49966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AA3DD74-590B-CE1D-37C7-EE25AAE5E31E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2F83B1C0-38EB-F94D-0BB6-447FA6E96341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4E9E51B7-138F-8B4C-A918-FBCBA1C46B14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89A9E86-42AA-79A2-2EF4-06B76A421E15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13095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906EC06-9C3C-40E0-8026-CF9B893ACC6D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xmlns="" id="{3773DE55-015C-CE10-ECE6-B698A01B9D9D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21DA453F-602F-28C4-CB43-D52980C730F5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999C6E9-AD03-95D3-B72F-0231956D9888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76866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67360"/>
            <a:ext cx="4629150" cy="54038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95505C0-DD0A-9956-B5D5-1C3600EA3701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F947FFE4-8A67-B902-22E9-AA7EA61844BE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9A87A358-4E43-DE94-F83C-8A5829EF6FC9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55D925A-48FF-3832-CD9D-3EEE826289E6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89720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087225D-013F-5D15-1577-0AB235CD0B7E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C55D19EB-BA7D-3DD1-2BE8-63B9BCA7E529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67EC1752-AA04-78C6-22C0-DACC475EED6D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C9BD149-9DD7-7931-64ED-58DB354D593A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31392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476859" y="-33931"/>
            <a:ext cx="4190282" cy="7886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F5DCC74-F0AA-2B8D-0FB1-661352D908AF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29CFD563-8A08-8CE7-7D47-DBF3C44DAF3B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5004F48B-9F22-5AF1-66F3-A26B68DA105D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C9888B4-EF5A-4716-4C39-B8317E878D73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67439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586163" y="-2527226"/>
            <a:ext cx="1971675" cy="78867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810191" y="364013"/>
            <a:ext cx="3523616" cy="78867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CBE1A0B-9CD0-04E8-EB59-B16248A614F8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77A47D8C-5156-1402-8EF6-7E0FB900AACF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FCA25B87-BE44-195A-F29F-A0F7E7620BC2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74EAE35-BCE8-A77A-927E-7FFC73CBE216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21592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EC517B91-5F0F-4BCE-BAF9-F9030991C49E}"/>
              </a:ext>
            </a:extLst>
          </p:cNvPr>
          <p:cNvSpPr/>
          <p:nvPr userDrawn="1"/>
        </p:nvSpPr>
        <p:spPr>
          <a:xfrm>
            <a:off x="342900" y="457200"/>
            <a:ext cx="843534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3D8A426-581A-44E4-A818-9B268CAD6C3B}"/>
              </a:ext>
            </a:extLst>
          </p:cNvPr>
          <p:cNvSpPr/>
          <p:nvPr userDrawn="1"/>
        </p:nvSpPr>
        <p:spPr>
          <a:xfrm>
            <a:off x="548640" y="1737360"/>
            <a:ext cx="1028700" cy="100584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45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47A93A-5E3E-4104-9DCB-564671757DC8}"/>
              </a:ext>
            </a:extLst>
          </p:cNvPr>
          <p:cNvSpPr txBox="1"/>
          <p:nvPr userDrawn="1"/>
        </p:nvSpPr>
        <p:spPr>
          <a:xfrm>
            <a:off x="2948940" y="640083"/>
            <a:ext cx="278005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Lisensi Penggunaan</a:t>
            </a:r>
            <a:endParaRPr lang="en-ID" sz="270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92ABF65-623E-4B07-BECC-99B95ACBFE69}"/>
              </a:ext>
            </a:extLst>
          </p:cNvPr>
          <p:cNvSpPr txBox="1"/>
          <p:nvPr userDrawn="1"/>
        </p:nvSpPr>
        <p:spPr>
          <a:xfrm>
            <a:off x="1714500" y="1554485"/>
            <a:ext cx="6926580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d-ID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 lisensi </a:t>
            </a:r>
            <a:r>
              <a:rPr lang="id-ID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reative </a:t>
            </a:r>
            <a:r>
              <a:rPr lang="id-ID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id-ID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BY-NC-</a:t>
            </a: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SA.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Distribusi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Ulang	: Diizinkan dengan mencantumkan kredit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Komersialisasi	: Tidak Diizinkan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Modifikasi	: Diizinkan</a:t>
            </a:r>
          </a:p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Lisensi Modifikasi	: Creative Common BY-NC-SA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AFBC6FD-FCE1-45CF-B959-640AA3DBF123}"/>
              </a:ext>
            </a:extLst>
          </p:cNvPr>
          <p:cNvSpPr txBox="1"/>
          <p:nvPr userDrawn="1"/>
        </p:nvSpPr>
        <p:spPr>
          <a:xfrm>
            <a:off x="548640" y="2743200"/>
            <a:ext cx="10287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35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35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350" b="1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B1A81EF-00AD-44E5-B4CD-714B6AF2C0C5}"/>
              </a:ext>
            </a:extLst>
          </p:cNvPr>
          <p:cNvSpPr txBox="1"/>
          <p:nvPr userDrawn="1"/>
        </p:nvSpPr>
        <p:spPr>
          <a:xfrm>
            <a:off x="1714500" y="4262223"/>
            <a:ext cx="226314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014488" algn="l"/>
              </a:tabLst>
            </a:pPr>
            <a:r>
              <a:rPr lang="en-US" sz="1800" b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800" b="0" baseline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2147" y="4418281"/>
            <a:ext cx="452628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Pemilik Lisensi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575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C-BY-NC-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CB3135B-38E2-BA31-908C-7A7A96A221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r="29202"/>
          <a:stretch/>
        </p:blipFill>
        <p:spPr>
          <a:xfrm>
            <a:off x="-12700" y="0"/>
            <a:ext cx="4445000" cy="6858000"/>
          </a:xfrm>
          <a:prstGeom prst="rect">
            <a:avLst/>
          </a:prstGeom>
        </p:spPr>
      </p:pic>
      <p:pic>
        <p:nvPicPr>
          <p:cNvPr id="12" name="Picture 11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A404C86E-F691-9B79-5974-F027D26D7B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9" y="404625"/>
            <a:ext cx="1631449" cy="4412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FC1944D-11DF-EA97-BE40-F5067E6D1AD0}"/>
              </a:ext>
            </a:extLst>
          </p:cNvPr>
          <p:cNvSpPr txBox="1"/>
          <p:nvPr userDrawn="1"/>
        </p:nvSpPr>
        <p:spPr>
          <a:xfrm>
            <a:off x="4747099" y="673458"/>
            <a:ext cx="4209643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Konten ini berlisensi CC BY-NC-ND hanya dapat diunduh dan dibagikan dengan ketentuan mencantumkan kredit  pemilik lisensi. </a:t>
            </a:r>
            <a:r>
              <a:rPr 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dilarang memodifikasi konten dengan cara </a:t>
            </a:r>
            <a:r>
              <a:rPr lang="id-ID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apapun</a:t>
            </a:r>
            <a:r>
              <a:rPr lang="id-ID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baik itu untuk keperluan komersial maupun non-komersial.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xmlns="" id="{F6CD9E7D-55F3-BA12-9AD8-27B8D1D48521}"/>
              </a:ext>
            </a:extLst>
          </p:cNvPr>
          <p:cNvSpPr/>
          <p:nvPr userDrawn="1"/>
        </p:nvSpPr>
        <p:spPr>
          <a:xfrm>
            <a:off x="4747099" y="5404576"/>
            <a:ext cx="758757" cy="758757"/>
          </a:xfrm>
          <a:prstGeom prst="flowChartConnector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xmlns="" id="{B17505B8-E13B-4F32-6EDE-C3215E738B51}"/>
              </a:ext>
            </a:extLst>
          </p:cNvPr>
          <p:cNvSpPr/>
          <p:nvPr userDrawn="1"/>
        </p:nvSpPr>
        <p:spPr>
          <a:xfrm>
            <a:off x="5826064" y="5425786"/>
            <a:ext cx="758757" cy="758757"/>
          </a:xfrm>
          <a:prstGeom prst="flowChartConnector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xmlns="" id="{630EDEC9-FE1C-5F83-A3A1-86362BC1B2EA}"/>
              </a:ext>
            </a:extLst>
          </p:cNvPr>
          <p:cNvSpPr/>
          <p:nvPr userDrawn="1"/>
        </p:nvSpPr>
        <p:spPr>
          <a:xfrm rot="5400000">
            <a:off x="7964518" y="5425785"/>
            <a:ext cx="758757" cy="758757"/>
          </a:xfrm>
          <a:prstGeom prst="flowChartConnector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xmlns="" id="{A89D85F3-D164-98D7-8A8B-24BA6021093E}"/>
              </a:ext>
            </a:extLst>
          </p:cNvPr>
          <p:cNvSpPr/>
          <p:nvPr userDrawn="1"/>
        </p:nvSpPr>
        <p:spPr>
          <a:xfrm>
            <a:off x="6885569" y="5425786"/>
            <a:ext cx="758757" cy="758757"/>
          </a:xfrm>
          <a:prstGeom prst="flowChartConnector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72872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7" grpId="0" animBg="1"/>
      <p:bldP spid="18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6181" y="1122363"/>
            <a:ext cx="6123709" cy="1655762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2890982"/>
            <a:ext cx="5357090" cy="14131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34374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211001"/>
      </p:ext>
    </p:extLst>
  </p:cSld>
  <p:clrMapOvr>
    <a:masterClrMapping/>
  </p:clrMapOvr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7709" y="1470030"/>
            <a:ext cx="6158540" cy="11992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8949" y="2880740"/>
            <a:ext cx="5697299" cy="130795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991492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658" y="1279293"/>
            <a:ext cx="623083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7999" y="2900219"/>
            <a:ext cx="3223491" cy="16717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xmlns="" id="{326D8E54-DFE0-ABE8-8B2B-68532FA61F3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230581" y="2900219"/>
            <a:ext cx="3223491" cy="16717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5797964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5418" y="1279528"/>
            <a:ext cx="61335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8081" y="2909599"/>
            <a:ext cx="30861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7680" y="2909599"/>
            <a:ext cx="310129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864736"/>
      </p:ext>
    </p:extLst>
  </p:cSld>
  <p:clrMapOvr>
    <a:masterClrMapping/>
  </p:clrMapOvr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065525"/>
      </p:ext>
    </p:extLst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334181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6182" y="1893455"/>
            <a:ext cx="6109782" cy="7406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9999" y="2889680"/>
            <a:ext cx="3615387" cy="17654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6182" y="2901225"/>
            <a:ext cx="2387528" cy="17654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734852"/>
      </p:ext>
    </p:extLst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236" y="2004290"/>
            <a:ext cx="6160654" cy="7068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44799" y="2835564"/>
            <a:ext cx="5865091" cy="167178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51110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658" y="1279293"/>
            <a:ext cx="611999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4827857" y="588363"/>
            <a:ext cx="1625599" cy="611999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076123"/>
      </p:ext>
    </p:extLst>
  </p:cSld>
  <p:clrMapOvr>
    <a:masterClrMapping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F874A8A8-FC4F-D17F-2184-B4E0DF998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58" y="1279293"/>
            <a:ext cx="611999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xmlns="" id="{6EB06C80-8E70-5D03-8E59-D447D6E03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5103092" y="863599"/>
            <a:ext cx="1625599" cy="556952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0746694"/>
      </p:ext>
    </p:extLst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3369" y="1362417"/>
            <a:ext cx="6036291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14800" y="2834684"/>
            <a:ext cx="4594860" cy="548640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r>
              <a:rPr lang="en-US" dirty="0"/>
              <a:t>Presenter</a:t>
            </a:r>
            <a:endParaRPr lang="id-ID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xmlns="" id="{38918638-A93F-4EB3-9F74-1A8EB10E1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14800" y="3383324"/>
            <a:ext cx="4594860" cy="548640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</a:lstStyle>
          <a:p>
            <a:pPr lvl="0"/>
            <a:r>
              <a:rPr lang="en-US" dirty="0"/>
              <a:t>Job Title or Institution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8D9CF8-E8C1-7911-3ECE-2F67300A4D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/>
          <a:p>
            <a:fld id="{1E37F985-4796-49A8-8974-26EB12BB7236}" type="datetime1">
              <a:rPr lang="id-ID" smtClean="0"/>
              <a:pPr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89161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80658" y="1464020"/>
            <a:ext cx="615186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9E8-AB19-4A9C-9F0D-5CA03D7ABC78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23D142-A757-4E43-9920-AE6C7F5D72FE}"/>
              </a:ext>
            </a:extLst>
          </p:cNvPr>
          <p:cNvSpPr txBox="1"/>
          <p:nvPr userDrawn="1"/>
        </p:nvSpPr>
        <p:spPr>
          <a:xfrm>
            <a:off x="3657600" y="2815705"/>
            <a:ext cx="507492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1470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80658" y="1393434"/>
            <a:ext cx="612900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23D142-A757-4E43-9920-AE6C7F5D72FE}"/>
              </a:ext>
            </a:extLst>
          </p:cNvPr>
          <p:cNvSpPr txBox="1"/>
          <p:nvPr userDrawn="1"/>
        </p:nvSpPr>
        <p:spPr>
          <a:xfrm>
            <a:off x="3657600" y="2743197"/>
            <a:ext cx="507492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endParaRPr lang="id-ID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B7C611-DB31-433E-A9B8-E41DBAFAAC87}"/>
              </a:ext>
            </a:extLst>
          </p:cNvPr>
          <p:cNvSpPr txBox="1"/>
          <p:nvPr userDrawn="1"/>
        </p:nvSpPr>
        <p:spPr>
          <a:xfrm>
            <a:off x="3680460" y="3291837"/>
            <a:ext cx="507492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xmlns="" id="{ED5059DC-0441-4BFA-67FE-E96E60FDF1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/>
          <a:p>
            <a:fld id="{CB5CC9E8-AB19-4A9C-9F0D-5CA03D7ABC78}" type="datetime1">
              <a:rPr lang="id-ID" smtClean="0"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32652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8182"/>
            <a:ext cx="7772400" cy="1184708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883563"/>
            <a:ext cx="6858000" cy="456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510125"/>
      </p:ext>
    </p:extLst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814" y="3724420"/>
            <a:ext cx="4441536" cy="902998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19782"/>
            <a:ext cx="7886700" cy="1524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041779"/>
      </p:ext>
    </p:extLst>
  </p:cSld>
  <p:clrMapOvr>
    <a:masterClrMapping/>
  </p:clrMapOvr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590473"/>
            <a:ext cx="7886700" cy="905956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5597236"/>
            <a:ext cx="7886700" cy="4924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63911"/>
      </p:ext>
    </p:extLst>
  </p:cSld>
  <p:clrMapOvr>
    <a:masterClrMapping/>
  </p:clrMapOvr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692238"/>
            <a:ext cx="7886700" cy="692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5484401"/>
            <a:ext cx="3886200" cy="692561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5484401"/>
            <a:ext cx="3886200" cy="692561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65418"/>
      </p:ext>
    </p:extLst>
  </p:cSld>
  <p:clrMapOvr>
    <a:masterClrMapping/>
  </p:clrMapOvr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5527039"/>
            <a:ext cx="3868340" cy="696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5527039"/>
            <a:ext cx="3887391" cy="696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51950D05-81D6-1580-ED76-07700CDB9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92238"/>
            <a:ext cx="7886700" cy="692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560225"/>
      </p:ext>
    </p:extLst>
  </p:cSld>
  <p:clrMapOvr>
    <a:masterClrMapping/>
  </p:clrMapOvr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856274"/>
            <a:ext cx="7886700" cy="10583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298302"/>
      </p:ext>
    </p:extLst>
  </p:cSld>
  <p:clrMapOvr>
    <a:masterClrMapping/>
  </p:clrMapOvr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339545"/>
      </p:ext>
    </p:extLst>
  </p:cSld>
  <p:clrMapOvr>
    <a:masterClrMapping/>
  </p:clrMapOvr>
  <p:hf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4602480"/>
            <a:ext cx="7885509" cy="6607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5376866"/>
            <a:ext cx="4629150" cy="8499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384800"/>
            <a:ext cx="2949178" cy="8499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264668"/>
      </p:ext>
    </p:extLst>
  </p:cSld>
  <p:clrMapOvr>
    <a:masterClrMapping/>
  </p:clrMapOvr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4712965"/>
            <a:ext cx="7885509" cy="7077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5529265"/>
            <a:ext cx="4629150" cy="70770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537200"/>
            <a:ext cx="2949178" cy="7077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246354"/>
      </p:ext>
    </p:extLst>
  </p:cSld>
  <p:clrMapOvr>
    <a:masterClrMapping/>
  </p:clrMapOvr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4178547" y="2019544"/>
            <a:ext cx="786916" cy="7886701"/>
          </a:xfrm>
        </p:spPr>
        <p:txBody>
          <a:bodyPr vert="eaVert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477291"/>
      </p:ext>
    </p:extLst>
  </p:cSld>
  <p:clrMapOvr>
    <a:masterClrMapping/>
  </p:clrMapOvr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805A08D5-1810-3E68-0040-6FE072E5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92238"/>
            <a:ext cx="7886700" cy="87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xmlns="" id="{8F16A343-7332-2F87-100D-C7B2F44E2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4178547" y="2019544"/>
            <a:ext cx="786916" cy="7886701"/>
          </a:xfrm>
        </p:spPr>
        <p:txBody>
          <a:bodyPr vert="eaVert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8135966"/>
      </p:ext>
    </p:extLst>
  </p:cSld>
  <p:clrMapOvr>
    <a:masterClrMapping/>
  </p:clrMapOvr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AC1FB1B-4DCE-401E-BB8E-6552AD81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73950" y="3154584"/>
            <a:ext cx="728501" cy="365125"/>
          </a:xfrm>
        </p:spPr>
        <p:txBody>
          <a:bodyPr/>
          <a:lstStyle/>
          <a:p>
            <a:fld id="{36F66030-55C0-498C-9C3A-D7AC235002EF}" type="datetime1">
              <a:rPr lang="id-ID" smtClean="0"/>
              <a:t>10/07/2025</a:t>
            </a:fld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552" y="5975241"/>
            <a:ext cx="9060897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62799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0160-C853-482D-9C2C-41A8FE7E6C94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23D142-A757-4E43-9920-AE6C7F5D72FE}"/>
              </a:ext>
            </a:extLst>
          </p:cNvPr>
          <p:cNvSpPr txBox="1"/>
          <p:nvPr userDrawn="1"/>
        </p:nvSpPr>
        <p:spPr>
          <a:xfrm>
            <a:off x="41552" y="5975241"/>
            <a:ext cx="9060897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3756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8069" y="3162434"/>
            <a:ext cx="754380" cy="365125"/>
          </a:xfrm>
        </p:spPr>
        <p:txBody>
          <a:bodyPr/>
          <a:lstStyle/>
          <a:p>
            <a:fld id="{29404582-FE08-4104-BEC7-AB2899B10BC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23D142-A757-4E43-9920-AE6C7F5D72FE}"/>
              </a:ext>
            </a:extLst>
          </p:cNvPr>
          <p:cNvSpPr txBox="1"/>
          <p:nvPr userDrawn="1"/>
        </p:nvSpPr>
        <p:spPr>
          <a:xfrm>
            <a:off x="55808" y="5980954"/>
            <a:ext cx="9046641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1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B7C611-DB31-433E-A9B8-E41DBAFAAC87}"/>
              </a:ext>
            </a:extLst>
          </p:cNvPr>
          <p:cNvSpPr txBox="1"/>
          <p:nvPr userDrawn="1"/>
        </p:nvSpPr>
        <p:spPr>
          <a:xfrm>
            <a:off x="4027529" y="5576066"/>
            <a:ext cx="507492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endParaRPr lang="id-ID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1704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sli Jal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A404CF-1A9A-4047-9CE3-828B91DD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8069" y="3170671"/>
            <a:ext cx="754380" cy="365125"/>
          </a:xfrm>
        </p:spPr>
        <p:txBody>
          <a:bodyPr/>
          <a:lstStyle/>
          <a:p>
            <a:fld id="{29404582-FE08-4104-BEC7-AB2899B10BC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23D142-A757-4E43-9920-AE6C7F5D72FE}"/>
              </a:ext>
            </a:extLst>
          </p:cNvPr>
          <p:cNvSpPr txBox="1"/>
          <p:nvPr userDrawn="1"/>
        </p:nvSpPr>
        <p:spPr>
          <a:xfrm>
            <a:off x="41552" y="5975241"/>
            <a:ext cx="9060897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Prof. dr. Fasli Jalal, Ph.D.  (Rector of Universitas YARSI)</a:t>
            </a:r>
            <a:endParaRPr lang="id-ID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2623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800" y="1122363"/>
            <a:ext cx="5461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01" y="3602038"/>
            <a:ext cx="519579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7316035"/>
      </p:ext>
    </p:extLst>
  </p:cSld>
  <p:clrMapOvr>
    <a:masterClrMapping/>
  </p:clrMapOvr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2135971"/>
      </p:ext>
    </p:extLst>
  </p:cSld>
  <p:clrMapOvr>
    <a:masterClrMapping/>
  </p:clrMapOvr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" y="1709741"/>
            <a:ext cx="54483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000" y="4589466"/>
            <a:ext cx="54483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2115982"/>
      </p:ext>
    </p:extLst>
  </p:cSld>
  <p:clrMapOvr>
    <a:masterClrMapping/>
  </p:clrMapOvr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800" y="1825625"/>
            <a:ext cx="25844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52750" y="1825625"/>
            <a:ext cx="25844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0240661"/>
      </p:ext>
    </p:extLst>
  </p:cSld>
  <p:clrMapOvr>
    <a:masterClrMapping/>
  </p:clrMapOvr>
  <p:hf hd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1" y="365128"/>
            <a:ext cx="53441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07" y="1681163"/>
            <a:ext cx="26010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807" y="2505075"/>
            <a:ext cx="260103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3353" y="1681163"/>
            <a:ext cx="26138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3353" y="2505075"/>
            <a:ext cx="26138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843019"/>
      </p:ext>
    </p:extLst>
  </p:cSld>
  <p:clrMapOvr>
    <a:masterClrMapping/>
  </p:clrMapOvr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5208470"/>
      </p:ext>
    </p:extLst>
  </p:cSld>
  <p:clrMapOvr>
    <a:masterClrMapping/>
  </p:clrMapOvr>
  <p:hf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3531720"/>
      </p:ext>
    </p:extLst>
  </p:cSld>
  <p:clrMapOvr>
    <a:masterClrMapping/>
  </p:clrMapOvr>
  <p:hf hd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48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6831" y="457200"/>
            <a:ext cx="2411809" cy="54038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48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6672740"/>
      </p:ext>
    </p:extLst>
  </p:cSld>
  <p:clrMapOvr>
    <a:masterClrMapping/>
  </p:clrMapOvr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41041" y="457200"/>
            <a:ext cx="2367280" cy="541178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5B0465E4-6480-03C7-03A3-F903E81E0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8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2749B1F0-C74B-7C94-A35A-5A66DB694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48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3290595"/>
      </p:ext>
    </p:extLst>
  </p:cSld>
  <p:clrMapOvr>
    <a:masterClrMapping/>
  </p:clrMapOvr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646432" y="1319528"/>
            <a:ext cx="4409440" cy="53467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8743794"/>
      </p:ext>
    </p:extLst>
  </p:cSld>
  <p:clrMapOvr>
    <a:masterClrMapping/>
  </p:clrMapOvr>
  <p:hf hd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2199879" y="-1715381"/>
            <a:ext cx="1327312" cy="53343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601109" y="1291982"/>
            <a:ext cx="4490720" cy="53001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6064447"/>
      </p:ext>
    </p:extLst>
  </p:cSld>
  <p:clrMapOvr>
    <a:masterClrMapping/>
  </p:clrMapOvr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800" y="927100"/>
            <a:ext cx="5346700" cy="76359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7801" y="1829432"/>
            <a:ext cx="5346700" cy="42970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5856F7EF-344F-412A-B70C-2C4C7A6DF2BF}"/>
              </a:ext>
            </a:extLst>
          </p:cNvPr>
          <p:cNvCxnSpPr/>
          <p:nvPr userDrawn="1"/>
        </p:nvCxnSpPr>
        <p:spPr>
          <a:xfrm>
            <a:off x="177800" y="1690691"/>
            <a:ext cx="5417820" cy="0"/>
          </a:xfrm>
          <a:prstGeom prst="line">
            <a:avLst/>
          </a:prstGeom>
          <a:ln w="9525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6467480"/>
            <a:ext cx="308372" cy="390525"/>
          </a:xfrm>
        </p:spPr>
        <p:txBody>
          <a:bodyPr>
            <a:norm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93946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86CF8C9-0E75-4AE8-B737-E3A4BF712422}"/>
              </a:ext>
            </a:extLst>
          </p:cNvPr>
          <p:cNvSpPr txBox="1"/>
          <p:nvPr userDrawn="1"/>
        </p:nvSpPr>
        <p:spPr>
          <a:xfrm>
            <a:off x="342900" y="365760"/>
            <a:ext cx="5417820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ctr"/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3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2CF5081F-D08B-4C37-83F5-9C1D30987E19}"/>
              </a:ext>
            </a:extLst>
          </p:cNvPr>
          <p:cNvCxnSpPr/>
          <p:nvPr userDrawn="1"/>
        </p:nvCxnSpPr>
        <p:spPr>
          <a:xfrm>
            <a:off x="685800" y="1005840"/>
            <a:ext cx="4732020" cy="0"/>
          </a:xfrm>
          <a:prstGeom prst="line">
            <a:avLst/>
          </a:prstGeom>
          <a:ln w="38100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371599"/>
            <a:ext cx="507492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6467480"/>
            <a:ext cx="308372" cy="390525"/>
          </a:xfrm>
        </p:spPr>
        <p:txBody>
          <a:bodyPr>
            <a:norm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60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371599"/>
            <a:ext cx="523240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xmlns="" id="{C9756BB0-C11A-4523-939A-B3ABADC651C8}"/>
              </a:ext>
            </a:extLst>
          </p:cNvPr>
          <p:cNvSpPr/>
          <p:nvPr userDrawn="1"/>
        </p:nvSpPr>
        <p:spPr>
          <a:xfrm flipH="1">
            <a:off x="342900" y="457200"/>
            <a:ext cx="523240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1E511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3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6467480"/>
            <a:ext cx="308372" cy="390525"/>
          </a:xfrm>
        </p:spPr>
        <p:txBody>
          <a:bodyPr>
            <a:norm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US"/>
              <a:t>(#)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23041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" y="1122363"/>
            <a:ext cx="4114800" cy="2387600"/>
          </a:xfrm>
        </p:spPr>
        <p:txBody>
          <a:bodyPr anchor="b">
            <a:normAutofit/>
          </a:bodyPr>
          <a:lstStyle>
            <a:lvl1pPr algn="ctr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7" y="3622358"/>
            <a:ext cx="3630706" cy="1376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3312249"/>
      </p:ext>
    </p:extLst>
  </p:cSld>
  <p:clrMapOvr>
    <a:masterClrMapping/>
  </p:clrMapOvr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7973293"/>
      </p:ext>
    </p:extLst>
  </p:cSld>
  <p:clrMapOvr>
    <a:masterClrMapping/>
  </p:clrMapOvr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" y="1374461"/>
            <a:ext cx="4175760" cy="2852737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080" y="4315146"/>
            <a:ext cx="417576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0863993"/>
      </p:ext>
    </p:extLst>
  </p:cSld>
  <p:clrMapOvr>
    <a:masterClrMapping/>
  </p:clrMapOvr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5128"/>
            <a:ext cx="421726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1450" y="1847853"/>
            <a:ext cx="2057400" cy="4351338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2269" y="1847853"/>
            <a:ext cx="2057400" cy="4351338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100045"/>
      </p:ext>
    </p:extLst>
  </p:cSld>
  <p:clrMapOvr>
    <a:masterClrMapping/>
  </p:clrMapOvr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641" y="365128"/>
            <a:ext cx="414535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6480" y="1771971"/>
            <a:ext cx="2001520" cy="823912"/>
          </a:xfrm>
        </p:spPr>
        <p:txBody>
          <a:bodyPr anchor="b">
            <a:noAutofit/>
          </a:bodyPr>
          <a:lstStyle>
            <a:lvl1pPr marL="0" indent="0">
              <a:buNone/>
              <a:defRPr sz="19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6480" y="2595883"/>
            <a:ext cx="2001520" cy="35915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xmlns="" id="{3E7B9015-DAB3-8559-EC43-215435D19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641" y="1771971"/>
            <a:ext cx="2001520" cy="823912"/>
          </a:xfrm>
        </p:spPr>
        <p:txBody>
          <a:bodyPr anchor="b">
            <a:noAutofit/>
          </a:bodyPr>
          <a:lstStyle>
            <a:lvl1pPr marL="0" indent="0">
              <a:buNone/>
              <a:defRPr sz="19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xmlns="" id="{00A42811-4C39-92A0-790E-ADDC1BCE83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72641" y="2595883"/>
            <a:ext cx="2001520" cy="35915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8883993"/>
      </p:ext>
    </p:extLst>
  </p:cSld>
  <p:clrMapOvr>
    <a:masterClrMapping/>
  </p:clrMapOvr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25725366"/>
      </p:ext>
    </p:extLst>
  </p:cSld>
  <p:clrMapOvr>
    <a:masterClrMapping/>
  </p:clrMapOvr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3495375"/>
      </p:ext>
    </p:extLst>
  </p:cSld>
  <p:clrMapOvr>
    <a:masterClrMapping/>
  </p:clrMapOvr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41" y="457200"/>
            <a:ext cx="2133679" cy="1600200"/>
          </a:xfrm>
        </p:spPr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4671" y="457200"/>
            <a:ext cx="1924129" cy="54038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441" y="2057400"/>
            <a:ext cx="2133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5352095"/>
      </p:ext>
    </p:extLst>
  </p:cSld>
  <p:clrMapOvr>
    <a:masterClrMapping/>
  </p:clrMapOvr>
  <p:hf hd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121" y="457200"/>
            <a:ext cx="2184479" cy="1600200"/>
          </a:xfrm>
        </p:spPr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75151" y="457200"/>
            <a:ext cx="1863169" cy="540385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121" y="2057400"/>
            <a:ext cx="21844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4560099"/>
      </p:ext>
    </p:extLst>
  </p:cSld>
  <p:clrMapOvr>
    <a:masterClrMapping/>
  </p:clrMapOvr>
  <p:hf hdr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5128"/>
            <a:ext cx="41249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118313" y="1938810"/>
            <a:ext cx="4193139" cy="41249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5152177"/>
      </p:ext>
    </p:extLst>
  </p:cSld>
  <p:clrMapOvr>
    <a:masterClrMapping/>
  </p:clrMapOvr>
  <p:hf hdr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1416528" y="-625636"/>
            <a:ext cx="1615440" cy="400463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81148" y="2225989"/>
            <a:ext cx="3886199" cy="400463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5494705"/>
      </p:ext>
    </p:extLst>
  </p:cSld>
  <p:clrMapOvr>
    <a:masterClrMapping/>
  </p:clrMapOvr>
  <p:hf hdr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58" y="132900"/>
            <a:ext cx="4136572" cy="105727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B4AEC9B9-ED45-4D86-962A-38FB3CE3A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9658" y="1371599"/>
            <a:ext cx="4136572" cy="4984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99507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D4CD4D0-F543-4C12-A452-7BDBF8753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86CF8C9-0E75-4AE8-B737-E3A4BF712422}"/>
              </a:ext>
            </a:extLst>
          </p:cNvPr>
          <p:cNvSpPr txBox="1"/>
          <p:nvPr userDrawn="1"/>
        </p:nvSpPr>
        <p:spPr>
          <a:xfrm>
            <a:off x="52614" y="365760"/>
            <a:ext cx="4389120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pPr algn="ctr"/>
            <a:r>
              <a:rPr lang="en-US" sz="3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30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2CF5081F-D08B-4C37-83F5-9C1D30987E19}"/>
              </a:ext>
            </a:extLst>
          </p:cNvPr>
          <p:cNvCxnSpPr/>
          <p:nvPr userDrawn="1"/>
        </p:nvCxnSpPr>
        <p:spPr>
          <a:xfrm>
            <a:off x="395514" y="1005840"/>
            <a:ext cx="370332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9658" y="1371599"/>
            <a:ext cx="4151086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50017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D4CD4D0-F543-4C12-A452-7BDBF8753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8684" y="1371599"/>
            <a:ext cx="4136572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xmlns="" id="{C9756BB0-C11A-4523-939A-B3ABADC651C8}"/>
              </a:ext>
            </a:extLst>
          </p:cNvPr>
          <p:cNvSpPr/>
          <p:nvPr userDrawn="1"/>
        </p:nvSpPr>
        <p:spPr>
          <a:xfrm flipH="1">
            <a:off x="188684" y="457200"/>
            <a:ext cx="4136572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E0E0E0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04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3000">
              <a:solidFill>
                <a:srgbClr val="104B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4193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8862303"/>
      </p:ext>
    </p:extLst>
  </p:cSld>
  <p:clrMapOvr>
    <a:masterClrMapping/>
  </p:clrMapOvr>
  <p:hf hdr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36320"/>
            <a:ext cx="7886700" cy="51406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1519494"/>
      </p:ext>
    </p:extLst>
  </p:cSld>
  <p:clrMapOvr>
    <a:masterClrMapping/>
  </p:clrMapOvr>
  <p:hf hdr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3779728"/>
      </p:ext>
    </p:extLst>
  </p:cSld>
  <p:clrMapOvr>
    <a:masterClrMapping/>
  </p:clrMapOvr>
  <p:hf hdr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97280"/>
            <a:ext cx="3886200" cy="50898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97280"/>
            <a:ext cx="3886200" cy="50898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666598"/>
      </p:ext>
    </p:extLst>
  </p:cSld>
  <p:clrMapOvr>
    <a:masterClrMapping/>
  </p:clrMapOvr>
  <p:hf hdr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361" y="111760"/>
            <a:ext cx="7051040" cy="6746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7055575"/>
      </p:ext>
    </p:extLst>
  </p:cSld>
  <p:clrMapOvr>
    <a:masterClrMapping/>
  </p:clrMapOvr>
  <p:hf hdr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5389580"/>
      </p:ext>
    </p:extLst>
  </p:cSld>
  <p:clrMapOvr>
    <a:masterClrMapping/>
  </p:clrMapOvr>
  <p:hf hdr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2103921"/>
      </p:ext>
    </p:extLst>
  </p:cSld>
  <p:clrMapOvr>
    <a:masterClrMapping/>
  </p:clrMapOvr>
  <p:hf hdr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1440" y="91440"/>
            <a:ext cx="7000319" cy="6908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066800"/>
            <a:ext cx="4629150" cy="47942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066800"/>
            <a:ext cx="2949178" cy="4802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3113037"/>
      </p:ext>
    </p:extLst>
  </p:cSld>
  <p:clrMapOvr>
    <a:masterClrMapping/>
  </p:clrMapOvr>
  <p:hf hdr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BA80E125-8830-4212-6919-88642D339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440" y="91440"/>
            <a:ext cx="7000319" cy="6908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57288491-0F5C-2A5E-37FD-1092CFFA7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066800"/>
            <a:ext cx="2949178" cy="4802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47656"/>
      </p:ext>
    </p:extLst>
  </p:cSld>
  <p:clrMapOvr>
    <a:masterClrMapping/>
  </p:clrMapOvr>
  <p:hf hdr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032001" y="-306070"/>
            <a:ext cx="5080000" cy="78866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722645"/>
      </p:ext>
    </p:extLst>
  </p:cSld>
  <p:clrMapOvr>
    <a:masterClrMapping/>
  </p:clrMapOvr>
  <p:hf hdr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4044047" y="-2358025"/>
            <a:ext cx="1050351" cy="78922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590961" y="247012"/>
            <a:ext cx="3956525" cy="78922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3457015"/>
      </p:ext>
    </p:extLst>
  </p:cSld>
  <p:clrMapOvr>
    <a:masterClrMapping/>
  </p:clrMapOvr>
  <p:hf hdr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" y="1097280"/>
            <a:ext cx="8709660" cy="53035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8CA7FF8D-89B6-4BF0-8FE6-771E4B869E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8867EF8-D40A-40F3-B99B-26D51025A0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674E48C-01D4-4DEE-918D-A758901B9C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87493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160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xmlns="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7160" y="1737360"/>
            <a:ext cx="8709660" cy="4023360"/>
          </a:xfrm>
        </p:spPr>
        <p:txBody>
          <a:bodyPr numCol="3"/>
          <a:lstStyle>
            <a:lvl1pPr marL="257168" marR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257168" marR="0" lvl="0" indent="-257168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xmlns="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7160" y="585216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64311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8880" y="1097280"/>
            <a:ext cx="6377940" cy="53035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7160" y="1097280"/>
            <a:ext cx="2194560" cy="292608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39582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" y="3474720"/>
            <a:ext cx="8709660" cy="29260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7160" y="1097280"/>
            <a:ext cx="870966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65339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160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xmlns="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7160" y="585216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7160" y="2194560"/>
            <a:ext cx="425196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xmlns="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94860" y="2194560"/>
            <a:ext cx="425196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7160" y="1737360"/>
            <a:ext cx="425196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xmlns="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4860" y="1737360"/>
            <a:ext cx="425196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334292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7160" y="1645920"/>
            <a:ext cx="425196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xmlns="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94860" y="1645920"/>
            <a:ext cx="425196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7160" y="1188720"/>
            <a:ext cx="425196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xmlns="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4860" y="1188720"/>
            <a:ext cx="425196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9216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160" y="109728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xmlns="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7160" y="5852160"/>
            <a:ext cx="870966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7160" y="2194560"/>
            <a:ext cx="28117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7160" y="1737360"/>
            <a:ext cx="28117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xmlns="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086100" y="2194560"/>
            <a:ext cx="28117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xmlns="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86100" y="1737360"/>
            <a:ext cx="28117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xmlns="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035040" y="2194560"/>
            <a:ext cx="28117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xmlns="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5040" y="1737360"/>
            <a:ext cx="28117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51666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7160" y="1645920"/>
            <a:ext cx="28117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7160" y="1188720"/>
            <a:ext cx="28117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xmlns="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086100" y="1645920"/>
            <a:ext cx="28117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xmlns="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86100" y="1188720"/>
            <a:ext cx="28117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xmlns="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035040" y="1645920"/>
            <a:ext cx="28117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xmlns="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5040" y="1188720"/>
            <a:ext cx="28117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061647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70783DA-A901-4123-867B-7F6AF302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3CE268-CEB9-4361-923E-83893B2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960" y="1463040"/>
            <a:ext cx="7543800" cy="2743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xmlns="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6280" y="4754880"/>
            <a:ext cx="384048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xmlns="" id="{7E99999E-6BF1-4801-ABC5-F1FB76A36539}"/>
              </a:ext>
            </a:extLst>
          </p:cNvPr>
          <p:cNvSpPr/>
          <p:nvPr userDrawn="1"/>
        </p:nvSpPr>
        <p:spPr>
          <a:xfrm>
            <a:off x="685800" y="1280160"/>
            <a:ext cx="3429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xmlns="" id="{DE6ECBAF-B082-4309-A069-6EF74A8119E4}"/>
              </a:ext>
            </a:extLst>
          </p:cNvPr>
          <p:cNvSpPr/>
          <p:nvPr userDrawn="1"/>
        </p:nvSpPr>
        <p:spPr>
          <a:xfrm rot="10800000">
            <a:off x="8161020" y="3931920"/>
            <a:ext cx="3429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51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B29C6BE2-92F7-5CC1-8B95-A331C99C0C4E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3888EC5B-22B2-389E-F28E-466492F0A6B7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4063881033"/>
      </p:ext>
    </p:extLst>
  </p:cSld>
  <p:clrMapOvr>
    <a:masterClrMapping/>
  </p:clrMapOvr>
  <p:hf hdr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ADCF08C2-C230-0B26-7F54-8925983D7036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8BC3D5B0-43A1-6069-6DC1-EECA626FB41E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014360746"/>
      </p:ext>
    </p:extLst>
  </p:cSld>
  <p:clrMapOvr>
    <a:masterClrMapping/>
  </p:clrMapOvr>
  <p:hf hdr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888E2B51-CD76-79F5-9403-A8E17BB6352B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D0ACB250-FA6F-8BFC-EBA8-84D3CF59D506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77352330"/>
      </p:ext>
    </p:extLst>
  </p:cSld>
  <p:clrMapOvr>
    <a:masterClrMapping/>
  </p:clrMapOvr>
  <p:hf hdr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32A56723-32B5-974E-1CFC-819276F935BF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295DFEAC-2A4B-916E-CBE3-A315B44433A8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385030850"/>
      </p:ext>
    </p:extLst>
  </p:cSld>
  <p:clrMapOvr>
    <a:masterClrMapping/>
  </p:clrMapOvr>
  <p:hf hdr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26D0B596-2E89-6434-8B73-9ED60B4C813F}"/>
              </a:ext>
            </a:extLst>
          </p:cNvPr>
          <p:cNvSpPr/>
          <p:nvPr userDrawn="1"/>
        </p:nvSpPr>
        <p:spPr>
          <a:xfrm flipH="1">
            <a:off x="7544879" y="524375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E42E908A-FF4F-F11F-23C8-8615B2B50BCE}"/>
              </a:ext>
            </a:extLst>
          </p:cNvPr>
          <p:cNvSpPr/>
          <p:nvPr userDrawn="1"/>
        </p:nvSpPr>
        <p:spPr>
          <a:xfrm flipH="1">
            <a:off x="7964552" y="523658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A360C142-1F23-C1D5-CCDF-153895034E01}"/>
              </a:ext>
            </a:extLst>
          </p:cNvPr>
          <p:cNvSpPr/>
          <p:nvPr userDrawn="1"/>
        </p:nvSpPr>
        <p:spPr>
          <a:xfrm flipH="1">
            <a:off x="7544879" y="524375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xmlns="" id="{596151EC-EE6F-D382-04ED-556D139DC990}"/>
              </a:ext>
            </a:extLst>
          </p:cNvPr>
          <p:cNvSpPr/>
          <p:nvPr userDrawn="1"/>
        </p:nvSpPr>
        <p:spPr>
          <a:xfrm flipH="1">
            <a:off x="7964552" y="523658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xmlns="" id="{9718ADAF-EECE-7BE1-2CDA-474C20A2679D}"/>
              </a:ext>
            </a:extLst>
          </p:cNvPr>
          <p:cNvSpPr/>
          <p:nvPr userDrawn="1"/>
        </p:nvSpPr>
        <p:spPr>
          <a:xfrm flipH="1">
            <a:off x="7544879" y="524375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xmlns="" id="{B922F9C0-E9D6-96AB-CDFB-C0D3753941E4}"/>
              </a:ext>
            </a:extLst>
          </p:cNvPr>
          <p:cNvSpPr/>
          <p:nvPr userDrawn="1"/>
        </p:nvSpPr>
        <p:spPr>
          <a:xfrm flipH="1">
            <a:off x="7964552" y="523658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xmlns="" id="{504156A5-9ADE-1598-D975-3ECECAA15241}"/>
              </a:ext>
            </a:extLst>
          </p:cNvPr>
          <p:cNvSpPr/>
          <p:nvPr userDrawn="1"/>
        </p:nvSpPr>
        <p:spPr>
          <a:xfrm flipH="1">
            <a:off x="7544879" y="524375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xmlns="" id="{23E36CB4-769B-6B72-96BC-6A5E379238A2}"/>
              </a:ext>
            </a:extLst>
          </p:cNvPr>
          <p:cNvSpPr/>
          <p:nvPr userDrawn="1"/>
        </p:nvSpPr>
        <p:spPr>
          <a:xfrm flipH="1">
            <a:off x="7964552" y="523658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xmlns="" id="{37791A75-599B-1A37-F736-675ACE3640B6}"/>
              </a:ext>
            </a:extLst>
          </p:cNvPr>
          <p:cNvSpPr/>
          <p:nvPr userDrawn="1"/>
        </p:nvSpPr>
        <p:spPr>
          <a:xfrm flipH="1">
            <a:off x="7544879" y="524375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xmlns="" id="{2F0390FD-2C78-6F40-FEAF-FD6DDBEC0C56}"/>
              </a:ext>
            </a:extLst>
          </p:cNvPr>
          <p:cNvSpPr/>
          <p:nvPr userDrawn="1"/>
        </p:nvSpPr>
        <p:spPr>
          <a:xfrm flipH="1">
            <a:off x="7964552" y="523658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xmlns="" id="{1A18B117-33B3-6232-2EEC-7C7B3B09079A}"/>
              </a:ext>
            </a:extLst>
          </p:cNvPr>
          <p:cNvSpPr/>
          <p:nvPr userDrawn="1"/>
        </p:nvSpPr>
        <p:spPr>
          <a:xfrm flipH="1">
            <a:off x="7544879" y="525391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xmlns="" id="{19A3D2F4-F7B7-DE5D-4241-126B4962B4BB}"/>
              </a:ext>
            </a:extLst>
          </p:cNvPr>
          <p:cNvSpPr/>
          <p:nvPr userDrawn="1"/>
        </p:nvSpPr>
        <p:spPr>
          <a:xfrm flipH="1">
            <a:off x="7964552" y="524674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620139575"/>
      </p:ext>
    </p:extLst>
  </p:cSld>
  <p:clrMapOvr>
    <a:masterClrMapping/>
  </p:clrMapOvr>
  <p:hf hd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xmlns="" id="{3F694962-A3FA-CF4F-0BC2-DE2D3052217B}"/>
              </a:ext>
            </a:extLst>
          </p:cNvPr>
          <p:cNvSpPr/>
          <p:nvPr userDrawn="1"/>
        </p:nvSpPr>
        <p:spPr>
          <a:xfrm flipH="1">
            <a:off x="7544879" y="525391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6D993C12-AA7C-3251-8EBD-405250008AC0}"/>
              </a:ext>
            </a:extLst>
          </p:cNvPr>
          <p:cNvSpPr/>
          <p:nvPr userDrawn="1"/>
        </p:nvSpPr>
        <p:spPr>
          <a:xfrm flipH="1">
            <a:off x="7964552" y="524674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230113168"/>
      </p:ext>
    </p:extLst>
  </p:cSld>
  <p:clrMapOvr>
    <a:masterClrMapping/>
  </p:clrMapOvr>
  <p:hf hdr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xmlns="" id="{18F5737F-FC3F-E06B-F844-F2D7A5C31EF4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xmlns="" id="{067E90F8-56CF-795F-217F-B248D3E99A55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012172100"/>
      </p:ext>
    </p:extLst>
  </p:cSld>
  <p:clrMapOvr>
    <a:masterClrMapping/>
  </p:clrMapOvr>
  <p:hf hdr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A3D924E1-4D9D-46B5-0E0A-46E06D742559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5C8F2D94-3C2E-69B4-CB10-864951F55969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985396851"/>
      </p:ext>
    </p:extLst>
  </p:cSld>
  <p:clrMapOvr>
    <a:masterClrMapping/>
  </p:clrMapOvr>
  <p:hf hdr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5009" y="457201"/>
            <a:ext cx="4629150" cy="541178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66AE839D-E171-42DE-1967-607666C289F0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497D7306-7727-928D-009F-2487E020120B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219529463"/>
      </p:ext>
    </p:extLst>
  </p:cSld>
  <p:clrMapOvr>
    <a:masterClrMapping/>
  </p:clrMapOvr>
  <p:hf hdr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Vertical Text Placeholder 2">
            <a:extLst>
              <a:ext uri="{FF2B5EF4-FFF2-40B4-BE49-F238E27FC236}">
                <a16:creationId xmlns:a16="http://schemas.microsoft.com/office/drawing/2014/main" xmlns="" id="{7164B476-B422-675A-7A04-E583CBB8A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2443482" y="-6352"/>
            <a:ext cx="4257040" cy="78867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D66D42A6-E8D8-E165-A73C-E006D714F921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D5ED4DC0-C4FB-31FB-B629-768EFDB0572B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404584309"/>
      </p:ext>
    </p:extLst>
  </p:cSld>
  <p:clrMapOvr>
    <a:masterClrMapping/>
  </p:clrMapOvr>
  <p:hf hdr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Vertical Title 1">
            <a:extLst>
              <a:ext uri="{FF2B5EF4-FFF2-40B4-BE49-F238E27FC236}">
                <a16:creationId xmlns:a16="http://schemas.microsoft.com/office/drawing/2014/main" xmlns="" id="{17774DC7-AD49-620D-00EA-4291066ED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6200000">
            <a:off x="3583385" y="-2503885"/>
            <a:ext cx="1971675" cy="78922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xmlns="" id="{09BCE16F-F1F8-EF00-6929-5464EFF31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2738280" y="394333"/>
            <a:ext cx="3661885" cy="78922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C75F58EA-3684-44ED-C821-9EF10D9545F7}"/>
              </a:ext>
            </a:extLst>
          </p:cNvPr>
          <p:cNvSpPr/>
          <p:nvPr userDrawn="1"/>
        </p:nvSpPr>
        <p:spPr>
          <a:xfrm flipH="1">
            <a:off x="7544879" y="5233596"/>
            <a:ext cx="1599117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CCED8A05-B058-E65F-90DE-B69516C094D2}"/>
              </a:ext>
            </a:extLst>
          </p:cNvPr>
          <p:cNvSpPr/>
          <p:nvPr userDrawn="1"/>
        </p:nvSpPr>
        <p:spPr>
          <a:xfrm flipH="1">
            <a:off x="7964552" y="5226424"/>
            <a:ext cx="117944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258007933"/>
      </p:ext>
    </p:extLst>
  </p:cSld>
  <p:clrMapOvr>
    <a:masterClrMapping/>
  </p:clrMapOvr>
  <p:hf hdr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1 - Alternatif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A9A3717A-9FCA-072F-0006-633B41BDEA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20" y="731521"/>
            <a:ext cx="4579506" cy="3273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EBDF8EC-6652-5426-955C-26383424C3CD}"/>
              </a:ext>
            </a:extLst>
          </p:cNvPr>
          <p:cNvSpPr txBox="1"/>
          <p:nvPr userDrawn="1"/>
        </p:nvSpPr>
        <p:spPr>
          <a:xfrm>
            <a:off x="165101" y="4505162"/>
            <a:ext cx="2182186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FC34DEE-C340-644B-D71B-1B8F983000B4}"/>
              </a:ext>
            </a:extLst>
          </p:cNvPr>
          <p:cNvSpPr txBox="1"/>
          <p:nvPr userDrawn="1"/>
        </p:nvSpPr>
        <p:spPr>
          <a:xfrm>
            <a:off x="2837180" y="5118102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85EC9FE-2430-57AF-D3DD-C4E5053030E6}"/>
              </a:ext>
            </a:extLst>
          </p:cNvPr>
          <p:cNvSpPr txBox="1"/>
          <p:nvPr userDrawn="1"/>
        </p:nvSpPr>
        <p:spPr>
          <a:xfrm>
            <a:off x="2837180" y="4798062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21F29440-ACBA-E6FE-D80D-AFFBF82C4688}"/>
              </a:ext>
            </a:extLst>
          </p:cNvPr>
          <p:cNvSpPr txBox="1"/>
          <p:nvPr userDrawn="1"/>
        </p:nvSpPr>
        <p:spPr>
          <a:xfrm>
            <a:off x="2837180" y="4478022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67BCB8E4-D991-5E15-CAD1-2D608BC96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61" y="5118100"/>
            <a:ext cx="278573" cy="27432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E802449A-BC09-7597-799F-C7C0CF7FFF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61" y="4798060"/>
            <a:ext cx="275524" cy="27432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E468AC70-76D3-E916-C825-38BE054F22B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60" y="4478020"/>
            <a:ext cx="274320" cy="27432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D5309B6-43AA-689F-3F57-136F5C073AF0}"/>
              </a:ext>
            </a:extLst>
          </p:cNvPr>
          <p:cNvSpPr txBox="1"/>
          <p:nvPr userDrawn="1"/>
        </p:nvSpPr>
        <p:spPr>
          <a:xfrm>
            <a:off x="2837182" y="5438142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2411C77E-C256-1B56-50EB-71AB4A6434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2860" y="5438140"/>
            <a:ext cx="274320" cy="27432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959EAC70-1F17-68EE-54BC-315168E869CA}"/>
              </a:ext>
            </a:extLst>
          </p:cNvPr>
          <p:cNvSpPr txBox="1"/>
          <p:nvPr userDrawn="1"/>
        </p:nvSpPr>
        <p:spPr>
          <a:xfrm>
            <a:off x="596901" y="6217922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00EF7BEC-6094-64A2-2045-4B84B73EB94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81" y="6217920"/>
            <a:ext cx="276431" cy="27432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59EE4CCC-F385-A5BF-61E6-4A5331352270}"/>
              </a:ext>
            </a:extLst>
          </p:cNvPr>
          <p:cNvSpPr/>
          <p:nvPr userDrawn="1"/>
        </p:nvSpPr>
        <p:spPr>
          <a:xfrm>
            <a:off x="4762778" y="708531"/>
            <a:ext cx="4216122" cy="428518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8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B9477A6A-B965-8D76-D73E-D0BC0D746D65}"/>
              </a:ext>
            </a:extLst>
          </p:cNvPr>
          <p:cNvSpPr txBox="1"/>
          <p:nvPr userDrawn="1"/>
        </p:nvSpPr>
        <p:spPr>
          <a:xfrm>
            <a:off x="4907806" y="690750"/>
            <a:ext cx="3961874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0FBDE1E7-F24B-C279-D8F4-ED4392AB6808}"/>
              </a:ext>
            </a:extLst>
          </p:cNvPr>
          <p:cNvSpPr txBox="1"/>
          <p:nvPr userDrawn="1"/>
        </p:nvSpPr>
        <p:spPr>
          <a:xfrm>
            <a:off x="5015111" y="1046560"/>
            <a:ext cx="4032369" cy="4023361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Pendidikan dan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Layanan Primer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&amp;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Sains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Ekonomi dan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  <a:b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</a:t>
            </a:r>
            <a:endParaRPr lang="id-ID" sz="14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68AC900F-036A-152B-BD5C-841101183A6F}"/>
              </a:ext>
            </a:extLst>
          </p:cNvPr>
          <p:cNvSpPr/>
          <p:nvPr userDrawn="1"/>
        </p:nvSpPr>
        <p:spPr>
          <a:xfrm>
            <a:off x="4762778" y="5105001"/>
            <a:ext cx="4216122" cy="146304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80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03835298-3C8C-915F-61EB-2BE4FCA3F93E}"/>
              </a:ext>
            </a:extLst>
          </p:cNvPr>
          <p:cNvSpPr txBox="1"/>
          <p:nvPr userDrawn="1"/>
        </p:nvSpPr>
        <p:spPr>
          <a:xfrm>
            <a:off x="4762779" y="5196441"/>
            <a:ext cx="4446092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Penelitian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0906334-B147-AAF1-E819-2931FFB37236}"/>
              </a:ext>
            </a:extLst>
          </p:cNvPr>
          <p:cNvSpPr txBox="1"/>
          <p:nvPr userDrawn="1"/>
        </p:nvSpPr>
        <p:spPr>
          <a:xfrm>
            <a:off x="4945659" y="5562201"/>
            <a:ext cx="4292779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" y="149593"/>
            <a:ext cx="1315946" cy="355899"/>
          </a:xfrm>
          <a:prstGeom prst="rect">
            <a:avLst/>
          </a:prstGeom>
        </p:spPr>
      </p:pic>
      <p:pic>
        <p:nvPicPr>
          <p:cNvPr id="62" name="Picture 61" descr="Logo&#10;&#10;Description automatically generated">
            <a:extLst>
              <a:ext uri="{FF2B5EF4-FFF2-40B4-BE49-F238E27FC236}">
                <a16:creationId xmlns:a16="http://schemas.microsoft.com/office/drawing/2014/main" xmlns="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658" y="108027"/>
            <a:ext cx="954146" cy="403644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xmlns="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99284" y="68582"/>
            <a:ext cx="473993" cy="47399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099" y="97413"/>
            <a:ext cx="447557" cy="447557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5" y="97413"/>
            <a:ext cx="432097" cy="43209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xmlns="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764042" y="-41047"/>
            <a:ext cx="1284574" cy="67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7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46" grpId="0"/>
      <p:bldP spid="47" grpId="0"/>
      <p:bldP spid="51" grpId="0"/>
      <p:bldP spid="53" grpId="0"/>
      <p:bldP spid="55" grpId="0" animBg="1"/>
      <p:bldP spid="56" grpId="0"/>
      <p:bldP spid="57" grpId="0"/>
      <p:bldP spid="58" grpId="0" animBg="1"/>
      <p:bldP spid="59" grpId="0"/>
      <p:bldP spid="60" grpId="0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18F642A-AD59-509F-F8B0-AF8723305233}"/>
              </a:ext>
            </a:extLst>
          </p:cNvPr>
          <p:cNvSpPr/>
          <p:nvPr userDrawn="1"/>
        </p:nvSpPr>
        <p:spPr>
          <a:xfrm>
            <a:off x="4385265" y="628056"/>
            <a:ext cx="4481015" cy="5848944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8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3F0A029-E49D-9C80-EFEA-AB976C2CDC96}"/>
              </a:ext>
            </a:extLst>
          </p:cNvPr>
          <p:cNvSpPr txBox="1"/>
          <p:nvPr userDrawn="1"/>
        </p:nvSpPr>
        <p:spPr>
          <a:xfrm>
            <a:off x="4377618" y="628058"/>
            <a:ext cx="2344093" cy="34582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C81BDAF-A0C0-A9C6-B0E9-671771020F46}"/>
              </a:ext>
            </a:extLst>
          </p:cNvPr>
          <p:cNvSpPr txBox="1"/>
          <p:nvPr userDrawn="1"/>
        </p:nvSpPr>
        <p:spPr>
          <a:xfrm>
            <a:off x="4425307" y="929997"/>
            <a:ext cx="4380584" cy="5458103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Pendidikan </a:t>
            </a: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smtClean="0">
                <a:solidFill>
                  <a:srgbClr val="D0D0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400" baseline="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 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</a:t>
            </a:r>
            <a:endParaRPr lang="en-US" sz="14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</a:t>
            </a: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endParaRPr lang="en-US" sz="1400" baseline="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Sains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Ekonomi dan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  <a:b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Hukum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en-US" sz="1400" baseline="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+mj-lt"/>
              <a:buNone/>
            </a:pP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Program Studi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dirty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</a:t>
            </a:r>
            <a:endParaRPr lang="id-ID" sz="14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0FA3602E-0AE1-C66A-0B14-F3C49C15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58" y="1003301"/>
            <a:ext cx="4316788" cy="3355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F72BF409-4614-04D5-FB59-E207BE0BFDE2}"/>
              </a:ext>
            </a:extLst>
          </p:cNvPr>
          <p:cNvSpPr/>
          <p:nvPr userDrawn="1"/>
        </p:nvSpPr>
        <p:spPr>
          <a:xfrm>
            <a:off x="338111" y="4884337"/>
            <a:ext cx="3854543" cy="160532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8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F099063-F0A2-AE8D-DC32-357F9C64EBB4}"/>
              </a:ext>
            </a:extLst>
          </p:cNvPr>
          <p:cNvSpPr txBox="1"/>
          <p:nvPr userDrawn="1"/>
        </p:nvSpPr>
        <p:spPr>
          <a:xfrm>
            <a:off x="349440" y="4920998"/>
            <a:ext cx="3368581" cy="42314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</a:t>
            </a:r>
            <a:r>
              <a:rPr lang="en-US" sz="14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id-ID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AA73A9C-D137-08B2-2492-4ED39C651E33}"/>
              </a:ext>
            </a:extLst>
          </p:cNvPr>
          <p:cNvSpPr txBox="1"/>
          <p:nvPr userDrawn="1"/>
        </p:nvSpPr>
        <p:spPr>
          <a:xfrm>
            <a:off x="444933" y="5334000"/>
            <a:ext cx="3854543" cy="1020112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Genomik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</a:t>
            </a:r>
            <a:r>
              <a:rPr lang="en-US" sz="1400" baseline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</a:t>
            </a:r>
            <a:endParaRPr lang="en-US" sz="1400" baseline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" y="149593"/>
            <a:ext cx="1315946" cy="355899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xmlns="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658" y="108027"/>
            <a:ext cx="954146" cy="4036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99284" y="68582"/>
            <a:ext cx="473993" cy="47399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64042" y="-41047"/>
            <a:ext cx="1284574" cy="67494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099" y="97413"/>
            <a:ext cx="447557" cy="4475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5" y="97413"/>
            <a:ext cx="432097" cy="43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3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2" grpId="0" animBg="1"/>
      <p:bldP spid="23" grpId="0"/>
      <p:bldP spid="24" grpId="0"/>
    </p:bld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62ABF99-7271-4A69-A2F9-59D5E7E38851}"/>
              </a:ext>
            </a:extLst>
          </p:cNvPr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719" y="2011679"/>
            <a:ext cx="45593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xmlns="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5878" y="3383280"/>
            <a:ext cx="42824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A212371-34F3-4FD1-920D-1AE0F07D0F45}"/>
              </a:ext>
            </a:extLst>
          </p:cNvPr>
          <p:cNvSpPr/>
          <p:nvPr userDrawn="1"/>
        </p:nvSpPr>
        <p:spPr>
          <a:xfrm>
            <a:off x="208719" y="3291841"/>
            <a:ext cx="4559300" cy="48717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01DF6DD5-FB76-4195-8EA9-FA8F73313B96}"/>
              </a:ext>
            </a:extLst>
          </p:cNvPr>
          <p:cNvSpPr/>
          <p:nvPr userDrawn="1"/>
        </p:nvSpPr>
        <p:spPr>
          <a:xfrm rot="10800000">
            <a:off x="4314409" y="-12700"/>
            <a:ext cx="3429001" cy="6858000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42"/>
          <a:stretch/>
        </p:blipFill>
        <p:spPr>
          <a:xfrm>
            <a:off x="6028910" y="0"/>
            <a:ext cx="3115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886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62ABF99-7271-4A69-A2F9-59D5E7E38851}"/>
              </a:ext>
            </a:extLst>
          </p:cNvPr>
          <p:cNvSpPr/>
          <p:nvPr userDrawn="1"/>
        </p:nvSpPr>
        <p:spPr>
          <a:xfrm>
            <a:off x="0" y="-12700"/>
            <a:ext cx="9189720" cy="6949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xmlns="" id="{01DF6DD5-FB76-4195-8EA9-FA8F73313B96}"/>
              </a:ext>
            </a:extLst>
          </p:cNvPr>
          <p:cNvSpPr/>
          <p:nvPr userDrawn="1"/>
        </p:nvSpPr>
        <p:spPr>
          <a:xfrm rot="10800000">
            <a:off x="4370814" y="-12700"/>
            <a:ext cx="3459372" cy="6918742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26"/>
          <a:stretch/>
        </p:blipFill>
        <p:spPr>
          <a:xfrm>
            <a:off x="6085317" y="1"/>
            <a:ext cx="3096784" cy="6918741"/>
          </a:xfrm>
          <a:prstGeom prst="rect">
            <a:avLst/>
          </a:prstGeom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xmlns="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501" y="3383280"/>
            <a:ext cx="43942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B3AE83C5-AA3A-4B08-BC5C-D61F9C8705BD}"/>
              </a:ext>
            </a:extLst>
          </p:cNvPr>
          <p:cNvSpPr/>
          <p:nvPr userDrawn="1"/>
        </p:nvSpPr>
        <p:spPr>
          <a:xfrm>
            <a:off x="342900" y="3291840"/>
            <a:ext cx="4594860" cy="46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011679"/>
            <a:ext cx="4594860" cy="1280160"/>
          </a:xfrm>
        </p:spPr>
        <p:txBody>
          <a:bodyPr anchor="b"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7879357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1" r="20000"/>
          <a:stretch/>
        </p:blipFill>
        <p:spPr>
          <a:xfrm>
            <a:off x="1" y="0"/>
            <a:ext cx="9169400" cy="6858000"/>
          </a:xfrm>
          <a:prstGeom prst="rect">
            <a:avLst/>
          </a:prstGeom>
        </p:spPr>
      </p:pic>
      <p:sp>
        <p:nvSpPr>
          <p:cNvPr id="15" name="Chord 14"/>
          <p:cNvSpPr/>
          <p:nvPr userDrawn="1"/>
        </p:nvSpPr>
        <p:spPr>
          <a:xfrm rot="16200000">
            <a:off x="181963" y="-2527301"/>
            <a:ext cx="4708396" cy="5054602"/>
          </a:xfrm>
          <a:prstGeom prst="chord">
            <a:avLst>
              <a:gd name="adj1" fmla="val 5378774"/>
              <a:gd name="adj2" fmla="val 16200000"/>
            </a:avLst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Title 13"/>
          <p:cNvSpPr>
            <a:spLocks noGrp="1"/>
          </p:cNvSpPr>
          <p:nvPr>
            <p:ph type="title" hasCustomPrompt="1"/>
          </p:nvPr>
        </p:nvSpPr>
        <p:spPr>
          <a:xfrm>
            <a:off x="548640" y="222049"/>
            <a:ext cx="3848100" cy="731520"/>
          </a:xfrm>
        </p:spPr>
        <p:txBody>
          <a:bodyPr anchor="b">
            <a:noAutofit/>
          </a:bodyPr>
          <a:lstStyle>
            <a:lvl1pPr algn="ctr">
              <a:defRPr sz="2250" baseline="0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1" y="957580"/>
            <a:ext cx="3454004" cy="736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B3AE83C5-AA3A-4B08-BC5C-D61F9C8705BD}"/>
              </a:ext>
            </a:extLst>
          </p:cNvPr>
          <p:cNvSpPr/>
          <p:nvPr userDrawn="1"/>
        </p:nvSpPr>
        <p:spPr>
          <a:xfrm>
            <a:off x="480060" y="957580"/>
            <a:ext cx="4050000" cy="36000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71400351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3"/>
          <a:stretch/>
        </p:blipFill>
        <p:spPr>
          <a:xfrm>
            <a:off x="12701" y="0"/>
            <a:ext cx="7230377" cy="6897088"/>
          </a:xfrm>
          <a:prstGeom prst="rect">
            <a:avLst/>
          </a:prstGeom>
        </p:spPr>
      </p:pic>
      <p:sp>
        <p:nvSpPr>
          <p:cNvPr id="11" name="Right Triangle 10"/>
          <p:cNvSpPr/>
          <p:nvPr userDrawn="1"/>
        </p:nvSpPr>
        <p:spPr>
          <a:xfrm rot="10800000" flipH="1">
            <a:off x="-1" y="-1"/>
            <a:ext cx="2279650" cy="5325532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5" name="Snip Single Corner Rectangle 8"/>
          <p:cNvSpPr/>
          <p:nvPr userDrawn="1"/>
        </p:nvSpPr>
        <p:spPr>
          <a:xfrm flipH="1">
            <a:off x="3764468" y="-1"/>
            <a:ext cx="540357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7" name="Snip Single Corner Rectangle 8"/>
          <p:cNvSpPr/>
          <p:nvPr userDrawn="1"/>
        </p:nvSpPr>
        <p:spPr>
          <a:xfrm flipH="1">
            <a:off x="3764468" y="6400800"/>
            <a:ext cx="540357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8" name="Parallelogram 21"/>
          <p:cNvSpPr/>
          <p:nvPr userDrawn="1"/>
        </p:nvSpPr>
        <p:spPr>
          <a:xfrm>
            <a:off x="5076424" y="5"/>
            <a:ext cx="735704" cy="1618193"/>
          </a:xfrm>
          <a:custGeom>
            <a:avLst/>
            <a:gdLst>
              <a:gd name="connsiteX0" fmla="*/ 0 w 960594"/>
              <a:gd name="connsiteY0" fmla="*/ 1612901 h 1612901"/>
              <a:gd name="connsiteX1" fmla="*/ 240149 w 960594"/>
              <a:gd name="connsiteY1" fmla="*/ 0 h 1612901"/>
              <a:gd name="connsiteX2" fmla="*/ 960594 w 960594"/>
              <a:gd name="connsiteY2" fmla="*/ 0 h 1612901"/>
              <a:gd name="connsiteX3" fmla="*/ 720446 w 960594"/>
              <a:gd name="connsiteY3" fmla="*/ 1612901 h 1612901"/>
              <a:gd name="connsiteX4" fmla="*/ 0 w 960594"/>
              <a:gd name="connsiteY4" fmla="*/ 1612901 h 1612901"/>
              <a:gd name="connsiteX0" fmla="*/ 0 w 960594"/>
              <a:gd name="connsiteY0" fmla="*/ 1619251 h 1619251"/>
              <a:gd name="connsiteX1" fmla="*/ 373499 w 960594"/>
              <a:gd name="connsiteY1" fmla="*/ 0 h 1619251"/>
              <a:gd name="connsiteX2" fmla="*/ 960594 w 960594"/>
              <a:gd name="connsiteY2" fmla="*/ 6350 h 1619251"/>
              <a:gd name="connsiteX3" fmla="*/ 720446 w 960594"/>
              <a:gd name="connsiteY3" fmla="*/ 1619251 h 1619251"/>
              <a:gd name="connsiteX4" fmla="*/ 0 w 960594"/>
              <a:gd name="connsiteY4" fmla="*/ 1619251 h 1619251"/>
              <a:gd name="connsiteX0" fmla="*/ 0 w 1119344"/>
              <a:gd name="connsiteY0" fmla="*/ 1617134 h 1619251"/>
              <a:gd name="connsiteX1" fmla="*/ 532249 w 1119344"/>
              <a:gd name="connsiteY1" fmla="*/ 0 h 1619251"/>
              <a:gd name="connsiteX2" fmla="*/ 1119344 w 1119344"/>
              <a:gd name="connsiteY2" fmla="*/ 6350 h 1619251"/>
              <a:gd name="connsiteX3" fmla="*/ 879196 w 1119344"/>
              <a:gd name="connsiteY3" fmla="*/ 1619251 h 1619251"/>
              <a:gd name="connsiteX4" fmla="*/ 0 w 1119344"/>
              <a:gd name="connsiteY4" fmla="*/ 1617134 h 1619251"/>
              <a:gd name="connsiteX0" fmla="*/ 0 w 1119344"/>
              <a:gd name="connsiteY0" fmla="*/ 1617134 h 1617134"/>
              <a:gd name="connsiteX1" fmla="*/ 532249 w 1119344"/>
              <a:gd name="connsiteY1" fmla="*/ 0 h 1617134"/>
              <a:gd name="connsiteX2" fmla="*/ 1119344 w 1119344"/>
              <a:gd name="connsiteY2" fmla="*/ 6350 h 1617134"/>
              <a:gd name="connsiteX3" fmla="*/ 561696 w 1119344"/>
              <a:gd name="connsiteY3" fmla="*/ 1610785 h 1617134"/>
              <a:gd name="connsiteX4" fmla="*/ 0 w 1119344"/>
              <a:gd name="connsiteY4" fmla="*/ 1617134 h 1617134"/>
              <a:gd name="connsiteX0" fmla="*/ 0 w 1119344"/>
              <a:gd name="connsiteY0" fmla="*/ 1617134 h 1621368"/>
              <a:gd name="connsiteX1" fmla="*/ 532249 w 1119344"/>
              <a:gd name="connsiteY1" fmla="*/ 0 h 1621368"/>
              <a:gd name="connsiteX2" fmla="*/ 1119344 w 1119344"/>
              <a:gd name="connsiteY2" fmla="*/ 6350 h 1621368"/>
              <a:gd name="connsiteX3" fmla="*/ 561696 w 1119344"/>
              <a:gd name="connsiteY3" fmla="*/ 1621368 h 1621368"/>
              <a:gd name="connsiteX4" fmla="*/ 0 w 1119344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10584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8467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6351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6351 h 1621368"/>
              <a:gd name="connsiteX3" fmla="*/ 551112 w 1077011"/>
              <a:gd name="connsiteY3" fmla="*/ 1621368 h 1621368"/>
              <a:gd name="connsiteX4" fmla="*/ 0 w 1077011"/>
              <a:gd name="connsiteY4" fmla="*/ 1617134 h 1621368"/>
              <a:gd name="connsiteX0" fmla="*/ 0 w 1062194"/>
              <a:gd name="connsiteY0" fmla="*/ 1617134 h 1621368"/>
              <a:gd name="connsiteX1" fmla="*/ 532249 w 1062194"/>
              <a:gd name="connsiteY1" fmla="*/ 0 h 1621368"/>
              <a:gd name="connsiteX2" fmla="*/ 1062194 w 1062194"/>
              <a:gd name="connsiteY2" fmla="*/ 2117 h 1621368"/>
              <a:gd name="connsiteX3" fmla="*/ 551112 w 1062194"/>
              <a:gd name="connsiteY3" fmla="*/ 1621368 h 1621368"/>
              <a:gd name="connsiteX4" fmla="*/ 0 w 1062194"/>
              <a:gd name="connsiteY4" fmla="*/ 1617134 h 1621368"/>
              <a:gd name="connsiteX0" fmla="*/ 0 w 1143629"/>
              <a:gd name="connsiteY0" fmla="*/ 1617134 h 1621368"/>
              <a:gd name="connsiteX1" fmla="*/ 613684 w 1143629"/>
              <a:gd name="connsiteY1" fmla="*/ 0 h 1621368"/>
              <a:gd name="connsiteX2" fmla="*/ 1143629 w 1143629"/>
              <a:gd name="connsiteY2" fmla="*/ 2117 h 1621368"/>
              <a:gd name="connsiteX3" fmla="*/ 632547 w 1143629"/>
              <a:gd name="connsiteY3" fmla="*/ 1621368 h 1621368"/>
              <a:gd name="connsiteX4" fmla="*/ 0 w 1143629"/>
              <a:gd name="connsiteY4" fmla="*/ 1617134 h 1621368"/>
              <a:gd name="connsiteX0" fmla="*/ 0 w 1143629"/>
              <a:gd name="connsiteY0" fmla="*/ 1617134 h 1618193"/>
              <a:gd name="connsiteX1" fmla="*/ 613684 w 1143629"/>
              <a:gd name="connsiteY1" fmla="*/ 0 h 1618193"/>
              <a:gd name="connsiteX2" fmla="*/ 1143629 w 1143629"/>
              <a:gd name="connsiteY2" fmla="*/ 2117 h 1618193"/>
              <a:gd name="connsiteX3" fmla="*/ 554814 w 1143629"/>
              <a:gd name="connsiteY3" fmla="*/ 1618193 h 1618193"/>
              <a:gd name="connsiteX4" fmla="*/ 0 w 1143629"/>
              <a:gd name="connsiteY4" fmla="*/ 1617134 h 161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629" h="1618193">
                <a:moveTo>
                  <a:pt x="0" y="1617134"/>
                </a:moveTo>
                <a:lnTo>
                  <a:pt x="613684" y="0"/>
                </a:lnTo>
                <a:lnTo>
                  <a:pt x="1143629" y="2117"/>
                </a:lnTo>
                <a:lnTo>
                  <a:pt x="554814" y="1618193"/>
                </a:lnTo>
                <a:lnTo>
                  <a:pt x="0" y="1617134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2E13D558-96A2-4054-B346-4AB9B5C1F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180" y="2948090"/>
            <a:ext cx="397764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xmlns="" id="{D41EDF8F-1C17-417B-90D9-82624393E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6340" y="4297680"/>
            <a:ext cx="37033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F959A382-5B5A-4F4D-AA6D-E4381D210D5A}"/>
              </a:ext>
            </a:extLst>
          </p:cNvPr>
          <p:cNvSpPr/>
          <p:nvPr userDrawn="1"/>
        </p:nvSpPr>
        <p:spPr>
          <a:xfrm>
            <a:off x="4869180" y="4228251"/>
            <a:ext cx="397764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58677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0504"/>
            <a:ext cx="6858000" cy="6868504"/>
          </a:xfrm>
          <a:prstGeom prst="rect">
            <a:avLst/>
          </a:prstGeom>
        </p:spPr>
      </p:pic>
      <p:sp>
        <p:nvSpPr>
          <p:cNvPr id="10" name="Snip Single Corner Rectangle 8"/>
          <p:cNvSpPr/>
          <p:nvPr userDrawn="1"/>
        </p:nvSpPr>
        <p:spPr>
          <a:xfrm flipH="1" flipV="1">
            <a:off x="3365372" y="-10504"/>
            <a:ext cx="5778631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1" name="Snip Single Corner Rectangle 8"/>
          <p:cNvSpPr/>
          <p:nvPr userDrawn="1"/>
        </p:nvSpPr>
        <p:spPr>
          <a:xfrm flipH="1">
            <a:off x="5059953" y="6400800"/>
            <a:ext cx="4084048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24382"/>
              <a:gd name="connsiteY0" fmla="*/ 0 h 3276600"/>
              <a:gd name="connsiteX1" fmla="*/ 5224382 w 5224382"/>
              <a:gd name="connsiteY1" fmla="*/ 60684 h 3276600"/>
              <a:gd name="connsiteX2" fmla="*/ 5207000 w 5224382"/>
              <a:gd name="connsiteY2" fmla="*/ 3276600 h 3276600"/>
              <a:gd name="connsiteX3" fmla="*/ 0 w 5224382"/>
              <a:gd name="connsiteY3" fmla="*/ 3276600 h 3276600"/>
              <a:gd name="connsiteX4" fmla="*/ 0 w 5224382"/>
              <a:gd name="connsiteY4" fmla="*/ 0 h 3276600"/>
              <a:gd name="connsiteX0" fmla="*/ 0 w 5224382"/>
              <a:gd name="connsiteY0" fmla="*/ 0 h 3351751"/>
              <a:gd name="connsiteX1" fmla="*/ 5224382 w 5224382"/>
              <a:gd name="connsiteY1" fmla="*/ 60684 h 3351751"/>
              <a:gd name="connsiteX2" fmla="*/ 4895353 w 5224382"/>
              <a:gd name="connsiteY2" fmla="*/ 3351751 h 3351751"/>
              <a:gd name="connsiteX3" fmla="*/ 0 w 5224382"/>
              <a:gd name="connsiteY3" fmla="*/ 3276600 h 3351751"/>
              <a:gd name="connsiteX4" fmla="*/ 0 w 5224382"/>
              <a:gd name="connsiteY4" fmla="*/ 0 h 3351751"/>
              <a:gd name="connsiteX0" fmla="*/ 0 w 5098039"/>
              <a:gd name="connsiteY0" fmla="*/ 14468 h 3366219"/>
              <a:gd name="connsiteX1" fmla="*/ 5098039 w 5098039"/>
              <a:gd name="connsiteY1" fmla="*/ 0 h 3366219"/>
              <a:gd name="connsiteX2" fmla="*/ 4895353 w 5098039"/>
              <a:gd name="connsiteY2" fmla="*/ 3366219 h 3366219"/>
              <a:gd name="connsiteX3" fmla="*/ 0 w 5098039"/>
              <a:gd name="connsiteY3" fmla="*/ 3291068 h 3366219"/>
              <a:gd name="connsiteX4" fmla="*/ 0 w 5098039"/>
              <a:gd name="connsiteY4" fmla="*/ 14468 h 3366219"/>
              <a:gd name="connsiteX0" fmla="*/ 0 w 5098039"/>
              <a:gd name="connsiteY0" fmla="*/ 14468 h 3291077"/>
              <a:gd name="connsiteX1" fmla="*/ 5098039 w 5098039"/>
              <a:gd name="connsiteY1" fmla="*/ 0 h 3291077"/>
              <a:gd name="connsiteX2" fmla="*/ 4971159 w 5098039"/>
              <a:gd name="connsiteY2" fmla="*/ 3291077 h 3291077"/>
              <a:gd name="connsiteX3" fmla="*/ 0 w 5098039"/>
              <a:gd name="connsiteY3" fmla="*/ 3291068 h 3291077"/>
              <a:gd name="connsiteX4" fmla="*/ 0 w 5098039"/>
              <a:gd name="connsiteY4" fmla="*/ 14468 h 329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8039" h="3291077">
                <a:moveTo>
                  <a:pt x="0" y="14468"/>
                </a:moveTo>
                <a:lnTo>
                  <a:pt x="5098039" y="0"/>
                </a:lnTo>
                <a:lnTo>
                  <a:pt x="4971159" y="3291077"/>
                </a:lnTo>
                <a:lnTo>
                  <a:pt x="0" y="3291068"/>
                </a:lnTo>
                <a:lnTo>
                  <a:pt x="0" y="14468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 baseline="-250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449579"/>
            <a:ext cx="47320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xmlns="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51960" y="1828800"/>
            <a:ext cx="44577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92EEEA68-CADA-445E-9961-A42C46951CCA}"/>
              </a:ext>
            </a:extLst>
          </p:cNvPr>
          <p:cNvSpPr/>
          <p:nvPr userDrawn="1"/>
        </p:nvSpPr>
        <p:spPr>
          <a:xfrm>
            <a:off x="4114800" y="1729740"/>
            <a:ext cx="47320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1793208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955F2CB-B042-46A2-B29C-6D8346841965}"/>
              </a:ext>
            </a:extLst>
          </p:cNvPr>
          <p:cNvSpPr/>
          <p:nvPr userDrawn="1"/>
        </p:nvSpPr>
        <p:spPr>
          <a:xfrm>
            <a:off x="4684245" y="2271311"/>
            <a:ext cx="4251960" cy="2103120"/>
          </a:xfrm>
          <a:prstGeom prst="rect">
            <a:avLst/>
          </a:prstGeom>
          <a:solidFill>
            <a:srgbClr val="E0E0E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3980" y="2362752"/>
            <a:ext cx="3625066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xmlns="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1140" y="3730721"/>
            <a:ext cx="3371249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41D34ED-7EAC-403E-A582-7F2EFE3A4365}"/>
              </a:ext>
            </a:extLst>
          </p:cNvPr>
          <p:cNvSpPr/>
          <p:nvPr userDrawn="1"/>
        </p:nvSpPr>
        <p:spPr>
          <a:xfrm>
            <a:off x="5173980" y="3661294"/>
            <a:ext cx="3645568" cy="45719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7" name="Rectangle 16"/>
          <p:cNvSpPr/>
          <p:nvPr userDrawn="1"/>
        </p:nvSpPr>
        <p:spPr>
          <a:xfrm>
            <a:off x="7213601" y="612396"/>
            <a:ext cx="193040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9A6F716-1722-4858-A5EF-A6AE0E62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219" y="269199"/>
            <a:ext cx="4464385" cy="149310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2DAE55-25D6-4435-8796-B7C3C977949C}"/>
              </a:ext>
            </a:extLst>
          </p:cNvPr>
          <p:cNvSpPr txBox="1"/>
          <p:nvPr userDrawn="1"/>
        </p:nvSpPr>
        <p:spPr>
          <a:xfrm>
            <a:off x="2062495" y="1489126"/>
            <a:ext cx="2745318" cy="351788"/>
          </a:xfrm>
          <a:prstGeom prst="rect">
            <a:avLst/>
          </a:prstGeom>
          <a:noFill/>
        </p:spPr>
        <p:txBody>
          <a:bodyPr wrap="none" rtlCol="0" anchor="ctr">
            <a:normAutofit fontScale="92500" lnSpcReduction="20000"/>
          </a:bodyPr>
          <a:lstStyle/>
          <a:p>
            <a:pPr algn="l">
              <a:lnSpc>
                <a:spcPct val="13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https://layar.yarsi.ac.id/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BC606976-5D70-4D95-A495-47889B7B3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263" y="2334812"/>
            <a:ext cx="4783403" cy="3773888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89482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955F2CB-B042-46A2-B29C-6D8346841965}"/>
              </a:ext>
            </a:extLst>
          </p:cNvPr>
          <p:cNvSpPr/>
          <p:nvPr userDrawn="1"/>
        </p:nvSpPr>
        <p:spPr>
          <a:xfrm>
            <a:off x="2233569" y="4800600"/>
            <a:ext cx="4251960" cy="2057400"/>
          </a:xfrm>
          <a:prstGeom prst="rect">
            <a:avLst/>
          </a:prstGeom>
          <a:solidFill>
            <a:srgbClr val="E0E0E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0014" y="4452717"/>
            <a:ext cx="4159252" cy="1327772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xmlns="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3437" y="5851434"/>
            <a:ext cx="3872407" cy="520519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41D34ED-7EAC-403E-A582-7F2EFE3A4365}"/>
              </a:ext>
            </a:extLst>
          </p:cNvPr>
          <p:cNvSpPr/>
          <p:nvPr userDrawn="1"/>
        </p:nvSpPr>
        <p:spPr>
          <a:xfrm>
            <a:off x="2326278" y="5782004"/>
            <a:ext cx="4159252" cy="6639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348" y="386786"/>
            <a:ext cx="6451579" cy="3822352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26318" y="1742200"/>
            <a:ext cx="1202029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1" name="Rectangle 20"/>
          <p:cNvSpPr/>
          <p:nvPr userDrawn="1"/>
        </p:nvSpPr>
        <p:spPr>
          <a:xfrm>
            <a:off x="7679928" y="1742200"/>
            <a:ext cx="1464074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52DAE55-25D6-4435-8796-B7C3C977949C}"/>
              </a:ext>
            </a:extLst>
          </p:cNvPr>
          <p:cNvSpPr txBox="1"/>
          <p:nvPr userDrawn="1"/>
        </p:nvSpPr>
        <p:spPr>
          <a:xfrm>
            <a:off x="7679926" y="1801198"/>
            <a:ext cx="1464074" cy="351788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Rapat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WfH</a:t>
            </a:r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1555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738"/>
            <a:ext cx="7885003" cy="6856524"/>
          </a:xfrm>
          <a:prstGeom prst="rect">
            <a:avLst/>
          </a:prstGeom>
        </p:spPr>
      </p:pic>
      <p:sp>
        <p:nvSpPr>
          <p:cNvPr id="17" name="Right Triangle 16"/>
          <p:cNvSpPr/>
          <p:nvPr userDrawn="1"/>
        </p:nvSpPr>
        <p:spPr>
          <a:xfrm rot="10800000" flipH="1">
            <a:off x="342900" y="-1"/>
            <a:ext cx="1469764" cy="6857999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8" name="Snip Single Corner Rectangle 8"/>
          <p:cNvSpPr/>
          <p:nvPr userDrawn="1"/>
        </p:nvSpPr>
        <p:spPr>
          <a:xfrm flipH="1">
            <a:off x="3740430" y="0"/>
            <a:ext cx="540357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Snip Single Corner Rectangle 8"/>
          <p:cNvSpPr/>
          <p:nvPr userDrawn="1"/>
        </p:nvSpPr>
        <p:spPr>
          <a:xfrm flipH="1">
            <a:off x="3740430" y="6400798"/>
            <a:ext cx="540357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5A4F6D7-06B3-453E-953D-9A9B2501EFFA}"/>
              </a:ext>
            </a:extLst>
          </p:cNvPr>
          <p:cNvSpPr txBox="1"/>
          <p:nvPr userDrawn="1"/>
        </p:nvSpPr>
        <p:spPr>
          <a:xfrm>
            <a:off x="1165860" y="4389120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Creativity 2020 - Debat Bahasa Inggris </a:t>
            </a:r>
          </a:p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180" y="2948090"/>
            <a:ext cx="397764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6340" y="4297680"/>
            <a:ext cx="37033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960DA89A-E900-4736-8CEE-D0EF85108037}"/>
              </a:ext>
            </a:extLst>
          </p:cNvPr>
          <p:cNvSpPr/>
          <p:nvPr userDrawn="1"/>
        </p:nvSpPr>
        <p:spPr>
          <a:xfrm>
            <a:off x="4869180" y="4228251"/>
            <a:ext cx="397764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4" name="Rectangle 23"/>
          <p:cNvSpPr/>
          <p:nvPr userDrawn="1"/>
        </p:nvSpPr>
        <p:spPr>
          <a:xfrm>
            <a:off x="7634515" y="612396"/>
            <a:ext cx="150948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97599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4"/>
          <a:stretch/>
        </p:blipFill>
        <p:spPr>
          <a:xfrm>
            <a:off x="4542896" y="-13140"/>
            <a:ext cx="4423221" cy="6858000"/>
          </a:xfrm>
          <a:prstGeom prst="rect">
            <a:avLst/>
          </a:prstGeom>
        </p:spPr>
      </p:pic>
      <p:sp>
        <p:nvSpPr>
          <p:cNvPr id="18" name="Snip Single Corner Rectangle 8"/>
          <p:cNvSpPr/>
          <p:nvPr userDrawn="1"/>
        </p:nvSpPr>
        <p:spPr>
          <a:xfrm rot="10800000" flipH="1">
            <a:off x="3934600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9" name="Snip Single Corner Rectangle 8"/>
          <p:cNvSpPr/>
          <p:nvPr userDrawn="1"/>
        </p:nvSpPr>
        <p:spPr>
          <a:xfrm rot="10800000" flipH="1">
            <a:off x="4552528" y="-14514"/>
            <a:ext cx="905204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5195258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Right Triangle 20"/>
          <p:cNvSpPr/>
          <p:nvPr userDrawn="1"/>
        </p:nvSpPr>
        <p:spPr>
          <a:xfrm flipH="1">
            <a:off x="8270251" y="-13140"/>
            <a:ext cx="714716" cy="687114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4C6703A-021A-4B60-AD67-0B3F5EBA3531}"/>
              </a:ext>
            </a:extLst>
          </p:cNvPr>
          <p:cNvSpPr txBox="1"/>
          <p:nvPr userDrawn="1"/>
        </p:nvSpPr>
        <p:spPr>
          <a:xfrm>
            <a:off x="5391193" y="5130992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Posbindu Goes to Campus</a:t>
            </a:r>
            <a:endParaRPr lang="en-ID" sz="1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232" y="2146743"/>
            <a:ext cx="48006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xmlns="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9392" y="3518343"/>
            <a:ext cx="452628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EB74CDFC-617D-4759-AB67-2D47AD7ABC50}"/>
              </a:ext>
            </a:extLst>
          </p:cNvPr>
          <p:cNvSpPr/>
          <p:nvPr userDrawn="1"/>
        </p:nvSpPr>
        <p:spPr>
          <a:xfrm>
            <a:off x="242232" y="3426903"/>
            <a:ext cx="48006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6" name="Rectangle 25"/>
          <p:cNvSpPr/>
          <p:nvPr userDrawn="1"/>
        </p:nvSpPr>
        <p:spPr>
          <a:xfrm>
            <a:off x="3" y="662730"/>
            <a:ext cx="1407884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34822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7"/>
          <a:stretch/>
        </p:blipFill>
        <p:spPr>
          <a:xfrm>
            <a:off x="0" y="0"/>
            <a:ext cx="4474966" cy="6868504"/>
          </a:xfrm>
          <a:prstGeom prst="rect">
            <a:avLst/>
          </a:prstGeom>
        </p:spPr>
      </p:pic>
      <p:sp>
        <p:nvSpPr>
          <p:cNvPr id="17" name="Snip Single Corner Rectangle 8"/>
          <p:cNvSpPr/>
          <p:nvPr userDrawn="1"/>
        </p:nvSpPr>
        <p:spPr>
          <a:xfrm flipH="1" flipV="1">
            <a:off x="3403121" y="-10504"/>
            <a:ext cx="166443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FAE5488-9064-4221-B4A9-CABFEAFFD608}"/>
              </a:ext>
            </a:extLst>
          </p:cNvPr>
          <p:cNvSpPr/>
          <p:nvPr userDrawn="1"/>
        </p:nvSpPr>
        <p:spPr>
          <a:xfrm>
            <a:off x="3875314" y="6400800"/>
            <a:ext cx="5268686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8425" y="2002618"/>
            <a:ext cx="47320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Section Title</a:t>
            </a:r>
            <a:endParaRPr lang="id-ID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xmlns="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65585" y="3381839"/>
            <a:ext cx="44577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92EEEA68-CADA-445E-9961-A42C46951CCA}"/>
              </a:ext>
            </a:extLst>
          </p:cNvPr>
          <p:cNvSpPr/>
          <p:nvPr userDrawn="1"/>
        </p:nvSpPr>
        <p:spPr>
          <a:xfrm>
            <a:off x="4128425" y="3282779"/>
            <a:ext cx="47320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01C27DA-AD5A-4E5D-A12B-B17F7A3633B1}"/>
              </a:ext>
            </a:extLst>
          </p:cNvPr>
          <p:cNvSpPr txBox="1"/>
          <p:nvPr userDrawn="1"/>
        </p:nvSpPr>
        <p:spPr>
          <a:xfrm>
            <a:off x="457201" y="4657617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Gathering dan Syukuran</a:t>
            </a:r>
          </a:p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8021973" y="612396"/>
            <a:ext cx="1122028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31144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5" r="11200"/>
          <a:stretch/>
        </p:blipFill>
        <p:spPr>
          <a:xfrm>
            <a:off x="4711700" y="22250"/>
            <a:ext cx="4419600" cy="6871140"/>
          </a:xfrm>
          <a:prstGeom prst="rect">
            <a:avLst/>
          </a:prstGeom>
        </p:spPr>
      </p:pic>
      <p:sp>
        <p:nvSpPr>
          <p:cNvPr id="17" name="Snip Single Corner Rectangle 8"/>
          <p:cNvSpPr/>
          <p:nvPr userDrawn="1"/>
        </p:nvSpPr>
        <p:spPr>
          <a:xfrm rot="10800000" flipH="1">
            <a:off x="4562764" y="-13140"/>
            <a:ext cx="49820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C9693F2-3732-4775-966E-FEAE6ABD9BF0}"/>
              </a:ext>
            </a:extLst>
          </p:cNvPr>
          <p:cNvSpPr/>
          <p:nvPr userDrawn="1"/>
        </p:nvSpPr>
        <p:spPr>
          <a:xfrm>
            <a:off x="-1" y="6400800"/>
            <a:ext cx="4916547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Right Triangle 19"/>
          <p:cNvSpPr/>
          <p:nvPr userDrawn="1"/>
        </p:nvSpPr>
        <p:spPr>
          <a:xfrm flipH="1">
            <a:off x="8226726" y="3284"/>
            <a:ext cx="917275" cy="6880996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4C6703A-021A-4B60-AD67-0B3F5EBA3531}"/>
              </a:ext>
            </a:extLst>
          </p:cNvPr>
          <p:cNvSpPr txBox="1"/>
          <p:nvPr userDrawn="1"/>
        </p:nvSpPr>
        <p:spPr>
          <a:xfrm>
            <a:off x="5386389" y="4025638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Familly Gathering 2019</a:t>
            </a:r>
          </a:p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3106" y="2041109"/>
            <a:ext cx="4511229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xmlns="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0267" y="3389850"/>
            <a:ext cx="4267459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Section sub-Title</a:t>
            </a:r>
            <a:endParaRPr lang="id-ID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B74CDFC-617D-4759-AB67-2D47AD7ABC50}"/>
              </a:ext>
            </a:extLst>
          </p:cNvPr>
          <p:cNvSpPr/>
          <p:nvPr userDrawn="1"/>
        </p:nvSpPr>
        <p:spPr>
          <a:xfrm>
            <a:off x="253107" y="3298412"/>
            <a:ext cx="4525744" cy="45719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5" name="Rectangle 24"/>
          <p:cNvSpPr/>
          <p:nvPr userDrawn="1"/>
        </p:nvSpPr>
        <p:spPr>
          <a:xfrm>
            <a:off x="2" y="662730"/>
            <a:ext cx="1396998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80638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922F31C8-B5EC-4F32-953F-956A5D3558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3" t="11948" r="-2265" b="16400"/>
          <a:stretch/>
        </p:blipFill>
        <p:spPr>
          <a:xfrm>
            <a:off x="1" y="9235"/>
            <a:ext cx="4770278" cy="6848765"/>
          </a:xfrm>
          <a:prstGeom prst="rect">
            <a:avLst/>
          </a:prstGeom>
        </p:spPr>
      </p:pic>
      <p:sp>
        <p:nvSpPr>
          <p:cNvPr id="18" name="Snip Single Corner Rectangle 8"/>
          <p:cNvSpPr/>
          <p:nvPr userDrawn="1"/>
        </p:nvSpPr>
        <p:spPr>
          <a:xfrm flipH="1" flipV="1">
            <a:off x="3403121" y="-10504"/>
            <a:ext cx="166443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1FAE5488-9064-4221-B4A9-CABFEAFFD608}"/>
              </a:ext>
            </a:extLst>
          </p:cNvPr>
          <p:cNvSpPr/>
          <p:nvPr userDrawn="1"/>
        </p:nvSpPr>
        <p:spPr>
          <a:xfrm>
            <a:off x="3875314" y="6400800"/>
            <a:ext cx="5268686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8425" y="2002618"/>
            <a:ext cx="47320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xmlns="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65585" y="3381839"/>
            <a:ext cx="44577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92EEEA68-CADA-445E-9961-A42C46951CCA}"/>
              </a:ext>
            </a:extLst>
          </p:cNvPr>
          <p:cNvSpPr/>
          <p:nvPr userDrawn="1"/>
        </p:nvSpPr>
        <p:spPr>
          <a:xfrm>
            <a:off x="4128425" y="3282779"/>
            <a:ext cx="47320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01C27DA-AD5A-4E5D-A12B-B17F7A3633B1}"/>
              </a:ext>
            </a:extLst>
          </p:cNvPr>
          <p:cNvSpPr txBox="1"/>
          <p:nvPr userDrawn="1"/>
        </p:nvSpPr>
        <p:spPr>
          <a:xfrm>
            <a:off x="457201" y="4657617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Radiologi</a:t>
            </a:r>
            <a:endParaRPr lang="en-ID" sz="1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32701" y="612396"/>
            <a:ext cx="151130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64416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tyl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B720FFA-4E91-4FA8-A368-C0ACB3C32F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0" r="4330"/>
          <a:stretch/>
        </p:blipFill>
        <p:spPr>
          <a:xfrm>
            <a:off x="4622800" y="-13140"/>
            <a:ext cx="4178300" cy="6858433"/>
          </a:xfrm>
          <a:prstGeom prst="rect">
            <a:avLst/>
          </a:prstGeom>
        </p:spPr>
      </p:pic>
      <p:sp>
        <p:nvSpPr>
          <p:cNvPr id="19" name="Snip Single Corner Rectangle 8"/>
          <p:cNvSpPr/>
          <p:nvPr userDrawn="1"/>
        </p:nvSpPr>
        <p:spPr>
          <a:xfrm rot="10800000" flipH="1">
            <a:off x="4552528" y="0"/>
            <a:ext cx="905204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5195258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Right Triangle 20"/>
          <p:cNvSpPr/>
          <p:nvPr userDrawn="1"/>
        </p:nvSpPr>
        <p:spPr>
          <a:xfrm flipH="1">
            <a:off x="8118657" y="-13140"/>
            <a:ext cx="714716" cy="687114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4C6703A-021A-4B60-AD67-0B3F5EBA3531}"/>
              </a:ext>
            </a:extLst>
          </p:cNvPr>
          <p:cNvSpPr txBox="1"/>
          <p:nvPr userDrawn="1"/>
        </p:nvSpPr>
        <p:spPr>
          <a:xfrm>
            <a:off x="5391193" y="5371137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>
                <a:latin typeface="Arial" panose="020B0604020202020204" pitchFamily="34" charset="0"/>
                <a:cs typeface="Arial" panose="020B0604020202020204" pitchFamily="34" charset="0"/>
              </a:rPr>
              <a:t>KOAS Mahasiswa Kedokteran Gigi</a:t>
            </a:r>
            <a:endParaRPr lang="en-ID" sz="1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232" y="2146743"/>
            <a:ext cx="48006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xmlns="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9392" y="3518343"/>
            <a:ext cx="452628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EB74CDFC-617D-4759-AB67-2D47AD7ABC50}"/>
              </a:ext>
            </a:extLst>
          </p:cNvPr>
          <p:cNvSpPr/>
          <p:nvPr userDrawn="1"/>
        </p:nvSpPr>
        <p:spPr>
          <a:xfrm>
            <a:off x="242232" y="3426903"/>
            <a:ext cx="48006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6" name="Rectangle 25"/>
          <p:cNvSpPr/>
          <p:nvPr userDrawn="1"/>
        </p:nvSpPr>
        <p:spPr>
          <a:xfrm>
            <a:off x="3" y="662730"/>
            <a:ext cx="1447798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95309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Sty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545;p41">
            <a:extLst>
              <a:ext uri="{FF2B5EF4-FFF2-40B4-BE49-F238E27FC236}">
                <a16:creationId xmlns:a16="http://schemas.microsoft.com/office/drawing/2014/main" xmlns="" id="{616443CE-85BF-4629-95CD-DC5AD4A8F858}"/>
              </a:ext>
            </a:extLst>
          </p:cNvPr>
          <p:cNvPicPr preferRelativeResize="0"/>
          <p:nvPr userDrawn="1"/>
        </p:nvPicPr>
        <p:blipFill rotWithShape="1">
          <a:blip r:embed="rId2"/>
          <a:srcRect l="23221" r="5220"/>
          <a:stretch/>
        </p:blipFill>
        <p:spPr>
          <a:xfrm>
            <a:off x="25401" y="-2"/>
            <a:ext cx="6832600" cy="6885037"/>
          </a:xfrm>
          <a:prstGeom prst="rect">
            <a:avLst/>
          </a:prstGeom>
        </p:spPr>
      </p:pic>
      <p:sp>
        <p:nvSpPr>
          <p:cNvPr id="18" name="Right Triangle 17"/>
          <p:cNvSpPr/>
          <p:nvPr userDrawn="1"/>
        </p:nvSpPr>
        <p:spPr>
          <a:xfrm rot="10800000" flipH="1">
            <a:off x="0" y="-4"/>
            <a:ext cx="1965064" cy="6857999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Snip Single Corner Rectangle 8"/>
          <p:cNvSpPr/>
          <p:nvPr userDrawn="1"/>
        </p:nvSpPr>
        <p:spPr>
          <a:xfrm flipH="1">
            <a:off x="3909060" y="-5"/>
            <a:ext cx="523494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0" name="Snip Single Corner Rectangle 8"/>
          <p:cNvSpPr/>
          <p:nvPr userDrawn="1"/>
        </p:nvSpPr>
        <p:spPr>
          <a:xfrm flipH="1">
            <a:off x="3909060" y="6400793"/>
            <a:ext cx="523494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5A4F6D7-06B3-453E-953D-9A9B2501EFFA}"/>
              </a:ext>
            </a:extLst>
          </p:cNvPr>
          <p:cNvSpPr txBox="1"/>
          <p:nvPr userDrawn="1"/>
        </p:nvSpPr>
        <p:spPr>
          <a:xfrm>
            <a:off x="1165860" y="4389120"/>
            <a:ext cx="27432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Creativity 2020 - </a:t>
            </a: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Debat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Inggris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ID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180" y="2948090"/>
            <a:ext cx="397764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xmlns="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6340" y="4297680"/>
            <a:ext cx="37033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960DA89A-E900-4736-8CEE-D0EF85108037}"/>
              </a:ext>
            </a:extLst>
          </p:cNvPr>
          <p:cNvSpPr/>
          <p:nvPr userDrawn="1"/>
        </p:nvSpPr>
        <p:spPr>
          <a:xfrm>
            <a:off x="4869180" y="4228251"/>
            <a:ext cx="397764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5" name="Rectangle 24"/>
          <p:cNvSpPr/>
          <p:nvPr userDrawn="1"/>
        </p:nvSpPr>
        <p:spPr>
          <a:xfrm>
            <a:off x="8021973" y="612396"/>
            <a:ext cx="1122028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9657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28793D0-AA01-4A17-BADB-DA70DE373CBB}"/>
              </a:ext>
            </a:extLst>
          </p:cNvPr>
          <p:cNvSpPr/>
          <p:nvPr userDrawn="1"/>
        </p:nvSpPr>
        <p:spPr>
          <a:xfrm>
            <a:off x="535781" y="1370796"/>
            <a:ext cx="8229600" cy="246888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3C864B2-AF36-4F2F-97A8-92321662F59C}"/>
              </a:ext>
            </a:extLst>
          </p:cNvPr>
          <p:cNvSpPr txBox="1"/>
          <p:nvPr userDrawn="1"/>
        </p:nvSpPr>
        <p:spPr>
          <a:xfrm>
            <a:off x="4181994" y="2185070"/>
            <a:ext cx="43977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pc="225" dirty="0" err="1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Terima</a:t>
            </a:r>
            <a:r>
              <a:rPr lang="en-US" sz="5000" b="1" spc="225" dirty="0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 </a:t>
            </a:r>
            <a:r>
              <a:rPr lang="en-US" sz="5000" b="1" spc="225" dirty="0" err="1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Kasih</a:t>
            </a:r>
            <a:endParaRPr lang="id-ID" sz="5000" b="1" spc="225" dirty="0">
              <a:solidFill>
                <a:srgbClr val="E0E0E0"/>
              </a:solidFill>
              <a:effectLst/>
              <a:latin typeface="Mathline" panose="02000500000000090000" pitchFamily="2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B50ED46-F097-4F9D-B28C-3303EF0BF3FE}"/>
              </a:ext>
            </a:extLst>
          </p:cNvPr>
          <p:cNvSpPr txBox="1"/>
          <p:nvPr userDrawn="1"/>
        </p:nvSpPr>
        <p:spPr>
          <a:xfrm>
            <a:off x="4181993" y="420624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82A1A95-7DCF-4648-9E28-3D1DF1E6A265}"/>
              </a:ext>
            </a:extLst>
          </p:cNvPr>
          <p:cNvSpPr txBox="1"/>
          <p:nvPr userDrawn="1"/>
        </p:nvSpPr>
        <p:spPr>
          <a:xfrm>
            <a:off x="4547754" y="5582555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937BA1DB-6069-4A65-9518-580CAAA24DF5}"/>
              </a:ext>
            </a:extLst>
          </p:cNvPr>
          <p:cNvSpPr txBox="1"/>
          <p:nvPr userDrawn="1"/>
        </p:nvSpPr>
        <p:spPr>
          <a:xfrm>
            <a:off x="7016633" y="4851035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201FF94-5AC3-4A99-B7B1-A80F9EFE6866}"/>
              </a:ext>
            </a:extLst>
          </p:cNvPr>
          <p:cNvSpPr txBox="1"/>
          <p:nvPr userDrawn="1"/>
        </p:nvSpPr>
        <p:spPr>
          <a:xfrm>
            <a:off x="7016633" y="4530995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5532671-8C5C-4A08-9A27-A9E4AF30B874}"/>
              </a:ext>
            </a:extLst>
          </p:cNvPr>
          <p:cNvSpPr txBox="1"/>
          <p:nvPr userDrawn="1"/>
        </p:nvSpPr>
        <p:spPr>
          <a:xfrm>
            <a:off x="7016633" y="4210955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34" y="5582553"/>
            <a:ext cx="276431" cy="274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14" y="4851033"/>
            <a:ext cx="278573" cy="2743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14" y="4530993"/>
            <a:ext cx="275524" cy="2743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13" y="4210953"/>
            <a:ext cx="274320" cy="2743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D001A80-EB80-4EC3-BAA1-FC212FB02847}"/>
              </a:ext>
            </a:extLst>
          </p:cNvPr>
          <p:cNvSpPr txBox="1"/>
          <p:nvPr userDrawn="1"/>
        </p:nvSpPr>
        <p:spPr>
          <a:xfrm>
            <a:off x="7016635" y="5171075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4439" y="5171073"/>
            <a:ext cx="274320" cy="27432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xmlns="" id="{AF02747C-D0DB-4D0C-9C95-99D9B5796233}"/>
              </a:ext>
            </a:extLst>
          </p:cNvPr>
          <p:cNvSpPr/>
          <p:nvPr userDrawn="1"/>
        </p:nvSpPr>
        <p:spPr>
          <a:xfrm>
            <a:off x="912489" y="1086316"/>
            <a:ext cx="3037840" cy="3037840"/>
          </a:xfrm>
          <a:prstGeom prst="ellipse">
            <a:avLst/>
          </a:prstGeom>
          <a:solidFill>
            <a:srgbClr val="E0E0E0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44" name="Picture 43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5E8ABA84-97AD-434F-8AE6-7870BF5CBF8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31" y="1921655"/>
            <a:ext cx="2129980" cy="576055"/>
          </a:xfrm>
          <a:prstGeom prst="rect">
            <a:avLst/>
          </a:prstGeom>
        </p:spPr>
      </p:pic>
      <p:pic>
        <p:nvPicPr>
          <p:cNvPr id="45" name="Picture 44" descr="A white and blue sign with yellow text&#10;&#10;AI-generated content may be incorrect.">
            <a:extLst>
              <a:ext uri="{FF2B5EF4-FFF2-40B4-BE49-F238E27FC236}">
                <a16:creationId xmlns:a16="http://schemas.microsoft.com/office/drawing/2014/main" xmlns="" id="{B0C23E4F-E6BC-322E-CE3A-8575EA4F705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31" y="2631516"/>
            <a:ext cx="2129981" cy="83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9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34" grpId="0"/>
      <p:bldP spid="35" grpId="0"/>
      <p:bldP spid="36" grpId="0"/>
      <p:bldP spid="41" grpId="0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28793D0-AA01-4A17-BADB-DA70DE373CBB}"/>
              </a:ext>
            </a:extLst>
          </p:cNvPr>
          <p:cNvSpPr/>
          <p:nvPr userDrawn="1"/>
        </p:nvSpPr>
        <p:spPr>
          <a:xfrm>
            <a:off x="0" y="3214237"/>
            <a:ext cx="9144000" cy="3656796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3C864B2-AF36-4F2F-97A8-92321662F59C}"/>
              </a:ext>
            </a:extLst>
          </p:cNvPr>
          <p:cNvSpPr txBox="1"/>
          <p:nvPr userDrawn="1"/>
        </p:nvSpPr>
        <p:spPr>
          <a:xfrm>
            <a:off x="2259347" y="4158640"/>
            <a:ext cx="46714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0" u="none" spc="225" dirty="0" err="1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Terima</a:t>
            </a:r>
            <a:r>
              <a:rPr lang="en-US" sz="6000" b="0" u="none" spc="225" dirty="0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 </a:t>
            </a:r>
            <a:r>
              <a:rPr lang="en-US" sz="6000" b="0" u="none" spc="225" dirty="0" err="1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Kasih</a:t>
            </a:r>
            <a:endParaRPr lang="id-ID" sz="6000" b="0" u="none" spc="225" dirty="0">
              <a:solidFill>
                <a:srgbClr val="E0E0E0"/>
              </a:solidFill>
              <a:effectLst/>
              <a:latin typeface="Berlin Sans FB" panose="020E0602020502020306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2252856" y="5119719"/>
            <a:ext cx="4625305" cy="288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F21C907-A8A6-43A7-8F75-84EFAD7BD70C}"/>
              </a:ext>
            </a:extLst>
          </p:cNvPr>
          <p:cNvSpPr txBox="1"/>
          <p:nvPr userDrawn="1"/>
        </p:nvSpPr>
        <p:spPr>
          <a:xfrm>
            <a:off x="466321" y="720369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6CF4902-2F6D-4D50-B6E1-58D554729EFF}"/>
              </a:ext>
            </a:extLst>
          </p:cNvPr>
          <p:cNvSpPr txBox="1"/>
          <p:nvPr userDrawn="1"/>
        </p:nvSpPr>
        <p:spPr>
          <a:xfrm>
            <a:off x="832082" y="2096684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E775574A-5B31-40F0-B677-607B1712B4AA}"/>
              </a:ext>
            </a:extLst>
          </p:cNvPr>
          <p:cNvSpPr txBox="1"/>
          <p:nvPr userDrawn="1"/>
        </p:nvSpPr>
        <p:spPr>
          <a:xfrm>
            <a:off x="3300962" y="1365164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0F3F231-0F42-48FE-AF23-A636AD8A0718}"/>
              </a:ext>
            </a:extLst>
          </p:cNvPr>
          <p:cNvSpPr txBox="1"/>
          <p:nvPr userDrawn="1"/>
        </p:nvSpPr>
        <p:spPr>
          <a:xfrm>
            <a:off x="3300961" y="1045124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7D4AB204-F572-404E-AFD3-A3716BF03415}"/>
              </a:ext>
            </a:extLst>
          </p:cNvPr>
          <p:cNvSpPr txBox="1"/>
          <p:nvPr userDrawn="1"/>
        </p:nvSpPr>
        <p:spPr>
          <a:xfrm>
            <a:off x="3300961" y="725084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011FE2BB-AE07-4C80-9C0C-9B2F9703A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62" y="2096682"/>
            <a:ext cx="276431" cy="2743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B3B63A4C-FE5D-4245-B604-65D6ECE76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42" y="1365162"/>
            <a:ext cx="278573" cy="2743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DDE3E8FF-D0DB-4AC9-B49D-92E5486477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42" y="1045122"/>
            <a:ext cx="275524" cy="2743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8CE26D18-3FF7-486B-8964-197EDC724DE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41" y="725082"/>
            <a:ext cx="274320" cy="27432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87002F12-E3BE-47BB-BF96-129FFCA9C4D1}"/>
              </a:ext>
            </a:extLst>
          </p:cNvPr>
          <p:cNvSpPr txBox="1"/>
          <p:nvPr userDrawn="1"/>
        </p:nvSpPr>
        <p:spPr>
          <a:xfrm>
            <a:off x="3300962" y="1685204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35E81063-B8D5-49EC-B906-CB8E4BCEC3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8767" y="1685202"/>
            <a:ext cx="274320" cy="274320"/>
          </a:xfrm>
          <a:prstGeom prst="rect">
            <a:avLst/>
          </a:prstGeom>
        </p:spPr>
      </p:pic>
      <p:pic>
        <p:nvPicPr>
          <p:cNvPr id="44" name="Picture 43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AE9EE400-651B-4A9E-89EB-774C2A68827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686" y="811811"/>
            <a:ext cx="2283115" cy="617471"/>
          </a:xfrm>
          <a:prstGeom prst="rect">
            <a:avLst/>
          </a:prstGeom>
        </p:spPr>
      </p:pic>
      <p:pic>
        <p:nvPicPr>
          <p:cNvPr id="45" name="Picture 44" descr="A white and blue sign with yellow text&#10;&#10;AI-generated content may be incorrect.">
            <a:extLst>
              <a:ext uri="{FF2B5EF4-FFF2-40B4-BE49-F238E27FC236}">
                <a16:creationId xmlns:a16="http://schemas.microsoft.com/office/drawing/2014/main" xmlns="" id="{5CDA99CE-55B5-24B7-D361-8352FD83F80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685" y="1542364"/>
            <a:ext cx="1918476" cy="74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1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/>
      <p:bldP spid="34" grpId="0"/>
      <p:bldP spid="35" grpId="0"/>
      <p:bldP spid="36" grpId="0"/>
      <p:bldP spid="37" grpId="0"/>
      <p:bldP spid="42" grpId="0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A28793D0-AA01-4A17-BADB-DA70DE373CBB}"/>
              </a:ext>
            </a:extLst>
          </p:cNvPr>
          <p:cNvSpPr/>
          <p:nvPr userDrawn="1"/>
        </p:nvSpPr>
        <p:spPr>
          <a:xfrm>
            <a:off x="7090392" y="0"/>
            <a:ext cx="2053608" cy="6871033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3C864B2-AF36-4F2F-97A8-92321662F59C}"/>
              </a:ext>
            </a:extLst>
          </p:cNvPr>
          <p:cNvSpPr txBox="1"/>
          <p:nvPr userDrawn="1"/>
        </p:nvSpPr>
        <p:spPr>
          <a:xfrm>
            <a:off x="671608" y="2595130"/>
            <a:ext cx="60305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0" spc="300" err="1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Terima</a:t>
            </a:r>
            <a:r>
              <a:rPr lang="en-US" sz="8000" b="0" spc="300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 Kasih</a:t>
            </a:r>
            <a:endParaRPr lang="id-ID" sz="8000" b="0" spc="300">
              <a:solidFill>
                <a:schemeClr val="tx1"/>
              </a:solidFill>
              <a:effectLst/>
              <a:latin typeface="Arno Pro" panose="02020502040506020403" pitchFamily="18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539668" y="3629774"/>
            <a:ext cx="6167073" cy="28800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EAB8D8A-EEBB-40AA-9FFA-D775DFDC4BAD}"/>
              </a:ext>
            </a:extLst>
          </p:cNvPr>
          <p:cNvSpPr txBox="1"/>
          <p:nvPr userDrawn="1"/>
        </p:nvSpPr>
        <p:spPr>
          <a:xfrm>
            <a:off x="773474" y="3918567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DAF193D-26CF-431A-A67E-B1B78CE2E224}"/>
              </a:ext>
            </a:extLst>
          </p:cNvPr>
          <p:cNvSpPr txBox="1"/>
          <p:nvPr userDrawn="1"/>
        </p:nvSpPr>
        <p:spPr>
          <a:xfrm>
            <a:off x="1139235" y="5294882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B7903E46-AD51-4CFE-948C-7FFD939CDE87}"/>
              </a:ext>
            </a:extLst>
          </p:cNvPr>
          <p:cNvSpPr txBox="1"/>
          <p:nvPr userDrawn="1"/>
        </p:nvSpPr>
        <p:spPr>
          <a:xfrm>
            <a:off x="3608114" y="4563362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1E5D49E-2C28-4CC4-837C-F216A116EBCD}"/>
              </a:ext>
            </a:extLst>
          </p:cNvPr>
          <p:cNvSpPr txBox="1"/>
          <p:nvPr userDrawn="1"/>
        </p:nvSpPr>
        <p:spPr>
          <a:xfrm>
            <a:off x="3608114" y="4243322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52A78137-F9B2-479D-83C2-548830ED75DF}"/>
              </a:ext>
            </a:extLst>
          </p:cNvPr>
          <p:cNvSpPr txBox="1"/>
          <p:nvPr userDrawn="1"/>
        </p:nvSpPr>
        <p:spPr>
          <a:xfrm>
            <a:off x="3608114" y="3923282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E8356B3B-55F3-4697-9C39-B6E7A15807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15" y="5294880"/>
            <a:ext cx="276431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8BD58550-CD83-410F-9981-BAB2576515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95" y="4563360"/>
            <a:ext cx="278573" cy="27432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7E2D55E7-47B4-4FC9-8D19-C69BF7A7EE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95" y="4243320"/>
            <a:ext cx="275524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3A36975B-E3DE-4B42-A9DF-2BFE4B1841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94" y="3923280"/>
            <a:ext cx="274320" cy="27432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15C95BDA-9FB0-4AE9-B972-E85AB5C39BDE}"/>
              </a:ext>
            </a:extLst>
          </p:cNvPr>
          <p:cNvSpPr txBox="1"/>
          <p:nvPr userDrawn="1"/>
        </p:nvSpPr>
        <p:spPr>
          <a:xfrm>
            <a:off x="3608116" y="4883402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B90A624C-EC49-4E82-9816-8CD7BECA5F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920" y="4883400"/>
            <a:ext cx="274320" cy="274320"/>
          </a:xfrm>
          <a:prstGeom prst="rect">
            <a:avLst/>
          </a:prstGeom>
        </p:spPr>
      </p:pic>
      <p:pic>
        <p:nvPicPr>
          <p:cNvPr id="49" name="Picture 48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309968"/>
            <a:ext cx="1315946" cy="355899"/>
          </a:xfrm>
          <a:prstGeom prst="rect">
            <a:avLst/>
          </a:prstGeom>
        </p:spPr>
      </p:pic>
      <p:pic>
        <p:nvPicPr>
          <p:cNvPr id="50" name="Picture 49" descr="Logo&#10;&#10;Description automatically generated">
            <a:extLst>
              <a:ext uri="{FF2B5EF4-FFF2-40B4-BE49-F238E27FC236}">
                <a16:creationId xmlns:a16="http://schemas.microsoft.com/office/drawing/2014/main" xmlns="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27" y="268402"/>
            <a:ext cx="954146" cy="40364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210654" y="228957"/>
            <a:ext cx="473993" cy="47399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775412" y="119328"/>
            <a:ext cx="1284574" cy="67494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69" y="257788"/>
            <a:ext cx="447557" cy="4475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95" y="257788"/>
            <a:ext cx="432097" cy="43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0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38" grpId="0"/>
      <p:bldP spid="39" grpId="0"/>
      <p:bldP spid="40" grpId="0"/>
      <p:bldP spid="41" grpId="0"/>
      <p:bldP spid="42" grpId="0"/>
      <p:bldP spid="47" grpId="0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knowledg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xmlns="" id="{7C167724-F0DD-475A-A76A-699C615D07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858520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Acknowledgement</a:t>
            </a:r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B83F841-977C-414C-AB38-98604DC35013}"/>
              </a:ext>
            </a:extLst>
          </p:cNvPr>
          <p:cNvSpPr txBox="1"/>
          <p:nvPr userDrawn="1"/>
        </p:nvSpPr>
        <p:spPr>
          <a:xfrm>
            <a:off x="914401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C06D7A-0528-4E7F-9779-78CD3EB27FC8}"/>
              </a:ext>
            </a:extLst>
          </p:cNvPr>
          <p:cNvSpPr txBox="1"/>
          <p:nvPr userDrawn="1"/>
        </p:nvSpPr>
        <p:spPr>
          <a:xfrm>
            <a:off x="1257300" y="3749040"/>
            <a:ext cx="77851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Cesario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Auditya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Pratama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Raihan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Ramadhan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Yusuf,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Reynaldi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Pratama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Andi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Ashila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Putri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Tsaniah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Attalla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Naufal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xmlns="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828800"/>
            <a:ext cx="7670801" cy="13716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/>
              <a:t>Tuliskan nama pembuat content disini</a:t>
            </a:r>
            <a:endParaRPr lang="en-ID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7670800" cy="91440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/>
              <a:t>Tuliskan nama pemodifikasi disini</a:t>
            </a:r>
            <a:endParaRPr lang="en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404067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image" Target="../media/image3.png"/><Relationship Id="rId26" Type="http://schemas.openxmlformats.org/officeDocument/2006/relationships/image" Target="../media/image11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image" Target="../media/image2.png"/><Relationship Id="rId25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23" Type="http://schemas.openxmlformats.org/officeDocument/2006/relationships/image" Target="../media/image8.png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image" Target="../media/image7.png"/><Relationship Id="rId27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image" Target="../media/image9.png"/><Relationship Id="rId26" Type="http://schemas.openxmlformats.org/officeDocument/2006/relationships/image" Target="../media/image6.png"/><Relationship Id="rId3" Type="http://schemas.openxmlformats.org/officeDocument/2006/relationships/slideLayout" Target="../slideLayouts/slideLayout33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8.png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4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4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image" Target="../media/image2.png"/><Relationship Id="rId27" Type="http://schemas.openxmlformats.org/officeDocument/2006/relationships/image" Target="../media/image1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3.png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20.png"/><Relationship Id="rId25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5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image" Target="../media/image7.png"/><Relationship Id="rId28" Type="http://schemas.openxmlformats.org/officeDocument/2006/relationships/image" Target="../media/image12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image" Target="../media/image2.png"/><Relationship Id="rId27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23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image" Target="../media/image24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26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10.xml"/><Relationship Id="rId21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5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29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2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23" Type="http://schemas.openxmlformats.org/officeDocument/2006/relationships/slideLayout" Target="../slideLayouts/slideLayout130.xml"/><Relationship Id="rId28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31" Type="http://schemas.openxmlformats.org/officeDocument/2006/relationships/theme" Target="../theme/theme9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Relationship Id="rId22" Type="http://schemas.openxmlformats.org/officeDocument/2006/relationships/slideLayout" Target="../slideLayouts/slideLayout129.xml"/><Relationship Id="rId27" Type="http://schemas.openxmlformats.org/officeDocument/2006/relationships/slideLayout" Target="../slideLayouts/slideLayout134.xml"/><Relationship Id="rId30" Type="http://schemas.openxmlformats.org/officeDocument/2006/relationships/slideLayout" Target="../slideLayouts/slideLayout137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xmlns="" id="{6B0E526D-E779-42A7-88CB-2D847D0A4036}"/>
              </a:ext>
            </a:extLst>
          </p:cNvPr>
          <p:cNvSpPr/>
          <p:nvPr userDrawn="1"/>
        </p:nvSpPr>
        <p:spPr>
          <a:xfrm>
            <a:off x="4331442" y="963828"/>
            <a:ext cx="4858278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xmlns="" id="{EB353DA5-6035-4534-8F9D-8E9C2DDF3EA2}"/>
              </a:ext>
            </a:extLst>
          </p:cNvPr>
          <p:cNvSpPr/>
          <p:nvPr userDrawn="1"/>
        </p:nvSpPr>
        <p:spPr>
          <a:xfrm>
            <a:off x="0" y="4480560"/>
            <a:ext cx="6309360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F397A91-A1CF-492D-B460-67EE3A3EE359}"/>
              </a:ext>
            </a:extLst>
          </p:cNvPr>
          <p:cNvSpPr/>
          <p:nvPr userDrawn="1"/>
        </p:nvSpPr>
        <p:spPr>
          <a:xfrm>
            <a:off x="0" y="1426234"/>
            <a:ext cx="9189720" cy="35661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45D749D2-4625-4CC8-8E98-FD309C6C1819}"/>
              </a:ext>
            </a:extLst>
          </p:cNvPr>
          <p:cNvSpPr/>
          <p:nvPr userDrawn="1"/>
        </p:nvSpPr>
        <p:spPr>
          <a:xfrm>
            <a:off x="1303020" y="3840480"/>
            <a:ext cx="78867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CDB96B21-0BBD-4C96-9463-886190AC3370}"/>
              </a:ext>
            </a:extLst>
          </p:cNvPr>
          <p:cNvSpPr/>
          <p:nvPr userDrawn="1"/>
        </p:nvSpPr>
        <p:spPr>
          <a:xfrm>
            <a:off x="960120" y="3749040"/>
            <a:ext cx="78867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1" name="Title Placeholder 30">
            <a:extLst>
              <a:ext uri="{FF2B5EF4-FFF2-40B4-BE49-F238E27FC236}">
                <a16:creationId xmlns:a16="http://schemas.microsoft.com/office/drawing/2014/main" xmlns="" id="{B14B2E28-49A2-4D5C-BDA5-6785BD45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645919"/>
            <a:ext cx="8366760" cy="201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Presentation Title</a:t>
            </a:r>
            <a:endParaRPr lang="id-ID" dirty="0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xmlns="" id="{D816428D-C17F-4E5C-80F1-E198BC58D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89420" y="45720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xmlns="" id="{51B78D52-5B72-442B-84DE-7BDB19466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020" y="3931920"/>
            <a:ext cx="75438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lvl="0"/>
            <a:r>
              <a:rPr lang="en-US"/>
              <a:t>Presenter </a:t>
            </a:r>
            <a:endParaRPr lang="id-ID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C5CAE0F-8E54-444F-A9EF-5BC75401101E}"/>
              </a:ext>
            </a:extLst>
          </p:cNvPr>
          <p:cNvSpPr txBox="1"/>
          <p:nvPr userDrawn="1"/>
        </p:nvSpPr>
        <p:spPr>
          <a:xfrm>
            <a:off x="989134" y="5687342"/>
            <a:ext cx="26035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Menara YARSI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Kavling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13</a:t>
            </a:r>
          </a:p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DKI Jakarta, Indonesia 10510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744DEBE5-4FC7-41D3-BD2F-683259009D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5" y="5687338"/>
            <a:ext cx="627771" cy="8229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12B3AD42-6038-4EE3-84E0-1E58C5AF9B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6364448"/>
            <a:ext cx="276431" cy="2743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E14ED1A2-9476-42C7-A415-F3F73B8A47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5724368"/>
            <a:ext cx="278573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B117B8C7-A2BF-46B6-AC10-C7C813F3256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5404328"/>
            <a:ext cx="275524" cy="27432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A0B6D2DE-A512-491F-9666-CB0C50AEF971}"/>
              </a:ext>
            </a:extLst>
          </p:cNvPr>
          <p:cNvSpPr txBox="1"/>
          <p:nvPr userDrawn="1"/>
        </p:nvSpPr>
        <p:spPr>
          <a:xfrm>
            <a:off x="5284935" y="636445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B0C6300-3F10-4D13-A4FE-5A28B87E814C}"/>
              </a:ext>
            </a:extLst>
          </p:cNvPr>
          <p:cNvSpPr txBox="1"/>
          <p:nvPr userDrawn="1"/>
        </p:nvSpPr>
        <p:spPr>
          <a:xfrm>
            <a:off x="7173471" y="5724370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38ABC48-7E3D-45B7-A29E-C8A760610F46}"/>
              </a:ext>
            </a:extLst>
          </p:cNvPr>
          <p:cNvSpPr txBox="1"/>
          <p:nvPr userDrawn="1"/>
        </p:nvSpPr>
        <p:spPr>
          <a:xfrm>
            <a:off x="6975632" y="540433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A52CB890-03DB-419C-B639-626D5B30CEB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7" y="5084288"/>
            <a:ext cx="274320" cy="2743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5209ED3B-E56B-485F-8506-85BF46C84DE5}"/>
              </a:ext>
            </a:extLst>
          </p:cNvPr>
          <p:cNvSpPr txBox="1"/>
          <p:nvPr userDrawn="1"/>
        </p:nvSpPr>
        <p:spPr>
          <a:xfrm>
            <a:off x="6820879" y="508429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9B78714B-AB29-43A1-9CF8-29E71F63518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7191" y="6044408"/>
            <a:ext cx="274320" cy="27432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C8B533F8-1AAD-4BF5-94F5-7C6CB050062D}"/>
              </a:ext>
            </a:extLst>
          </p:cNvPr>
          <p:cNvSpPr txBox="1"/>
          <p:nvPr userDrawn="1"/>
        </p:nvSpPr>
        <p:spPr>
          <a:xfrm>
            <a:off x="7695637" y="604441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YARSI</a:t>
            </a:r>
            <a:r>
              <a:rPr lang="en-US" sz="1200" baseline="0">
                <a:latin typeface="Arial" panose="020B0604020202020204" pitchFamily="34" charset="0"/>
                <a:cs typeface="Arial" panose="020B0604020202020204" pitchFamily="34" charset="0"/>
              </a:rPr>
              <a:t> TV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Picture 51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246985"/>
            <a:ext cx="1315946" cy="355899"/>
          </a:xfrm>
          <a:prstGeom prst="rect">
            <a:avLst/>
          </a:prstGeom>
        </p:spPr>
      </p:pic>
      <p:pic>
        <p:nvPicPr>
          <p:cNvPr id="53" name="Picture 52" descr="Logo&#10;&#10;Description automatically generated">
            <a:extLst>
              <a:ext uri="{FF2B5EF4-FFF2-40B4-BE49-F238E27FC236}">
                <a16:creationId xmlns:a16="http://schemas.microsoft.com/office/drawing/2014/main" xmlns="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27" y="205419"/>
            <a:ext cx="954146" cy="40364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210654" y="165974"/>
            <a:ext cx="473993" cy="47399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775412" y="56345"/>
            <a:ext cx="1284574" cy="6749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69" y="194805"/>
            <a:ext cx="447557" cy="4475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95" y="194805"/>
            <a:ext cx="432097" cy="43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5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40" grpId="0"/>
      <p:bldP spid="40" grpId="1"/>
      <p:bldP spid="45" grpId="0"/>
      <p:bldP spid="45" grpId="1"/>
      <p:bldP spid="46" grpId="0"/>
      <p:bldP spid="46" grpId="1"/>
      <p:bldP spid="47" grpId="0"/>
      <p:bldP spid="47" grpId="1"/>
      <p:bldP spid="49" grpId="0"/>
      <p:bldP spid="49" grpId="1"/>
      <p:bldP spid="51" grpId="0"/>
      <p:bldP spid="51" grpId="1"/>
    </p:bldLst>
  </p:timing>
  <p:hf hdr="0"/>
  <p:txStyles>
    <p:titleStyle>
      <a:lvl1pPr algn="ctr" defTabSz="685783" rtl="0" eaLnBrk="1" latinLnBrk="0" hangingPunct="1">
        <a:lnSpc>
          <a:spcPct val="130000"/>
        </a:lnSpc>
        <a:spcBef>
          <a:spcPct val="0"/>
        </a:spcBef>
        <a:buNone/>
        <a:defRPr sz="30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685783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1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Diagonal Corners Snipped 11">
            <a:extLst>
              <a:ext uri="{FF2B5EF4-FFF2-40B4-BE49-F238E27FC236}">
                <a16:creationId xmlns:a16="http://schemas.microsoft.com/office/drawing/2014/main" xmlns="" id="{6B0E526D-E779-42A7-88CB-2D847D0A4036}"/>
              </a:ext>
            </a:extLst>
          </p:cNvPr>
          <p:cNvSpPr/>
          <p:nvPr userDrawn="1"/>
        </p:nvSpPr>
        <p:spPr>
          <a:xfrm>
            <a:off x="4331442" y="963828"/>
            <a:ext cx="4858278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ectangle: Diagonal Corners Snipped 12">
            <a:extLst>
              <a:ext uri="{FF2B5EF4-FFF2-40B4-BE49-F238E27FC236}">
                <a16:creationId xmlns:a16="http://schemas.microsoft.com/office/drawing/2014/main" xmlns="" id="{EB353DA5-6035-4534-8F9D-8E9C2DDF3EA2}"/>
              </a:ext>
            </a:extLst>
          </p:cNvPr>
          <p:cNvSpPr/>
          <p:nvPr userDrawn="1"/>
        </p:nvSpPr>
        <p:spPr>
          <a:xfrm>
            <a:off x="0" y="4480560"/>
            <a:ext cx="6309360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F397A91-A1CF-492D-B460-67EE3A3EE359}"/>
              </a:ext>
            </a:extLst>
          </p:cNvPr>
          <p:cNvSpPr/>
          <p:nvPr userDrawn="1"/>
        </p:nvSpPr>
        <p:spPr>
          <a:xfrm>
            <a:off x="0" y="1426234"/>
            <a:ext cx="9189720" cy="35661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35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491" y="232300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4077993"/>
            <a:ext cx="7886700" cy="817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5D749D2-4625-4CC8-8E98-FD309C6C1819}"/>
              </a:ext>
            </a:extLst>
          </p:cNvPr>
          <p:cNvSpPr/>
          <p:nvPr userDrawn="1"/>
        </p:nvSpPr>
        <p:spPr>
          <a:xfrm>
            <a:off x="1303020" y="3840480"/>
            <a:ext cx="78867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CDB96B21-0BBD-4C96-9463-886190AC3370}"/>
              </a:ext>
            </a:extLst>
          </p:cNvPr>
          <p:cNvSpPr/>
          <p:nvPr userDrawn="1"/>
        </p:nvSpPr>
        <p:spPr>
          <a:xfrm>
            <a:off x="960120" y="3749040"/>
            <a:ext cx="78867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C5CAE0F-8E54-444F-A9EF-5BC75401101E}"/>
              </a:ext>
            </a:extLst>
          </p:cNvPr>
          <p:cNvSpPr txBox="1"/>
          <p:nvPr userDrawn="1"/>
        </p:nvSpPr>
        <p:spPr>
          <a:xfrm>
            <a:off x="989134" y="5687342"/>
            <a:ext cx="26035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Menara YARSI Kavling 13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DKI Jakarta, Indonesia 10510</a:t>
            </a:r>
            <a:endParaRPr lang="id-ID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744DEBE5-4FC7-41D3-BD2F-683259009D1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5" y="5687338"/>
            <a:ext cx="627771" cy="82296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12B3AD42-6038-4EE3-84E0-1E58C5AF9BB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6364448"/>
            <a:ext cx="276431" cy="2743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E14ED1A2-9476-42C7-A415-F3F73B8A4763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5724368"/>
            <a:ext cx="278573" cy="27432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B117B8C7-A2BF-46B6-AC10-C7C813F32561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8" y="5404328"/>
            <a:ext cx="275524" cy="27432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0B6D2DE-A512-491F-9666-CB0C50AEF971}"/>
              </a:ext>
            </a:extLst>
          </p:cNvPr>
          <p:cNvSpPr txBox="1"/>
          <p:nvPr userDrawn="1"/>
        </p:nvSpPr>
        <p:spPr>
          <a:xfrm>
            <a:off x="5284935" y="636445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3B0C6300-3F10-4D13-A4FE-5A28B87E814C}"/>
              </a:ext>
            </a:extLst>
          </p:cNvPr>
          <p:cNvSpPr txBox="1"/>
          <p:nvPr userDrawn="1"/>
        </p:nvSpPr>
        <p:spPr>
          <a:xfrm>
            <a:off x="7173471" y="5724370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38ABC48-7E3D-45B7-A29E-C8A760610F46}"/>
              </a:ext>
            </a:extLst>
          </p:cNvPr>
          <p:cNvSpPr txBox="1"/>
          <p:nvPr userDrawn="1"/>
        </p:nvSpPr>
        <p:spPr>
          <a:xfrm>
            <a:off x="6975632" y="540433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A52CB890-03DB-419C-B639-626D5B30CEB3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47" y="5084288"/>
            <a:ext cx="274320" cy="27432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209ED3B-E56B-485F-8506-85BF46C84DE5}"/>
              </a:ext>
            </a:extLst>
          </p:cNvPr>
          <p:cNvSpPr txBox="1"/>
          <p:nvPr userDrawn="1"/>
        </p:nvSpPr>
        <p:spPr>
          <a:xfrm>
            <a:off x="6820879" y="508429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9B78714B-AB29-43A1-9CF8-29E71F635189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7191" y="6044408"/>
            <a:ext cx="274320" cy="27432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C8B533F8-1AAD-4BF5-94F5-7C6CB050062D}"/>
              </a:ext>
            </a:extLst>
          </p:cNvPr>
          <p:cNvSpPr txBox="1"/>
          <p:nvPr userDrawn="1"/>
        </p:nvSpPr>
        <p:spPr>
          <a:xfrm>
            <a:off x="7695637" y="604441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YARSI</a:t>
            </a:r>
            <a:r>
              <a:rPr lang="en-US" sz="1200" baseline="0">
                <a:latin typeface="Arial" panose="020B0604020202020204" pitchFamily="34" charset="0"/>
                <a:cs typeface="Arial" panose="020B0604020202020204" pitchFamily="34" charset="0"/>
              </a:rPr>
              <a:t> TV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246985"/>
            <a:ext cx="1315946" cy="355899"/>
          </a:xfrm>
          <a:prstGeom prst="rect">
            <a:avLst/>
          </a:prstGeom>
        </p:spPr>
      </p:pic>
      <p:pic>
        <p:nvPicPr>
          <p:cNvPr id="44" name="Picture 43" descr="Logo&#10;&#10;Description automatically generated">
            <a:extLst>
              <a:ext uri="{FF2B5EF4-FFF2-40B4-BE49-F238E27FC236}">
                <a16:creationId xmlns:a16="http://schemas.microsoft.com/office/drawing/2014/main" xmlns="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27" y="205419"/>
            <a:ext cx="954146" cy="40364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3210654" y="165974"/>
            <a:ext cx="473993" cy="47399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3775412" y="56345"/>
            <a:ext cx="1284574" cy="674946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69" y="194805"/>
            <a:ext cx="447557" cy="4475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95" y="194805"/>
            <a:ext cx="432097" cy="43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3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31" grpId="0"/>
      <p:bldP spid="31" grpId="1"/>
      <p:bldP spid="36" grpId="0"/>
      <p:bldP spid="36" grpId="1"/>
      <p:bldP spid="37" grpId="0"/>
      <p:bldP spid="37" grpId="1"/>
      <p:bldP spid="38" grpId="0"/>
      <p:bldP spid="38" grpId="1"/>
      <p:bldP spid="40" grpId="0"/>
      <p:bldP spid="40" grpId="1"/>
      <p:bldP spid="42" grpId="0"/>
      <p:bldP spid="42" grpId="1"/>
    </p:bld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73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2" r:id="rId12"/>
    <p:sldLayoutId id="2147483751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0" y="309968"/>
            <a:ext cx="1315946" cy="355899"/>
          </a:xfrm>
          <a:prstGeom prst="rect">
            <a:avLst/>
          </a:prstGeom>
        </p:spPr>
      </p:pic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xmlns="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27" y="268402"/>
            <a:ext cx="954146" cy="40364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3210654" y="228957"/>
            <a:ext cx="473993" cy="47399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775412" y="119328"/>
            <a:ext cx="1284574" cy="67494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69" y="257788"/>
            <a:ext cx="447557" cy="4475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95" y="257788"/>
            <a:ext cx="432097" cy="43209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0658" y="1279293"/>
            <a:ext cx="60362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8145" y="2841849"/>
            <a:ext cx="5328803" cy="1265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CA3A8F4-C97B-48BE-8BE1-61C5ADEA6D6A}"/>
              </a:ext>
            </a:extLst>
          </p:cNvPr>
          <p:cNvSpPr/>
          <p:nvPr userDrawn="1"/>
        </p:nvSpPr>
        <p:spPr>
          <a:xfrm>
            <a:off x="0" y="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5F2BB39-F6F1-4477-8403-7440173DA9D2}"/>
              </a:ext>
            </a:extLst>
          </p:cNvPr>
          <p:cNvSpPr/>
          <p:nvPr userDrawn="1"/>
        </p:nvSpPr>
        <p:spPr>
          <a:xfrm>
            <a:off x="2580659" y="2746940"/>
            <a:ext cx="6129000" cy="5059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920A279-F817-4D4A-AFBB-BE68521FDD96}"/>
              </a:ext>
            </a:extLst>
          </p:cNvPr>
          <p:cNvSpPr txBox="1"/>
          <p:nvPr userDrawn="1"/>
        </p:nvSpPr>
        <p:spPr>
          <a:xfrm>
            <a:off x="4594046" y="470916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59BAF9D8-999F-4B8D-94C0-AA1FAF9DC3D4}"/>
              </a:ext>
            </a:extLst>
          </p:cNvPr>
          <p:cNvSpPr txBox="1"/>
          <p:nvPr userDrawn="1"/>
        </p:nvSpPr>
        <p:spPr>
          <a:xfrm>
            <a:off x="5297506" y="6035042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5D894EC-5827-4400-857C-8B59A4BFFC78}"/>
              </a:ext>
            </a:extLst>
          </p:cNvPr>
          <p:cNvSpPr txBox="1"/>
          <p:nvPr userDrawn="1"/>
        </p:nvSpPr>
        <p:spPr>
          <a:xfrm>
            <a:off x="7142114" y="5303522"/>
            <a:ext cx="139653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91ADDA37-B9E1-4ED5-B4AB-6C9AC73599DF}"/>
              </a:ext>
            </a:extLst>
          </p:cNvPr>
          <p:cNvSpPr txBox="1"/>
          <p:nvPr userDrawn="1"/>
        </p:nvSpPr>
        <p:spPr>
          <a:xfrm>
            <a:off x="7142113" y="4983482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B257ABD-6FB4-463D-88B2-158E4DF96944}"/>
              </a:ext>
            </a:extLst>
          </p:cNvPr>
          <p:cNvSpPr txBox="1"/>
          <p:nvPr userDrawn="1"/>
        </p:nvSpPr>
        <p:spPr>
          <a:xfrm>
            <a:off x="7142113" y="4663442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9976D28F-D622-480D-BD18-2DD52D720436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186" y="6035040"/>
            <a:ext cx="276431" cy="2743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AC2927CD-5B7A-4B8A-8FB8-5190102B8D9F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794" y="5303520"/>
            <a:ext cx="278573" cy="27432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C761AFE7-20C6-47B2-8C7A-304A0BB78CA0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794" y="4983480"/>
            <a:ext cx="275524" cy="2743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7EA85FEF-BC00-4303-AAB6-EAF5C932B7C7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793" y="4663440"/>
            <a:ext cx="274320" cy="27432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0CE6D75-74F1-47ED-B033-C035175AE70F}"/>
              </a:ext>
            </a:extLst>
          </p:cNvPr>
          <p:cNvSpPr txBox="1"/>
          <p:nvPr userDrawn="1"/>
        </p:nvSpPr>
        <p:spPr>
          <a:xfrm>
            <a:off x="7142114" y="5623562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0740D49F-D6C5-4D6E-9CAD-B5009201E9C6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9919" y="5623560"/>
            <a:ext cx="274320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337E5781-9223-4149-BFE7-CC5939A6E3DB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3270" y="1956164"/>
            <a:ext cx="6533255" cy="477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69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35" grpId="0"/>
      <p:bldP spid="36" grpId="0"/>
      <p:bldP spid="37" grpId="0"/>
      <p:bldP spid="38" grpId="0"/>
      <p:bldP spid="39" grpId="0"/>
      <p:bldP spid="44" grpId="0"/>
    </p:bldLst>
  </p:timing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3AE6AF26-878A-4B9C-B4D9-3A6C017E08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/>
          <a:srcRect l="10782" r="14383" b="27192"/>
          <a:stretch/>
        </p:blipFill>
        <p:spPr>
          <a:xfrm>
            <a:off x="-12699" y="-69731"/>
            <a:ext cx="9169400" cy="3692923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455D9B9A-A976-4B11-8902-BAC1393E767C}"/>
              </a:ext>
            </a:extLst>
          </p:cNvPr>
          <p:cNvSpPr/>
          <p:nvPr userDrawn="1"/>
        </p:nvSpPr>
        <p:spPr>
          <a:xfrm>
            <a:off x="1690" y="2766718"/>
            <a:ext cx="3930230" cy="1798822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E5F2BB39-F6F1-4477-8403-7440173DA9D2}"/>
              </a:ext>
            </a:extLst>
          </p:cNvPr>
          <p:cNvSpPr/>
          <p:nvPr userDrawn="1"/>
        </p:nvSpPr>
        <p:spPr>
          <a:xfrm>
            <a:off x="3893297" y="3572262"/>
            <a:ext cx="5272783" cy="84703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CAB608F-F221-403E-9A26-5025BE9A7E43}"/>
              </a:ext>
            </a:extLst>
          </p:cNvPr>
          <p:cNvSpPr/>
          <p:nvPr userDrawn="1"/>
        </p:nvSpPr>
        <p:spPr>
          <a:xfrm>
            <a:off x="-9824" y="4498303"/>
            <a:ext cx="3941744" cy="9256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3E631FF4-9AFD-4657-A62C-993CFD6FA4D5}"/>
              </a:ext>
            </a:extLst>
          </p:cNvPr>
          <p:cNvSpPr/>
          <p:nvPr userDrawn="1"/>
        </p:nvSpPr>
        <p:spPr>
          <a:xfrm>
            <a:off x="3893297" y="3585031"/>
            <a:ext cx="68580" cy="10058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8" name="Date Placeholder 41">
            <a:extLst>
              <a:ext uri="{FF2B5EF4-FFF2-40B4-BE49-F238E27FC236}">
                <a16:creationId xmlns:a16="http://schemas.microsoft.com/office/drawing/2014/main" xmlns="" id="{E6094D88-9CAB-4238-8959-ECAB3F43CAA0}"/>
              </a:ext>
            </a:extLst>
          </p:cNvPr>
          <p:cNvSpPr txBox="1">
            <a:spLocks/>
          </p:cNvSpPr>
          <p:nvPr userDrawn="1"/>
        </p:nvSpPr>
        <p:spPr>
          <a:xfrm>
            <a:off x="8350853" y="3219911"/>
            <a:ext cx="799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B2166-621D-47E4-99FE-0C1261102C01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DD86AE9-9158-2930-AF57-00D54632FC56}"/>
              </a:ext>
            </a:extLst>
          </p:cNvPr>
          <p:cNvSpPr txBox="1"/>
          <p:nvPr userDrawn="1"/>
        </p:nvSpPr>
        <p:spPr>
          <a:xfrm>
            <a:off x="2273300" y="3562779"/>
            <a:ext cx="1300356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2AB56CB3-34D5-F0EE-A5DE-B340A8515225}"/>
              </a:ext>
            </a:extLst>
          </p:cNvPr>
          <p:cNvSpPr txBox="1"/>
          <p:nvPr userDrawn="1"/>
        </p:nvSpPr>
        <p:spPr>
          <a:xfrm>
            <a:off x="2273300" y="3242739"/>
            <a:ext cx="1478290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1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670D596A-64C9-BF76-18E0-1BDF3A90CF24}"/>
              </a:ext>
            </a:extLst>
          </p:cNvPr>
          <p:cNvSpPr txBox="1"/>
          <p:nvPr userDrawn="1"/>
        </p:nvSpPr>
        <p:spPr>
          <a:xfrm>
            <a:off x="2273301" y="2922699"/>
            <a:ext cx="1624163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04826D28-298C-BF15-0AAD-789E8EA99632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981" y="3555085"/>
            <a:ext cx="278573" cy="2743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1E9C607D-B88E-2EAE-EFB7-67BF0900DBC0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981" y="3235045"/>
            <a:ext cx="275524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6C9519AB-A358-AC1C-623E-ED373F6477B2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980" y="2915005"/>
            <a:ext cx="274320" cy="27432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44FA6888-15D0-6BFB-D6FE-B6B668D87A41}"/>
              </a:ext>
            </a:extLst>
          </p:cNvPr>
          <p:cNvSpPr txBox="1"/>
          <p:nvPr userDrawn="1"/>
        </p:nvSpPr>
        <p:spPr>
          <a:xfrm>
            <a:off x="2273301" y="3882819"/>
            <a:ext cx="829073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1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D1DC0376-B308-7195-3883-B4916304FDF2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106" y="3875125"/>
            <a:ext cx="274320" cy="27432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16A0B16C-C558-5AC3-1E63-9FF3C9B75967}"/>
              </a:ext>
            </a:extLst>
          </p:cNvPr>
          <p:cNvSpPr txBox="1"/>
          <p:nvPr userDrawn="1"/>
        </p:nvSpPr>
        <p:spPr>
          <a:xfrm>
            <a:off x="336857" y="4182326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F45C0A30-92BC-F499-9FAF-EAA5B4D61778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7" y="4182324"/>
            <a:ext cx="276431" cy="2743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C9E3EA5B-0AF5-6F55-12E5-22DE8EFD6875}"/>
              </a:ext>
            </a:extLst>
          </p:cNvPr>
          <p:cNvSpPr txBox="1"/>
          <p:nvPr userDrawn="1"/>
        </p:nvSpPr>
        <p:spPr>
          <a:xfrm>
            <a:off x="0" y="296709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1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1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657" y="149593"/>
            <a:ext cx="1315946" cy="355899"/>
          </a:xfrm>
          <a:prstGeom prst="rect">
            <a:avLst/>
          </a:prstGeom>
        </p:spPr>
      </p:pic>
      <p:pic>
        <p:nvPicPr>
          <p:cNvPr id="51" name="Picture 50" descr="Logo&#10;&#10;Description automatically generated">
            <a:extLst>
              <a:ext uri="{FF2B5EF4-FFF2-40B4-BE49-F238E27FC236}">
                <a16:creationId xmlns:a16="http://schemas.microsoft.com/office/drawing/2014/main" xmlns="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793" y="108027"/>
            <a:ext cx="954146" cy="40364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6676420" y="68582"/>
            <a:ext cx="473993" cy="47399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7241178" y="-41047"/>
            <a:ext cx="1284574" cy="674946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235" y="97413"/>
            <a:ext cx="447557" cy="4475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461" y="97413"/>
            <a:ext cx="432097" cy="43209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692238"/>
            <a:ext cx="7886700" cy="87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5705959"/>
            <a:ext cx="7886700" cy="471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918972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347184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800" y="365128"/>
            <a:ext cx="534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800" y="1825625"/>
            <a:ext cx="534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253A1BC-791D-1C7A-3CA7-01FC9BF01208}"/>
              </a:ext>
            </a:extLst>
          </p:cNvPr>
          <p:cNvSpPr/>
          <p:nvPr userDrawn="1"/>
        </p:nvSpPr>
        <p:spPr>
          <a:xfrm>
            <a:off x="5731510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FE1ECDE-A45F-3DA7-7E86-F80DE172E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93"/>
          <a:stretch/>
        </p:blipFill>
        <p:spPr>
          <a:xfrm>
            <a:off x="5946360" y="0"/>
            <a:ext cx="3197640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DD5E58CA-722E-3AA2-FD9F-FAF5473E7413}"/>
              </a:ext>
            </a:extLst>
          </p:cNvPr>
          <p:cNvGrpSpPr/>
          <p:nvPr userDrawn="1"/>
        </p:nvGrpSpPr>
        <p:grpSpPr>
          <a:xfrm>
            <a:off x="5843522" y="125307"/>
            <a:ext cx="1833904" cy="568869"/>
            <a:chOff x="8197630" y="87205"/>
            <a:chExt cx="1833904" cy="56886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1E722734-DCF6-1966-70EB-A8CB9983B7EE}"/>
                </a:ext>
              </a:extLst>
            </p:cNvPr>
            <p:cNvSpPr/>
            <p:nvPr userDrawn="1"/>
          </p:nvSpPr>
          <p:spPr>
            <a:xfrm>
              <a:off x="8197630" y="87205"/>
              <a:ext cx="1833904" cy="5688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800"/>
            </a:p>
          </p:txBody>
        </p:sp>
        <p:pic>
          <p:nvPicPr>
            <p:cNvPr id="16" name="Picture 15" descr="A picture containing background pattern&#10;&#10;Description automatically generated">
              <a:extLst>
                <a:ext uri="{FF2B5EF4-FFF2-40B4-BE49-F238E27FC236}">
                  <a16:creationId xmlns:a16="http://schemas.microsoft.com/office/drawing/2014/main" xmlns="" id="{000941A9-3C65-965B-C2D7-583E2DF56F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74" y="139457"/>
              <a:ext cx="1756215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078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9E2269C-8404-1FD3-8AB5-F9112D444322}"/>
              </a:ext>
            </a:extLst>
          </p:cNvPr>
          <p:cNvSpPr/>
          <p:nvPr userDrawn="1"/>
        </p:nvSpPr>
        <p:spPr>
          <a:xfrm>
            <a:off x="4468949" y="0"/>
            <a:ext cx="274320" cy="6858000"/>
          </a:xfrm>
          <a:prstGeom prst="rect">
            <a:avLst/>
          </a:prstGeom>
          <a:solidFill>
            <a:srgbClr val="104B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2C23BEFE-460E-AD12-844E-CFF7A9D50CBA}"/>
              </a:ext>
            </a:extLst>
          </p:cNvPr>
          <p:cNvSpPr/>
          <p:nvPr userDrawn="1"/>
        </p:nvSpPr>
        <p:spPr>
          <a:xfrm>
            <a:off x="4651829" y="0"/>
            <a:ext cx="274320" cy="6858000"/>
          </a:xfrm>
          <a:prstGeom prst="rect">
            <a:avLst/>
          </a:prstGeom>
          <a:solidFill>
            <a:srgbClr val="0E43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506E3936-F3E7-491D-AAF6-D47811DE0DE8}"/>
              </a:ext>
            </a:extLst>
          </p:cNvPr>
          <p:cNvSpPr/>
          <p:nvPr userDrawn="1"/>
        </p:nvSpPr>
        <p:spPr>
          <a:xfrm>
            <a:off x="4834709" y="0"/>
            <a:ext cx="274320" cy="6858000"/>
          </a:xfrm>
          <a:prstGeom prst="rect">
            <a:avLst/>
          </a:prstGeom>
          <a:solidFill>
            <a:srgbClr val="0C3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B3C2920C-AB41-9C5D-9989-43EB3DEBA4DE}"/>
              </a:ext>
            </a:extLst>
          </p:cNvPr>
          <p:cNvSpPr/>
          <p:nvPr userDrawn="1"/>
        </p:nvSpPr>
        <p:spPr>
          <a:xfrm>
            <a:off x="5017589" y="0"/>
            <a:ext cx="274320" cy="6858000"/>
          </a:xfrm>
          <a:prstGeom prst="rect">
            <a:avLst/>
          </a:prstGeom>
          <a:solidFill>
            <a:srgbClr val="0A3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B26B3775-15A9-2593-0914-C2B431AD808D}"/>
              </a:ext>
            </a:extLst>
          </p:cNvPr>
          <p:cNvSpPr/>
          <p:nvPr userDrawn="1"/>
        </p:nvSpPr>
        <p:spPr>
          <a:xfrm>
            <a:off x="5200469" y="0"/>
            <a:ext cx="274320" cy="6858000"/>
          </a:xfrm>
          <a:prstGeom prst="rect">
            <a:avLst/>
          </a:prstGeom>
          <a:solidFill>
            <a:srgbClr val="092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BE7780B2-93EF-4785-A831-3DAD2702EFE6}"/>
              </a:ext>
            </a:extLst>
          </p:cNvPr>
          <p:cNvSpPr/>
          <p:nvPr userDrawn="1"/>
        </p:nvSpPr>
        <p:spPr>
          <a:xfrm>
            <a:off x="5383349" y="0"/>
            <a:ext cx="274320" cy="6858000"/>
          </a:xfrm>
          <a:prstGeom prst="rect">
            <a:avLst/>
          </a:prstGeom>
          <a:solidFill>
            <a:srgbClr val="072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CBF7255-683B-29B7-D7F4-E9F34A5990E8}"/>
              </a:ext>
            </a:extLst>
          </p:cNvPr>
          <p:cNvSpPr/>
          <p:nvPr userDrawn="1"/>
        </p:nvSpPr>
        <p:spPr>
          <a:xfrm>
            <a:off x="5566229" y="0"/>
            <a:ext cx="274320" cy="6858000"/>
          </a:xfrm>
          <a:prstGeom prst="rect">
            <a:avLst/>
          </a:prstGeom>
          <a:solidFill>
            <a:srgbClr val="0519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D845486B-DF7F-FDB2-4041-3A57C618024C}"/>
              </a:ext>
            </a:extLst>
          </p:cNvPr>
          <p:cNvSpPr/>
          <p:nvPr userDrawn="1"/>
        </p:nvSpPr>
        <p:spPr>
          <a:xfrm>
            <a:off x="5749109" y="0"/>
            <a:ext cx="274320" cy="6858000"/>
          </a:xfrm>
          <a:prstGeom prst="rect">
            <a:avLst/>
          </a:prstGeom>
          <a:solidFill>
            <a:srgbClr val="031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E53B24EE-6BE7-F74C-3935-53DC5C2E4AC8}"/>
              </a:ext>
            </a:extLst>
          </p:cNvPr>
          <p:cNvSpPr/>
          <p:nvPr userDrawn="1"/>
        </p:nvSpPr>
        <p:spPr>
          <a:xfrm>
            <a:off x="5931989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CACBDE5D-B666-5275-DD09-3DAA2733BBA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11"/>
          <a:stretch>
            <a:fillRect/>
          </a:stretch>
        </p:blipFill>
        <p:spPr>
          <a:xfrm>
            <a:off x="6146839" y="0"/>
            <a:ext cx="299716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375288"/>
            <a:ext cx="41931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825625"/>
            <a:ext cx="41931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9" name="Picture 28" descr="A white and blue sign with yellow text&#10;&#10;AI-generated content may be incorrect.">
            <a:extLst>
              <a:ext uri="{FF2B5EF4-FFF2-40B4-BE49-F238E27FC236}">
                <a16:creationId xmlns:a16="http://schemas.microsoft.com/office/drawing/2014/main" xmlns="" id="{B0C23E4F-E6BC-322E-CE3A-8575EA4F705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149" y="372924"/>
            <a:ext cx="1842951" cy="71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2EA468C-B1A1-4D76-90F4-BE3BD798F358}"/>
              </a:ext>
            </a:extLst>
          </p:cNvPr>
          <p:cNvSpPr/>
          <p:nvPr userDrawn="1"/>
        </p:nvSpPr>
        <p:spPr>
          <a:xfrm>
            <a:off x="0" y="6492240"/>
            <a:ext cx="915543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2970" y="34978"/>
            <a:ext cx="6775270" cy="828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2240285-5293-45AC-99CD-7641EF990643}"/>
              </a:ext>
            </a:extLst>
          </p:cNvPr>
          <p:cNvSpPr/>
          <p:nvPr userDrawn="1"/>
        </p:nvSpPr>
        <p:spPr>
          <a:xfrm>
            <a:off x="8778240" y="6400800"/>
            <a:ext cx="377190" cy="4572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BA51F4B6-BB93-4B92-B55A-A936B02C432D}"/>
              </a:ext>
            </a:extLst>
          </p:cNvPr>
          <p:cNvSpPr/>
          <p:nvPr userDrawn="1"/>
        </p:nvSpPr>
        <p:spPr>
          <a:xfrm rot="16200000">
            <a:off x="8378190" y="6457950"/>
            <a:ext cx="457200" cy="3429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DEABAEF-7473-4D08-9931-DF2285B59BEE}"/>
              </a:ext>
            </a:extLst>
          </p:cNvPr>
          <p:cNvSpPr/>
          <p:nvPr userDrawn="1"/>
        </p:nvSpPr>
        <p:spPr>
          <a:xfrm>
            <a:off x="137160" y="906984"/>
            <a:ext cx="89154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pic>
        <p:nvPicPr>
          <p:cNvPr id="12" name="Picture 11" descr="A picture containing clock&#10;&#10;Description automatically generated">
            <a:extLst>
              <a:ext uri="{FF2B5EF4-FFF2-40B4-BE49-F238E27FC236}">
                <a16:creationId xmlns:a16="http://schemas.microsoft.com/office/drawing/2014/main" xmlns="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9" y="246985"/>
            <a:ext cx="1777065" cy="4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6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38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  <p:sldLayoutId id="2147483852" r:id="rId17"/>
    <p:sldLayoutId id="2147483853" r:id="rId18"/>
    <p:sldLayoutId id="2147483854" r:id="rId19"/>
    <p:sldLayoutId id="2147483855" r:id="rId20"/>
    <p:sldLayoutId id="2147483856" r:id="rId21"/>
    <p:sldLayoutId id="2147483857" r:id="rId22"/>
    <p:sldLayoutId id="2147483858" r:id="rId23"/>
    <p:sldLayoutId id="2147483859" r:id="rId24"/>
    <p:sldLayoutId id="2147483860" r:id="rId25"/>
    <p:sldLayoutId id="2147483861" r:id="rId26"/>
    <p:sldLayoutId id="2147483862" r:id="rId27"/>
    <p:sldLayoutId id="2147483863" r:id="rId28"/>
    <p:sldLayoutId id="2147483864" r:id="rId29"/>
    <p:sldLayoutId id="2147483865" r:id="rId3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E635-D77B-413B-9A4D-EFC75A291B9D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xmlns="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1604395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xmlns="" id="{935DF6BC-804E-4DC3-A62A-1FA1FEAB486D}"/>
              </a:ext>
            </a:extLst>
          </p:cNvPr>
          <p:cNvSpPr/>
          <p:nvPr userDrawn="1"/>
        </p:nvSpPr>
        <p:spPr>
          <a:xfrm>
            <a:off x="2" y="5219252"/>
            <a:ext cx="1183341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275579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err="1"/>
              <a:t>Jurnalis</a:t>
            </a:r>
            <a:r>
              <a:rPr lang="en-US" b="1"/>
              <a:t> </a:t>
            </a:r>
            <a:r>
              <a:rPr lang="en-US" b="1" err="1"/>
              <a:t>Uddi</a:t>
            </a:r>
            <a:r>
              <a:rPr lang="id-ID" b="1"/>
              <a:t>n</a:t>
            </a:r>
            <a:endParaRPr lang="en-US" b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d-ID" b="1"/>
              <a:t>jurnalis.uddin@yarsi.ac.id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833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828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5C456DFF-ABF6-0D88-F163-D9E0BA15C8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9244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C6343-A702-723F-A98E-024E1ACE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DB74DE1-9D1F-BE75-0BA4-2C850E224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41BE-A33A-4075-9585-3395384A8596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AD83FCA-D439-2B95-3987-D7DEB64285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54B0DB7-444E-D7E8-4EF3-283BF2C8E7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7852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68AF31-63FC-1FD7-2EF1-46E7E05D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868F489-B229-6176-46EE-38A46450F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A3F1-B9EB-46CA-86C9-E55465ED08F3}" type="datetime1">
              <a:rPr lang="id-ID" smtClean="0"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2796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F63FDA-EE5B-84E6-C5C9-07E35479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F97C468-8611-924C-55DD-865FE6CE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F52A-9D46-42C3-A70C-0C7F30DADE89}" type="datetime1">
              <a:rPr lang="id-ID" smtClean="0"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528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FD690453-6FCB-7F9F-89E3-4E142049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5E2618D-D910-4BED-26F7-676213F32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2320" y="3531870"/>
            <a:ext cx="1577340" cy="273844"/>
          </a:xfrm>
        </p:spPr>
        <p:txBody>
          <a:bodyPr/>
          <a:lstStyle/>
          <a:p>
            <a:fld id="{FE4241CF-D777-4E03-AB4C-A315DF027394}" type="datetime1">
              <a:rPr lang="id-ID" smtClean="0"/>
              <a:pPr/>
              <a:t>10/07/2025</a:t>
            </a:fld>
            <a:endParaRPr lang="id-ID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93D84CF8-7116-9007-6BBD-BD8C468095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019C35C5-169E-299D-8391-950FC4F023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6791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24AF87-B599-A836-8D81-4D247222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648A3C7-7E4D-DE3F-BC96-D824D1E41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9E8-AB19-4A9C-9F0D-5CA03D7ABC78}" type="datetime1">
              <a:rPr lang="id-ID" smtClean="0"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633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74D43E-F853-514C-3B5B-AED3474A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EDCD844-C5BF-3C4B-F208-3BE2BC82F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2320" y="3566163"/>
            <a:ext cx="1577340" cy="365125"/>
          </a:xfrm>
        </p:spPr>
        <p:txBody>
          <a:bodyPr/>
          <a:lstStyle/>
          <a:p>
            <a:fld id="{88AEEEC2-8CBD-4149-B7C1-F549D83D950B}" type="datetime1">
              <a:rPr lang="id-ID" smtClean="0"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642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847DCD-59EA-FED1-C03F-36F7AC7E2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54D6543-0DA0-F74D-361C-3CE083AED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6030-55C0-498C-9C3A-D7AC235002EF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9DAE6E8-1A6B-316C-60C0-FF4F5627A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6183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8FAC95-8421-0E45-0721-AF36D5A6D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4C66D71-FF22-F283-C799-DEC4F9918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0160-C853-482D-9C2C-41A8FE7E6C94}" type="datetime1">
              <a:rPr lang="id-ID" smtClean="0"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9876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50A68E-6BDB-BA75-97B5-1B03158A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DDA7B58-5178-065F-A4D2-2E6DB388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4582-FE08-4104-BEC7-AB2899B10BC0}" type="datetime1">
              <a:rPr lang="id-ID" smtClean="0"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5625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806AAC-3E14-B9BF-2CDB-DAAD4393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634D91D-FB6D-9DF4-EA04-FCE28CED6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4582-FE08-4104-BEC7-AB2899B10BC0}" type="datetime1">
              <a:rPr lang="id-ID" smtClean="0"/>
              <a:t>10/07/2025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6161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00B93B-5780-1A6C-A16D-CAB66B01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597B7D-68E8-7CBB-DA90-AE506108E86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80DC993-826B-6FDA-C98A-AD0AD05CE8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2649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87232EE1-5561-36D3-484C-17CD9A79517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C35595C-AEEE-8888-B6F8-F87235D40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92761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AEEFF426-112B-7036-FE8D-1D799AE417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32FD10-B81F-A21F-E120-A0C33AFDDC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3951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34EB86-D044-4AAA-3259-715A810FB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B929B44A-D2A4-B62B-FB56-D68841C435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17</a:t>
            </a:fld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99CD1D9-BA08-9C97-0DAA-494694DB3C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8422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544A8FB-0207-CFC5-9696-D237F1EF6A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18</a:t>
            </a:fld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1BD0D3-FEE1-28AF-C61D-075EE1BEB5D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79111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55255C2-92B9-40DC-0515-48BF4192F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19</a:t>
            </a:fld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7FEEED-CD5A-FBC7-69A5-62D45FCD118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7232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D881A5-71C0-6237-9E8D-B3CDB85D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AB5C09-2E89-D641-EB62-1F4E49C1ACE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36C5B8-53E9-B6F6-F951-540A7CF82A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0B5221-1ADB-4DF0-A506-D025699AC120}" type="datetime1">
              <a:rPr lang="id-ID" smtClean="0"/>
              <a:t>10/07/2025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3514BC-A3D4-4EF8-3013-BA55E4EFF7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0AE213-31E0-C2B5-6FD6-55B2FF5116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3876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D19A5B-FCDD-5732-2F2D-83651E5D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A3D1740-45D8-B6E1-1824-F98EFC88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9AA-3520-4AC2-80A1-3CCF2CBE3F0A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C2719FA-1DC8-599E-3BA1-A3530E7D5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59ABCA7-FE62-A270-7657-536B4D951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21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C357FFA-B7D3-502E-DE04-DB997E8B4A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358A310-4147-A997-7DA8-19B6EBB1A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7291BBEB-FB2C-E2E6-96FA-4B400B7886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3662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4F6567-E300-1A25-B1A1-2EA6B934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D6B475A-79B2-EE98-6353-D22CBAA0F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9BBC-9B34-4350-848A-C761E4065A48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7EB5459-EFB6-1093-DD3C-547433137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9F165DE-0DAC-8315-9246-2D5CFD76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22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3C78BB-33CA-DF75-7973-ED5621936C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EA9C6F58-3E8E-0EFF-4ACF-7128A015644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1004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922DED-B138-A062-BF2A-60FACCCB9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3E5EC1C-ABE1-568A-1503-E1B8BB93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3FA3-538B-493F-A87E-DB7B80FEF18A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88089D3-8566-79D8-7695-4C636257E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E8EA249-7695-A5CC-F263-7516CBA9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23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B318B43-8106-04A1-B559-13BAEC8643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910DCA20-3D6F-1CD5-3CEC-EE5B571F4B9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5367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DDD53-CB00-AD6D-88C3-FC3DA829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93633EB-57DC-31B0-6348-C45D34B5E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57B4E8B-533B-2168-C306-57958D69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864B6DB-8264-C025-9206-931217FCC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24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F85EF15-79F6-0A0F-50ED-65FD398B76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3C92485-B9F8-51FE-8806-B9AE65F4B8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51FB1716-517D-06E7-45B1-21CB29DA139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95714811-F0F9-8040-FC82-3DBD2B99643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73E7391C-80DF-AC9B-CA10-E183BE7D37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EA8595CF-1172-3C66-9059-890661ADA35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5052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73696F-15D0-81D5-FD01-CEBB7CC1C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160C2BA-E9C4-9DD9-B589-6C914326D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8571B-5040-4FE6-8B05-FACBB29836D0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6BE1651-B9FA-3218-FD39-D25A321E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3F94F51-2D3B-D58D-F121-B73D60DA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25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FD939C3-70EE-AD1F-72F6-4AE822A55ACD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D84CE872-E345-43AF-1439-F55BEAA7BBA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A8DC877B-21C1-04DD-3012-6BC65B0C1F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C56FEB67-C158-F46B-C992-B9158B5A6B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6323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C67201-A953-E29E-B86C-395DDB59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36584AE-6DF7-5467-D785-B1DECE8D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E015CCF-3A16-92BE-D398-650F2F8E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CE05FCF-EEBA-3CAD-3BEE-30839093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26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2D0AC12F-8DC0-0A6A-2530-021F57B20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BA93801A-A885-0D9D-0EEC-001AF64B92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E4895B70-FD89-194A-2F12-AECB0D79EC9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90684B56-DB8D-023E-98A6-7285F5B062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8DFC7862-91F6-6833-E57B-AE87371EFD8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0D73CC3B-45AF-818C-B9AA-5AD9AC2EAB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xmlns="" id="{8A310B27-3C5C-E6AD-AE77-44F03F3E27F0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83555C14-CE71-7B3B-9286-07455DB59A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1296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D6AA71-7490-55C1-D90D-DE50131EC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AA38CF3-3688-CA6B-6D8C-68CAEA0B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C552-B377-4394-8C5C-8ECFDC8BA315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F98C9AC-C2D4-0EFE-5CFE-B5AEF16B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BC80602-9F34-D0F3-A690-0ADEAE71C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27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DA21181-A786-4B90-E343-AE9122513B4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62BC74C6-E91E-4E06-D18E-9B2C1D1EF9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24392C1E-87CB-545A-D8CB-9487CD61DEA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F1533E34-1494-E512-DF9F-A376ABBA61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FB0EC404-F102-4749-77B7-9F07B2DD4587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F02E03D8-DF49-C4CB-7026-608547D9589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45524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DF6E19-8ADE-297F-D1F1-55E262BE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A3FBC0C-CC26-3AF0-D668-4CCEC12EE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EB13-8AC8-4F3F-A5D4-291449F1000E}" type="datetime1">
              <a:rPr lang="id-ID" smtClean="0"/>
              <a:t>10/07/2025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A22C1C3-5595-4588-0843-CD3D8678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Universitas YARSI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56AB7EA-CBAD-4C61-C39C-9C669F99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28</a:t>
            </a:fld>
            <a:endParaRPr lang="id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274F2928-7E57-70BC-C941-08DF4EA1B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94757CE3-9324-6C7D-30DA-E8BA4608DE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6809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24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205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B5D404-8785-52A6-5BA6-604BFE71A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2011679"/>
            <a:ext cx="4557486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DBC6FD-83CA-911F-395C-C969B45222F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4800" y="3383280"/>
            <a:ext cx="4339771" cy="1005840"/>
          </a:xfrm>
        </p:spPr>
        <p:txBody>
          <a:bodyPr/>
          <a:lstStyle/>
          <a:p>
            <a:pPr mar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40176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D936F5-7FAA-BFC5-D044-CB4012F83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011679"/>
            <a:ext cx="4606471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DC88830-736F-9EA3-B860-BD84121DDA7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80060" y="3383280"/>
            <a:ext cx="4309654" cy="1005840"/>
          </a:xfrm>
        </p:spPr>
        <p:txBody>
          <a:bodyPr/>
          <a:lstStyle/>
          <a:p>
            <a:pPr marL="0" indent="0" algn="ctr">
              <a:buNone/>
            </a:pP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872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1833AE-C0C5-8E08-17F8-27C747378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245637"/>
            <a:ext cx="3979817" cy="73152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359230-01EC-123C-F577-70CBE203724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7658" y="1097280"/>
            <a:ext cx="3715656" cy="736600"/>
          </a:xfrm>
        </p:spPr>
        <p:txBody>
          <a:bodyPr/>
          <a:lstStyle/>
          <a:p>
            <a:pPr mar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20371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224CE6-75C7-8241-5CF6-7EB9101A9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9180" y="2948090"/>
            <a:ext cx="397764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655DD14-E7E3-803B-07A3-B590DF619D3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06340" y="4297680"/>
            <a:ext cx="370332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53270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780D30-DBE5-77BA-C0CC-3CDE7B50A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449579"/>
            <a:ext cx="473202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A2A265E-90E5-6BB8-DE4F-2407910738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51960" y="1828800"/>
            <a:ext cx="445770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0031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88C77E-E799-6C03-1C31-725032B04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406" y="2362752"/>
            <a:ext cx="397764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42A6ED-E06B-E85A-8B69-DB5E6245C1A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79069" y="3730721"/>
            <a:ext cx="3703320" cy="457200"/>
          </a:xfrm>
        </p:spPr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8173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D5F96C-27DF-9B72-D5C4-8F89B08C3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730" y="4846321"/>
            <a:ext cx="3977640" cy="91585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259CC91-40F8-890E-B374-679035BA1F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28393" y="5924005"/>
            <a:ext cx="3703320" cy="457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10679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D34355-CF7F-8724-36BE-F24057F2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9180" y="2948090"/>
            <a:ext cx="397764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D42EC72-0CEA-459B-1535-7490709FD7E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06340" y="4297680"/>
            <a:ext cx="370332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1173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2B461E-BBF1-2B60-67E6-6D955188B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232" y="2146743"/>
            <a:ext cx="480060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690873A-1DB4-8016-5B49-DBF58603B0A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79392" y="3518343"/>
            <a:ext cx="452628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4242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3F3EFC-CB10-8440-A606-802651EA7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425" y="2002618"/>
            <a:ext cx="473202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8BF01CB-EC9C-50C7-6106-9F4D0B5D367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65585" y="3381839"/>
            <a:ext cx="445770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43153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8AE99D-3780-5237-079D-3BB607DC5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6" y="2018250"/>
            <a:ext cx="480060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CA76057-02F8-1594-8A39-71849D82A2F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0266" y="3389850"/>
            <a:ext cx="452628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4534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D16E7A-C157-2536-573D-CF2B7469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425" y="2002618"/>
            <a:ext cx="473202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C383E6-7BB9-5253-AEE4-F3CDA4C7F93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65585" y="3381839"/>
            <a:ext cx="445770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1231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A455E9-8826-55E0-9E25-A8E8533FD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232" y="2146743"/>
            <a:ext cx="480060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0515C9C-6723-EAB4-3057-482A28DAA16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79392" y="3518343"/>
            <a:ext cx="452628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584922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829537-B051-ED44-3514-4689012B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9180" y="2948090"/>
            <a:ext cx="3977640" cy="12801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A5E1AC-378F-4B35-939E-C3EE65CEDF0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06340" y="4297680"/>
            <a:ext cx="3703320" cy="100584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00281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758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7824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6654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58C007-D534-0F98-36B3-73FE18DB9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57200"/>
            <a:ext cx="8435340" cy="822960"/>
          </a:xfrm>
        </p:spPr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9727120-7C31-EDB6-DAEB-CF0EE2A406F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8699" y="1828800"/>
            <a:ext cx="7200900" cy="1371600"/>
          </a:xfrm>
        </p:spPr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91E84F0-CDFE-4FF9-764F-C1103D410BD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8700" y="5577840"/>
            <a:ext cx="7200900" cy="9144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762921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Green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 in Green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icens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itle Slide with Build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Long Title Slide with Buildings To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Preambl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Preamble in Green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tent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Section Marker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Acknowledgemen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219C29-ED89-44FA-B820-52C5E95DE783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82335d37-491f-472e-95d1-13dd1eebe8cc"/>
    <ds:schemaRef ds:uri="9ee5a938-8518-4d9e-9776-6931805ca472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6C91DD4-9AD7-4741-94CA-DF4A685F8D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7CC832-5787-44FC-AA8B-54D75255B51A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54</Words>
  <Application>Microsoft Office PowerPoint</Application>
  <PresentationFormat>On-screen Show (4:3)</PresentationFormat>
  <Paragraphs>43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48</vt:i4>
      </vt:variant>
    </vt:vector>
  </HeadingPairs>
  <TitlesOfParts>
    <vt:vector size="64" baseType="lpstr">
      <vt:lpstr>Aharoni</vt:lpstr>
      <vt:lpstr>Arial</vt:lpstr>
      <vt:lpstr>Arno Pro</vt:lpstr>
      <vt:lpstr>Berlin Sans FB</vt:lpstr>
      <vt:lpstr>Calibri</vt:lpstr>
      <vt:lpstr>Mathline</vt:lpstr>
      <vt:lpstr>Title Slide in Green-Theme</vt:lpstr>
      <vt:lpstr>1_Title Slide in Green-Theme</vt:lpstr>
      <vt:lpstr>1_License</vt:lpstr>
      <vt:lpstr>1_Title Slide with Building</vt:lpstr>
      <vt:lpstr>1_Long Title Slide with Buildings Top</vt:lpstr>
      <vt:lpstr>1_Preamble</vt:lpstr>
      <vt:lpstr>1_Preamble in Green-Theme</vt:lpstr>
      <vt:lpstr>1_Contents</vt:lpstr>
      <vt:lpstr>1_Section Markers</vt:lpstr>
      <vt:lpstr>1_Acknowledgement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Febrian;Cesario Auditya Pratama Putra</dc:creator>
  <cp:lastModifiedBy>magang</cp:lastModifiedBy>
  <cp:revision>44</cp:revision>
  <dcterms:created xsi:type="dcterms:W3CDTF">2020-05-02T02:10:04Z</dcterms:created>
  <dcterms:modified xsi:type="dcterms:W3CDTF">2025-07-10T04:01:14Z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182400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