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6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7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8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9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10.xml" ContentType="application/vnd.openxmlformats-officedocument.theme+xml"/>
  <Override PartName="/ppt/slideLayouts/slideLayout5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20" r:id="rId4"/>
    <p:sldMasterId id="2147483725" r:id="rId5"/>
    <p:sldMasterId id="2147483793" r:id="rId6"/>
    <p:sldMasterId id="2147483660" r:id="rId7"/>
    <p:sldMasterId id="2147483665" r:id="rId8"/>
    <p:sldMasterId id="2147483681" r:id="rId9"/>
    <p:sldMasterId id="2147483691" r:id="rId10"/>
    <p:sldMasterId id="2147483804" r:id="rId11"/>
    <p:sldMasterId id="2147483801" r:id="rId12"/>
    <p:sldMasterId id="2147483713" r:id="rId13"/>
    <p:sldMasterId id="2147483716" r:id="rId14"/>
  </p:sldMasterIdLst>
  <p:notesMasterIdLst>
    <p:notesMasterId r:id="rId38"/>
  </p:notesMasterIdLst>
  <p:handoutMasterIdLst>
    <p:handoutMasterId r:id="rId39"/>
  </p:handoutMasterIdLst>
  <p:sldIdLst>
    <p:sldId id="256" r:id="rId15"/>
    <p:sldId id="257" r:id="rId16"/>
    <p:sldId id="279" r:id="rId17"/>
    <p:sldId id="259" r:id="rId18"/>
    <p:sldId id="260" r:id="rId19"/>
    <p:sldId id="261" r:id="rId20"/>
    <p:sldId id="262" r:id="rId21"/>
    <p:sldId id="264" r:id="rId22"/>
    <p:sldId id="265" r:id="rId23"/>
    <p:sldId id="280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81" r:id="rId34"/>
    <p:sldId id="275" r:id="rId35"/>
    <p:sldId id="277" r:id="rId36"/>
    <p:sldId id="278" r:id="rId3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Administrations" id="{C9949175-E6C5-4B48-B819-27A65F0303C5}">
          <p14:sldIdLst>
            <p14:sldId id="256"/>
            <p14:sldId id="257"/>
            <p14:sldId id="279"/>
            <p14:sldId id="259"/>
            <p14:sldId id="260"/>
            <p14:sldId id="261"/>
            <p14:sldId id="262"/>
          </p14:sldIdLst>
        </p14:section>
        <p14:section name="Contents" id="{FB037DE3-E270-4550-B91D-70CC86A1E7DB}">
          <p14:sldIdLst>
            <p14:sldId id="264"/>
            <p14:sldId id="265"/>
            <p14:sldId id="280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81"/>
            <p14:sldId id="275"/>
          </p14:sldIdLst>
        </p14:section>
        <p14:section name="Ending" id="{F434797C-0B8A-481D-91FE-65CE40F8FE40}">
          <p14:sldIdLst>
            <p14:sldId id="277"/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5" roundtripDataSignature="AMtx7mhy1TxdJRyl6676ZcWT/es9HKwq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74D"/>
    <a:srgbClr val="6998AB"/>
    <a:srgbClr val="406882"/>
    <a:srgbClr val="F0F0F0"/>
    <a:srgbClr val="125413"/>
    <a:srgbClr val="EDEDED"/>
    <a:srgbClr val="EAEAEA"/>
    <a:srgbClr val="F8F8F8"/>
    <a:srgbClr val="FAFAFA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39F6CF-C958-4AF2-ACC6-D5FFEA7D70B3}" v="53" dt="2025-09-09T03:39:17.7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51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68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65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notesMaster" Target="notesMasters/notesMaster1.xml"/><Relationship Id="rId67" Type="http://schemas.openxmlformats.org/officeDocument/2006/relationships/viewProps" Target="viewProps.xml"/><Relationship Id="rId20" Type="http://schemas.openxmlformats.org/officeDocument/2006/relationships/slide" Target="slides/slide6.xml"/><Relationship Id="rId7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gang dpjj4" userId="fdae230e-d705-4dad-9390-3d360415f7a6" providerId="ADAL" clId="{241D5889-B136-4283-BF86-5D8ACCEB8828}"/>
    <pc:docChg chg="undo custSel modSld modMainMaster">
      <pc:chgData name="magang dpjj4" userId="fdae230e-d705-4dad-9390-3d360415f7a6" providerId="ADAL" clId="{241D5889-B136-4283-BF86-5D8ACCEB8828}" dt="2025-08-26T08:05:11.424" v="38" actId="6264"/>
      <pc:docMkLst>
        <pc:docMk/>
      </pc:docMkLst>
      <pc:sldChg chg="addSp delSp modSp mod chgLayout">
        <pc:chgData name="magang dpjj4" userId="fdae230e-d705-4dad-9390-3d360415f7a6" providerId="ADAL" clId="{241D5889-B136-4283-BF86-5D8ACCEB8828}" dt="2025-08-26T08:04:53.544" v="34" actId="6264"/>
        <pc:sldMkLst>
          <pc:docMk/>
          <pc:sldMk cId="3799094201" sldId="256"/>
        </pc:sldMkLst>
        <pc:spChg chg="add mod ord">
          <ac:chgData name="magang dpjj4" userId="fdae230e-d705-4dad-9390-3d360415f7a6" providerId="ADAL" clId="{241D5889-B136-4283-BF86-5D8ACCEB8828}" dt="2025-08-26T08:04:53.544" v="34" actId="6264"/>
          <ac:spMkLst>
            <pc:docMk/>
            <pc:sldMk cId="3799094201" sldId="256"/>
            <ac:spMk id="9" creationId="{1322F703-D8BD-3C29-ECA3-FFE475D6BFA7}"/>
          </ac:spMkLst>
        </pc:spChg>
        <pc:spChg chg="add mod ord">
          <ac:chgData name="magang dpjj4" userId="fdae230e-d705-4dad-9390-3d360415f7a6" providerId="ADAL" clId="{241D5889-B136-4283-BF86-5D8ACCEB8828}" dt="2025-08-26T08:04:53.544" v="34" actId="6264"/>
          <ac:spMkLst>
            <pc:docMk/>
            <pc:sldMk cId="3799094201" sldId="256"/>
            <ac:spMk id="10" creationId="{51C08753-70B7-28CB-EC6C-DBDB4025C2D9}"/>
          </ac:spMkLst>
        </pc:spChg>
        <pc:spChg chg="add mod ord">
          <ac:chgData name="magang dpjj4" userId="fdae230e-d705-4dad-9390-3d360415f7a6" providerId="ADAL" clId="{241D5889-B136-4283-BF86-5D8ACCEB8828}" dt="2025-08-26T08:04:53.544" v="34" actId="6264"/>
          <ac:spMkLst>
            <pc:docMk/>
            <pc:sldMk cId="3799094201" sldId="256"/>
            <ac:spMk id="11" creationId="{F9555DE5-D344-2E46-3F11-19B3FF425A05}"/>
          </ac:spMkLst>
        </pc:spChg>
      </pc:sldChg>
      <pc:sldChg chg="addSp delSp modSp mod chgLayout">
        <pc:chgData name="magang dpjj4" userId="fdae230e-d705-4dad-9390-3d360415f7a6" providerId="ADAL" clId="{241D5889-B136-4283-BF86-5D8ACCEB8828}" dt="2025-08-26T08:05:06.632" v="37" actId="6264"/>
        <pc:sldMkLst>
          <pc:docMk/>
          <pc:sldMk cId="3161920025" sldId="257"/>
        </pc:sldMkLst>
        <pc:spChg chg="add mod ord">
          <ac:chgData name="magang dpjj4" userId="fdae230e-d705-4dad-9390-3d360415f7a6" providerId="ADAL" clId="{241D5889-B136-4283-BF86-5D8ACCEB8828}" dt="2025-08-26T08:05:06.632" v="37" actId="6264"/>
          <ac:spMkLst>
            <pc:docMk/>
            <pc:sldMk cId="3161920025" sldId="257"/>
            <ac:spMk id="9" creationId="{77D38F40-D1D1-5079-40B9-F58A3368C6FD}"/>
          </ac:spMkLst>
        </pc:spChg>
        <pc:spChg chg="add mod ord">
          <ac:chgData name="magang dpjj4" userId="fdae230e-d705-4dad-9390-3d360415f7a6" providerId="ADAL" clId="{241D5889-B136-4283-BF86-5D8ACCEB8828}" dt="2025-08-26T08:05:06.632" v="37" actId="6264"/>
          <ac:spMkLst>
            <pc:docMk/>
            <pc:sldMk cId="3161920025" sldId="257"/>
            <ac:spMk id="10" creationId="{0D9D6AB6-BDDB-85DD-7979-C31345AFB3AF}"/>
          </ac:spMkLst>
        </pc:spChg>
        <pc:spChg chg="add mod ord">
          <ac:chgData name="magang dpjj4" userId="fdae230e-d705-4dad-9390-3d360415f7a6" providerId="ADAL" clId="{241D5889-B136-4283-BF86-5D8ACCEB8828}" dt="2025-08-26T08:05:06.632" v="37" actId="6264"/>
          <ac:spMkLst>
            <pc:docMk/>
            <pc:sldMk cId="3161920025" sldId="257"/>
            <ac:spMk id="11" creationId="{D2A04880-98B3-CBE6-691A-9CFA0C9C46D6}"/>
          </ac:spMkLst>
        </pc:spChg>
      </pc:sldChg>
      <pc:sldChg chg="addSp delSp modSp mod chgLayout">
        <pc:chgData name="magang dpjj4" userId="fdae230e-d705-4dad-9390-3d360415f7a6" providerId="ADAL" clId="{241D5889-B136-4283-BF86-5D8ACCEB8828}" dt="2025-08-26T08:05:11.424" v="38" actId="6264"/>
        <pc:sldMkLst>
          <pc:docMk/>
          <pc:sldMk cId="3911278108" sldId="279"/>
        </pc:sldMkLst>
        <pc:spChg chg="add mod ord">
          <ac:chgData name="magang dpjj4" userId="fdae230e-d705-4dad-9390-3d360415f7a6" providerId="ADAL" clId="{241D5889-B136-4283-BF86-5D8ACCEB8828}" dt="2025-08-26T08:05:11.424" v="38" actId="6264"/>
          <ac:spMkLst>
            <pc:docMk/>
            <pc:sldMk cId="3911278108" sldId="279"/>
            <ac:spMk id="2" creationId="{B9F59F30-F3DA-E51F-445C-3BF1CCF9BDB5}"/>
          </ac:spMkLst>
        </pc:spChg>
        <pc:spChg chg="add mod ord">
          <ac:chgData name="magang dpjj4" userId="fdae230e-d705-4dad-9390-3d360415f7a6" providerId="ADAL" clId="{241D5889-B136-4283-BF86-5D8ACCEB8828}" dt="2025-08-26T08:05:11.424" v="38" actId="6264"/>
          <ac:spMkLst>
            <pc:docMk/>
            <pc:sldMk cId="3911278108" sldId="279"/>
            <ac:spMk id="3" creationId="{F7C9E873-FF5D-E157-1FBA-C94091D076C4}"/>
          </ac:spMkLst>
        </pc:spChg>
        <pc:spChg chg="add mod ord">
          <ac:chgData name="magang dpjj4" userId="fdae230e-d705-4dad-9390-3d360415f7a6" providerId="ADAL" clId="{241D5889-B136-4283-BF86-5D8ACCEB8828}" dt="2025-08-26T08:05:11.424" v="38" actId="6264"/>
          <ac:spMkLst>
            <pc:docMk/>
            <pc:sldMk cId="3911278108" sldId="279"/>
            <ac:spMk id="4" creationId="{82A38863-0E61-DAF0-541F-9DB16352B958}"/>
          </ac:spMkLst>
        </pc:spChg>
      </pc:sldChg>
      <pc:sldMasterChg chg="modSldLayout">
        <pc:chgData name="magang dpjj4" userId="fdae230e-d705-4dad-9390-3d360415f7a6" providerId="ADAL" clId="{241D5889-B136-4283-BF86-5D8ACCEB8828}" dt="2025-08-25T02:25:12.167" v="18" actId="12788"/>
        <pc:sldMasterMkLst>
          <pc:docMk/>
          <pc:sldMasterMk cId="2307609989" sldId="2147483691"/>
        </pc:sldMasterMkLst>
        <pc:sldLayoutChg chg="addSp delSp modSp mod">
          <pc:chgData name="magang dpjj4" userId="fdae230e-d705-4dad-9390-3d360415f7a6" providerId="ADAL" clId="{241D5889-B136-4283-BF86-5D8ACCEB8828}" dt="2025-08-25T02:24:47.940" v="11" actId="1076"/>
          <pc:sldLayoutMkLst>
            <pc:docMk/>
            <pc:sldMasterMk cId="2307609989" sldId="2147483691"/>
            <pc:sldLayoutMk cId="4104758471" sldId="2147483708"/>
          </pc:sldLayoutMkLst>
          <pc:grpChg chg="add mod">
            <ac:chgData name="magang dpjj4" userId="fdae230e-d705-4dad-9390-3d360415f7a6" providerId="ADAL" clId="{241D5889-B136-4283-BF86-5D8ACCEB8828}" dt="2025-08-25T02:24:47.940" v="11" actId="1076"/>
            <ac:grpSpMkLst>
              <pc:docMk/>
              <pc:sldMasterMk cId="2307609989" sldId="2147483691"/>
              <pc:sldLayoutMk cId="4104758471" sldId="2147483708"/>
              <ac:grpSpMk id="6" creationId="{37CA6C4B-3004-C288-E432-DB14FB93B155}"/>
            </ac:grpSpMkLst>
          </pc:grpChg>
          <pc:picChg chg="mod">
            <ac:chgData name="magang dpjj4" userId="fdae230e-d705-4dad-9390-3d360415f7a6" providerId="ADAL" clId="{241D5889-B136-4283-BF86-5D8ACCEB8828}" dt="2025-08-25T02:24:36.096" v="8"/>
            <ac:picMkLst>
              <pc:docMk/>
              <pc:sldMasterMk cId="2307609989" sldId="2147483691"/>
              <pc:sldLayoutMk cId="4104758471" sldId="2147483708"/>
              <ac:picMk id="9" creationId="{1E19D6BD-E2ED-BD49-7A21-59627CE4EBDA}"/>
            </ac:picMkLst>
          </pc:picChg>
          <pc:picChg chg="mod">
            <ac:chgData name="magang dpjj4" userId="fdae230e-d705-4dad-9390-3d360415f7a6" providerId="ADAL" clId="{241D5889-B136-4283-BF86-5D8ACCEB8828}" dt="2025-08-25T02:24:36.096" v="8"/>
            <ac:picMkLst>
              <pc:docMk/>
              <pc:sldMasterMk cId="2307609989" sldId="2147483691"/>
              <pc:sldLayoutMk cId="4104758471" sldId="2147483708"/>
              <ac:picMk id="11" creationId="{2345E223-ECF5-ADB5-AEDC-97195865780A}"/>
            </ac:picMkLst>
          </pc:picChg>
          <pc:picChg chg="mod">
            <ac:chgData name="magang dpjj4" userId="fdae230e-d705-4dad-9390-3d360415f7a6" providerId="ADAL" clId="{241D5889-B136-4283-BF86-5D8ACCEB8828}" dt="2025-08-25T02:24:36.096" v="8"/>
            <ac:picMkLst>
              <pc:docMk/>
              <pc:sldMasterMk cId="2307609989" sldId="2147483691"/>
              <pc:sldLayoutMk cId="4104758471" sldId="2147483708"/>
              <ac:picMk id="13" creationId="{2D557E18-29F5-EB39-426A-BC17FF274E5E}"/>
            </ac:picMkLst>
          </pc:picChg>
          <pc:picChg chg="mod">
            <ac:chgData name="magang dpjj4" userId="fdae230e-d705-4dad-9390-3d360415f7a6" providerId="ADAL" clId="{241D5889-B136-4283-BF86-5D8ACCEB8828}" dt="2025-08-25T02:24:36.096" v="8"/>
            <ac:picMkLst>
              <pc:docMk/>
              <pc:sldMasterMk cId="2307609989" sldId="2147483691"/>
              <pc:sldLayoutMk cId="4104758471" sldId="2147483708"/>
              <ac:picMk id="14" creationId="{28200108-ACCE-CEEC-41A9-29F983AF708E}"/>
            </ac:picMkLst>
          </pc:picChg>
          <pc:picChg chg="mod">
            <ac:chgData name="magang dpjj4" userId="fdae230e-d705-4dad-9390-3d360415f7a6" providerId="ADAL" clId="{241D5889-B136-4283-BF86-5D8ACCEB8828}" dt="2025-08-25T02:24:36.096" v="8"/>
            <ac:picMkLst>
              <pc:docMk/>
              <pc:sldMasterMk cId="2307609989" sldId="2147483691"/>
              <pc:sldLayoutMk cId="4104758471" sldId="2147483708"/>
              <ac:picMk id="17" creationId="{90C4FE39-F65E-7AE7-0006-4FBBB27088E9}"/>
            </ac:picMkLst>
          </pc:picChg>
          <pc:picChg chg="mod">
            <ac:chgData name="magang dpjj4" userId="fdae230e-d705-4dad-9390-3d360415f7a6" providerId="ADAL" clId="{241D5889-B136-4283-BF86-5D8ACCEB8828}" dt="2025-08-25T02:24:36.096" v="8"/>
            <ac:picMkLst>
              <pc:docMk/>
              <pc:sldMasterMk cId="2307609989" sldId="2147483691"/>
              <pc:sldLayoutMk cId="4104758471" sldId="2147483708"/>
              <ac:picMk id="18" creationId="{40C18601-2906-0B68-6D0F-0203A2AA3CC7}"/>
            </ac:picMkLst>
          </pc:picChg>
        </pc:sldLayoutChg>
        <pc:sldLayoutChg chg="addSp delSp modSp mod">
          <pc:chgData name="magang dpjj4" userId="fdae230e-d705-4dad-9390-3d360415f7a6" providerId="ADAL" clId="{241D5889-B136-4283-BF86-5D8ACCEB8828}" dt="2025-08-25T02:24:57.571" v="14" actId="1076"/>
          <pc:sldLayoutMkLst>
            <pc:docMk/>
            <pc:sldMasterMk cId="2307609989" sldId="2147483691"/>
            <pc:sldLayoutMk cId="3486597997" sldId="2147483709"/>
          </pc:sldLayoutMkLst>
          <pc:grpChg chg="add mod">
            <ac:chgData name="magang dpjj4" userId="fdae230e-d705-4dad-9390-3d360415f7a6" providerId="ADAL" clId="{241D5889-B136-4283-BF86-5D8ACCEB8828}" dt="2025-08-25T02:24:57.571" v="14" actId="1076"/>
            <ac:grpSpMkLst>
              <pc:docMk/>
              <pc:sldMasterMk cId="2307609989" sldId="2147483691"/>
              <pc:sldLayoutMk cId="3486597997" sldId="2147483709"/>
              <ac:grpSpMk id="8" creationId="{B40459D8-3B1F-C5A7-8DF8-DC3AE3ECF990}"/>
            </ac:grpSpMkLst>
          </pc:grpChg>
          <pc:picChg chg="mod">
            <ac:chgData name="magang dpjj4" userId="fdae230e-d705-4dad-9390-3d360415f7a6" providerId="ADAL" clId="{241D5889-B136-4283-BF86-5D8ACCEB8828}" dt="2025-08-25T02:24:54.103" v="13"/>
            <ac:picMkLst>
              <pc:docMk/>
              <pc:sldMasterMk cId="2307609989" sldId="2147483691"/>
              <pc:sldLayoutMk cId="3486597997" sldId="2147483709"/>
              <ac:picMk id="9" creationId="{73626444-32A3-6127-6194-944F350DA6E8}"/>
            </ac:picMkLst>
          </pc:picChg>
          <pc:picChg chg="mod">
            <ac:chgData name="magang dpjj4" userId="fdae230e-d705-4dad-9390-3d360415f7a6" providerId="ADAL" clId="{241D5889-B136-4283-BF86-5D8ACCEB8828}" dt="2025-08-25T02:24:54.103" v="13"/>
            <ac:picMkLst>
              <pc:docMk/>
              <pc:sldMasterMk cId="2307609989" sldId="2147483691"/>
              <pc:sldLayoutMk cId="3486597997" sldId="2147483709"/>
              <ac:picMk id="14" creationId="{3A8E2AAE-4E62-284D-EB4E-D6C28E3E19F3}"/>
            </ac:picMkLst>
          </pc:picChg>
          <pc:picChg chg="mod">
            <ac:chgData name="magang dpjj4" userId="fdae230e-d705-4dad-9390-3d360415f7a6" providerId="ADAL" clId="{241D5889-B136-4283-BF86-5D8ACCEB8828}" dt="2025-08-25T02:24:54.103" v="13"/>
            <ac:picMkLst>
              <pc:docMk/>
              <pc:sldMasterMk cId="2307609989" sldId="2147483691"/>
              <pc:sldLayoutMk cId="3486597997" sldId="2147483709"/>
              <ac:picMk id="15" creationId="{320BDB33-B871-4CDF-3F9E-84E0ADAC838F}"/>
            </ac:picMkLst>
          </pc:picChg>
          <pc:picChg chg="mod">
            <ac:chgData name="magang dpjj4" userId="fdae230e-d705-4dad-9390-3d360415f7a6" providerId="ADAL" clId="{241D5889-B136-4283-BF86-5D8ACCEB8828}" dt="2025-08-25T02:24:54.103" v="13"/>
            <ac:picMkLst>
              <pc:docMk/>
              <pc:sldMasterMk cId="2307609989" sldId="2147483691"/>
              <pc:sldLayoutMk cId="3486597997" sldId="2147483709"/>
              <ac:picMk id="16" creationId="{A90668CA-348F-0199-D7D7-7350C653F4BE}"/>
            </ac:picMkLst>
          </pc:picChg>
          <pc:picChg chg="mod">
            <ac:chgData name="magang dpjj4" userId="fdae230e-d705-4dad-9390-3d360415f7a6" providerId="ADAL" clId="{241D5889-B136-4283-BF86-5D8ACCEB8828}" dt="2025-08-25T02:24:54.103" v="13"/>
            <ac:picMkLst>
              <pc:docMk/>
              <pc:sldMasterMk cId="2307609989" sldId="2147483691"/>
              <pc:sldLayoutMk cId="3486597997" sldId="2147483709"/>
              <ac:picMk id="17" creationId="{BA0F4D58-EA8F-69EC-72C2-F2065F2ADAF9}"/>
            </ac:picMkLst>
          </pc:picChg>
          <pc:picChg chg="mod">
            <ac:chgData name="magang dpjj4" userId="fdae230e-d705-4dad-9390-3d360415f7a6" providerId="ADAL" clId="{241D5889-B136-4283-BF86-5D8ACCEB8828}" dt="2025-08-25T02:24:54.103" v="13"/>
            <ac:picMkLst>
              <pc:docMk/>
              <pc:sldMasterMk cId="2307609989" sldId="2147483691"/>
              <pc:sldLayoutMk cId="3486597997" sldId="2147483709"/>
              <ac:picMk id="18" creationId="{CF220D8F-5D95-34F1-1077-016C316A583A}"/>
            </ac:picMkLst>
          </pc:picChg>
        </pc:sldLayoutChg>
        <pc:sldLayoutChg chg="addSp delSp modSp mod">
          <pc:chgData name="magang dpjj4" userId="fdae230e-d705-4dad-9390-3d360415f7a6" providerId="ADAL" clId="{241D5889-B136-4283-BF86-5D8ACCEB8828}" dt="2025-08-25T02:25:12.167" v="18" actId="12788"/>
          <pc:sldLayoutMkLst>
            <pc:docMk/>
            <pc:sldMasterMk cId="2307609989" sldId="2147483691"/>
            <pc:sldLayoutMk cId="4112189027" sldId="2147483710"/>
          </pc:sldLayoutMkLst>
          <pc:grpChg chg="add mod">
            <ac:chgData name="magang dpjj4" userId="fdae230e-d705-4dad-9390-3d360415f7a6" providerId="ADAL" clId="{241D5889-B136-4283-BF86-5D8ACCEB8828}" dt="2025-08-25T02:25:12.167" v="18" actId="12788"/>
            <ac:grpSpMkLst>
              <pc:docMk/>
              <pc:sldMasterMk cId="2307609989" sldId="2147483691"/>
              <pc:sldLayoutMk cId="4112189027" sldId="2147483710"/>
              <ac:grpSpMk id="18" creationId="{C7752C7D-E912-D8AB-3398-5C6004C44DD6}"/>
            </ac:grpSpMkLst>
          </pc:grpChg>
          <pc:picChg chg="mod">
            <ac:chgData name="magang dpjj4" userId="fdae230e-d705-4dad-9390-3d360415f7a6" providerId="ADAL" clId="{241D5889-B136-4283-BF86-5D8ACCEB8828}" dt="2025-08-25T02:25:05.587" v="16"/>
            <ac:picMkLst>
              <pc:docMk/>
              <pc:sldMasterMk cId="2307609989" sldId="2147483691"/>
              <pc:sldLayoutMk cId="4112189027" sldId="2147483710"/>
              <ac:picMk id="20" creationId="{C3CF11A4-2FE5-E084-8E5F-12644DF1649E}"/>
            </ac:picMkLst>
          </pc:picChg>
          <pc:picChg chg="mod">
            <ac:chgData name="magang dpjj4" userId="fdae230e-d705-4dad-9390-3d360415f7a6" providerId="ADAL" clId="{241D5889-B136-4283-BF86-5D8ACCEB8828}" dt="2025-08-25T02:25:05.587" v="16"/>
            <ac:picMkLst>
              <pc:docMk/>
              <pc:sldMasterMk cId="2307609989" sldId="2147483691"/>
              <pc:sldLayoutMk cId="4112189027" sldId="2147483710"/>
              <ac:picMk id="21" creationId="{8C4ABE13-4079-7125-9116-C29131EB8145}"/>
            </ac:picMkLst>
          </pc:picChg>
          <pc:picChg chg="mod">
            <ac:chgData name="magang dpjj4" userId="fdae230e-d705-4dad-9390-3d360415f7a6" providerId="ADAL" clId="{241D5889-B136-4283-BF86-5D8ACCEB8828}" dt="2025-08-25T02:25:05.587" v="16"/>
            <ac:picMkLst>
              <pc:docMk/>
              <pc:sldMasterMk cId="2307609989" sldId="2147483691"/>
              <pc:sldLayoutMk cId="4112189027" sldId="2147483710"/>
              <ac:picMk id="25" creationId="{F3815FC7-4F55-FBE8-42F1-D74093CD38A3}"/>
            </ac:picMkLst>
          </pc:picChg>
          <pc:picChg chg="mod">
            <ac:chgData name="magang dpjj4" userId="fdae230e-d705-4dad-9390-3d360415f7a6" providerId="ADAL" clId="{241D5889-B136-4283-BF86-5D8ACCEB8828}" dt="2025-08-25T02:25:05.587" v="16"/>
            <ac:picMkLst>
              <pc:docMk/>
              <pc:sldMasterMk cId="2307609989" sldId="2147483691"/>
              <pc:sldLayoutMk cId="4112189027" sldId="2147483710"/>
              <ac:picMk id="26" creationId="{9C38A244-6327-FFD4-F98C-127A3A8311FD}"/>
            </ac:picMkLst>
          </pc:picChg>
          <pc:picChg chg="mod">
            <ac:chgData name="magang dpjj4" userId="fdae230e-d705-4dad-9390-3d360415f7a6" providerId="ADAL" clId="{241D5889-B136-4283-BF86-5D8ACCEB8828}" dt="2025-08-25T02:25:05.587" v="16"/>
            <ac:picMkLst>
              <pc:docMk/>
              <pc:sldMasterMk cId="2307609989" sldId="2147483691"/>
              <pc:sldLayoutMk cId="4112189027" sldId="2147483710"/>
              <ac:picMk id="27" creationId="{27EB71D8-FF03-FB36-BF99-A2FF61AEB3AB}"/>
            </ac:picMkLst>
          </pc:picChg>
          <pc:picChg chg="mod">
            <ac:chgData name="magang dpjj4" userId="fdae230e-d705-4dad-9390-3d360415f7a6" providerId="ADAL" clId="{241D5889-B136-4283-BF86-5D8ACCEB8828}" dt="2025-08-25T02:25:05.587" v="16"/>
            <ac:picMkLst>
              <pc:docMk/>
              <pc:sldMasterMk cId="2307609989" sldId="2147483691"/>
              <pc:sldLayoutMk cId="4112189027" sldId="2147483710"/>
              <ac:picMk id="28" creationId="{9B351D8F-9EC0-9023-DB19-DAA2888FBE1C}"/>
            </ac:picMkLst>
          </pc:picChg>
        </pc:sldLayoutChg>
      </pc:sldMasterChg>
      <pc:sldMasterChg chg="addSp delSp modSp mod modSldLayout">
        <pc:chgData name="magang dpjj4" userId="fdae230e-d705-4dad-9390-3d360415f7a6" providerId="ADAL" clId="{241D5889-B136-4283-BF86-5D8ACCEB8828}" dt="2025-08-26T08:00:21.879" v="30" actId="478"/>
        <pc:sldMasterMkLst>
          <pc:docMk/>
          <pc:sldMasterMk cId="58356198" sldId="2147483720"/>
        </pc:sldMasterMkLst>
        <pc:grpChg chg="add mod">
          <ac:chgData name="magang dpjj4" userId="fdae230e-d705-4dad-9390-3d360415f7a6" providerId="ADAL" clId="{241D5889-B136-4283-BF86-5D8ACCEB8828}" dt="2025-08-25T02:23:30.827" v="6" actId="164"/>
          <ac:grpSpMkLst>
            <pc:docMk/>
            <pc:sldMasterMk cId="58356198" sldId="2147483720"/>
            <ac:grpSpMk id="5" creationId="{4276AD18-FAB8-D098-A19C-4B1506D08555}"/>
          </ac:grpSpMkLst>
        </pc:grpChg>
        <pc:picChg chg="add mod">
          <ac:chgData name="magang dpjj4" userId="fdae230e-d705-4dad-9390-3d360415f7a6" providerId="ADAL" clId="{241D5889-B136-4283-BF86-5D8ACCEB8828}" dt="2025-08-25T02:23:30.827" v="6" actId="164"/>
          <ac:picMkLst>
            <pc:docMk/>
            <pc:sldMasterMk cId="58356198" sldId="2147483720"/>
            <ac:picMk id="3" creationId="{5B6DA81E-2E66-C802-3DCE-CCA8B62D8230}"/>
          </ac:picMkLst>
        </pc:picChg>
        <pc:picChg chg="mod topLvl">
          <ac:chgData name="magang dpjj4" userId="fdae230e-d705-4dad-9390-3d360415f7a6" providerId="ADAL" clId="{241D5889-B136-4283-BF86-5D8ACCEB8828}" dt="2025-08-25T02:23:30.827" v="6" actId="164"/>
          <ac:picMkLst>
            <pc:docMk/>
            <pc:sldMasterMk cId="58356198" sldId="2147483720"/>
            <ac:picMk id="4" creationId="{04A01FD5-C2D0-AAB4-06EB-963D846E6996}"/>
          </ac:picMkLst>
        </pc:picChg>
        <pc:picChg chg="mod topLvl">
          <ac:chgData name="magang dpjj4" userId="fdae230e-d705-4dad-9390-3d360415f7a6" providerId="ADAL" clId="{241D5889-B136-4283-BF86-5D8ACCEB8828}" dt="2025-08-25T02:23:30.827" v="6" actId="164"/>
          <ac:picMkLst>
            <pc:docMk/>
            <pc:sldMasterMk cId="58356198" sldId="2147483720"/>
            <ac:picMk id="28" creationId="{54B8BA58-D1EB-2FEC-8B91-7ECEA5D6E74D}"/>
          </ac:picMkLst>
        </pc:picChg>
        <pc:picChg chg="mod topLvl">
          <ac:chgData name="magang dpjj4" userId="fdae230e-d705-4dad-9390-3d360415f7a6" providerId="ADAL" clId="{241D5889-B136-4283-BF86-5D8ACCEB8828}" dt="2025-08-25T02:23:30.827" v="6" actId="164"/>
          <ac:picMkLst>
            <pc:docMk/>
            <pc:sldMasterMk cId="58356198" sldId="2147483720"/>
            <ac:picMk id="30" creationId="{A4175479-31A8-98A5-8214-37F0275A2637}"/>
          </ac:picMkLst>
        </pc:picChg>
        <pc:picChg chg="mod topLvl">
          <ac:chgData name="magang dpjj4" userId="fdae230e-d705-4dad-9390-3d360415f7a6" providerId="ADAL" clId="{241D5889-B136-4283-BF86-5D8ACCEB8828}" dt="2025-08-25T02:23:30.827" v="6" actId="164"/>
          <ac:picMkLst>
            <pc:docMk/>
            <pc:sldMasterMk cId="58356198" sldId="2147483720"/>
            <ac:picMk id="33" creationId="{52A66FA6-7895-C0F5-763E-D1F7858C3EA5}"/>
          </ac:picMkLst>
        </pc:picChg>
        <pc:picChg chg="mod topLvl">
          <ac:chgData name="magang dpjj4" userId="fdae230e-d705-4dad-9390-3d360415f7a6" providerId="ADAL" clId="{241D5889-B136-4283-BF86-5D8ACCEB8828}" dt="2025-08-25T02:23:30.827" v="6" actId="164"/>
          <ac:picMkLst>
            <pc:docMk/>
            <pc:sldMasterMk cId="58356198" sldId="2147483720"/>
            <ac:picMk id="39" creationId="{7127EFBF-732F-6978-13F9-1DA2BCB68CDF}"/>
          </ac:picMkLst>
        </pc:picChg>
        <pc:sldLayoutChg chg="delSp mod">
          <pc:chgData name="magang dpjj4" userId="fdae230e-d705-4dad-9390-3d360415f7a6" providerId="ADAL" clId="{241D5889-B136-4283-BF86-5D8ACCEB8828}" dt="2025-08-26T08:00:21.879" v="30" actId="478"/>
          <pc:sldLayoutMkLst>
            <pc:docMk/>
            <pc:sldMasterMk cId="58356198" sldId="2147483720"/>
            <pc:sldLayoutMk cId="2985422805" sldId="2147483721"/>
          </pc:sldLayoutMkLst>
        </pc:sldLayoutChg>
        <pc:sldLayoutChg chg="delSp mod">
          <pc:chgData name="magang dpjj4" userId="fdae230e-d705-4dad-9390-3d360415f7a6" providerId="ADAL" clId="{241D5889-B136-4283-BF86-5D8ACCEB8828}" dt="2025-08-26T08:00:19.230" v="29" actId="478"/>
          <pc:sldLayoutMkLst>
            <pc:docMk/>
            <pc:sldMasterMk cId="58356198" sldId="2147483720"/>
            <pc:sldLayoutMk cId="1120837198" sldId="2147483722"/>
          </pc:sldLayoutMkLst>
        </pc:sldLayoutChg>
        <pc:sldLayoutChg chg="delSp mod">
          <pc:chgData name="magang dpjj4" userId="fdae230e-d705-4dad-9390-3d360415f7a6" providerId="ADAL" clId="{241D5889-B136-4283-BF86-5D8ACCEB8828}" dt="2025-08-26T08:00:17.183" v="28" actId="478"/>
          <pc:sldLayoutMkLst>
            <pc:docMk/>
            <pc:sldMasterMk cId="58356198" sldId="2147483720"/>
            <pc:sldLayoutMk cId="111516696" sldId="2147483723"/>
          </pc:sldLayoutMkLst>
        </pc:sldLayoutChg>
      </pc:sldMasterChg>
      <pc:sldMasterChg chg="delSp mod modSldLayout">
        <pc:chgData name="magang dpjj4" userId="fdae230e-d705-4dad-9390-3d360415f7a6" providerId="ADAL" clId="{241D5889-B136-4283-BF86-5D8ACCEB8828}" dt="2025-08-26T08:00:13.303" v="27" actId="478"/>
        <pc:sldMasterMkLst>
          <pc:docMk/>
          <pc:sldMasterMk cId="2007723971" sldId="2147483725"/>
        </pc:sldMasterMkLst>
        <pc:sldLayoutChg chg="delSp modSp mod">
          <pc:chgData name="magang dpjj4" userId="fdae230e-d705-4dad-9390-3d360415f7a6" providerId="ADAL" clId="{241D5889-B136-4283-BF86-5D8ACCEB8828}" dt="2025-08-26T08:00:11.239" v="26" actId="478"/>
          <pc:sldLayoutMkLst>
            <pc:docMk/>
            <pc:sldMasterMk cId="2007723971" sldId="2147483725"/>
            <pc:sldLayoutMk cId="3090537216" sldId="2147483727"/>
          </pc:sldLayoutMkLst>
        </pc:sldLayoutChg>
        <pc:sldLayoutChg chg="delSp mod">
          <pc:chgData name="magang dpjj4" userId="fdae230e-d705-4dad-9390-3d360415f7a6" providerId="ADAL" clId="{241D5889-B136-4283-BF86-5D8ACCEB8828}" dt="2025-08-26T08:00:08.327" v="24" actId="478"/>
          <pc:sldLayoutMkLst>
            <pc:docMk/>
            <pc:sldMasterMk cId="2007723971" sldId="2147483725"/>
            <pc:sldLayoutMk cId="2779685921" sldId="2147483728"/>
          </pc:sldLayoutMkLst>
        </pc:sldLayoutChg>
        <pc:sldLayoutChg chg="delSp mod">
          <pc:chgData name="magang dpjj4" userId="fdae230e-d705-4dad-9390-3d360415f7a6" providerId="ADAL" clId="{241D5889-B136-4283-BF86-5D8ACCEB8828}" dt="2025-08-26T08:00:13.303" v="27" actId="478"/>
          <pc:sldLayoutMkLst>
            <pc:docMk/>
            <pc:sldMasterMk cId="2007723971" sldId="2147483725"/>
            <pc:sldLayoutMk cId="57807320" sldId="2147483729"/>
          </pc:sldLayoutMkLst>
        </pc:sldLayoutChg>
      </pc:sldMasterChg>
      <pc:sldMasterChg chg="modSldLayout">
        <pc:chgData name="magang dpjj4" userId="fdae230e-d705-4dad-9390-3d360415f7a6" providerId="ADAL" clId="{241D5889-B136-4283-BF86-5D8ACCEB8828}" dt="2025-08-26T08:00:05.006" v="23" actId="478"/>
        <pc:sldMasterMkLst>
          <pc:docMk/>
          <pc:sldMasterMk cId="1757159319" sldId="2147483793"/>
        </pc:sldMasterMkLst>
        <pc:sldLayoutChg chg="delSp mod">
          <pc:chgData name="magang dpjj4" userId="fdae230e-d705-4dad-9390-3d360415f7a6" providerId="ADAL" clId="{241D5889-B136-4283-BF86-5D8ACCEB8828}" dt="2025-08-26T07:59:59.818" v="21" actId="478"/>
          <pc:sldLayoutMkLst>
            <pc:docMk/>
            <pc:sldMasterMk cId="1757159319" sldId="2147483793"/>
            <pc:sldLayoutMk cId="1863227817" sldId="2147483794"/>
          </pc:sldLayoutMkLst>
        </pc:sldLayoutChg>
        <pc:sldLayoutChg chg="delSp mod">
          <pc:chgData name="magang dpjj4" userId="fdae230e-d705-4dad-9390-3d360415f7a6" providerId="ADAL" clId="{241D5889-B136-4283-BF86-5D8ACCEB8828}" dt="2025-08-26T08:00:02.647" v="22" actId="478"/>
          <pc:sldLayoutMkLst>
            <pc:docMk/>
            <pc:sldMasterMk cId="1757159319" sldId="2147483793"/>
            <pc:sldLayoutMk cId="12579011" sldId="2147483795"/>
          </pc:sldLayoutMkLst>
        </pc:sldLayoutChg>
        <pc:sldLayoutChg chg="delSp mod">
          <pc:chgData name="magang dpjj4" userId="fdae230e-d705-4dad-9390-3d360415f7a6" providerId="ADAL" clId="{241D5889-B136-4283-BF86-5D8ACCEB8828}" dt="2025-08-26T08:00:05.006" v="23" actId="478"/>
          <pc:sldLayoutMkLst>
            <pc:docMk/>
            <pc:sldMasterMk cId="1757159319" sldId="2147483793"/>
            <pc:sldLayoutMk cId="1737014711" sldId="2147483796"/>
          </pc:sldLayoutMkLst>
        </pc:sldLayoutChg>
      </pc:sldMasterChg>
    </pc:docChg>
  </pc:docChgLst>
  <pc:docChgLst>
    <pc:chgData name="magang dpjj4" userId="fdae230e-d705-4dad-9390-3d360415f7a6" providerId="ADAL" clId="{62645C83-A903-49AE-BB31-55E6A67B7643}"/>
    <pc:docChg chg="custSel modSld modMainMaster">
      <pc:chgData name="magang dpjj4" userId="fdae230e-d705-4dad-9390-3d360415f7a6" providerId="ADAL" clId="{62645C83-A903-49AE-BB31-55E6A67B7643}" dt="2025-09-09T03:39:48.249" v="64" actId="1036"/>
      <pc:docMkLst>
        <pc:docMk/>
      </pc:docMkLst>
      <pc:sldChg chg="modSp mod modClrScheme chgLayout">
        <pc:chgData name="magang dpjj4" userId="fdae230e-d705-4dad-9390-3d360415f7a6" providerId="ADAL" clId="{62645C83-A903-49AE-BB31-55E6A67B7643}" dt="2025-09-09T03:29:02.577" v="1"/>
        <pc:sldMkLst>
          <pc:docMk/>
          <pc:sldMk cId="2039335299" sldId="259"/>
        </pc:sldMkLst>
        <pc:spChg chg="mod ord">
          <ac:chgData name="magang dpjj4" userId="fdae230e-d705-4dad-9390-3d360415f7a6" providerId="ADAL" clId="{62645C83-A903-49AE-BB31-55E6A67B7643}" dt="2025-09-09T03:29:02.577" v="1"/>
          <ac:spMkLst>
            <pc:docMk/>
            <pc:sldMk cId="2039335299" sldId="259"/>
            <ac:spMk id="2" creationId="{1633EA83-CA1E-F140-1C41-2887AE01F643}"/>
          </ac:spMkLst>
        </pc:spChg>
      </pc:sldChg>
      <pc:sldMasterChg chg="modSldLayout sldLayoutOrd">
        <pc:chgData name="magang dpjj4" userId="fdae230e-d705-4dad-9390-3d360415f7a6" providerId="ADAL" clId="{62645C83-A903-49AE-BB31-55E6A67B7643}" dt="2025-09-09T03:39:48.249" v="64" actId="1036"/>
        <pc:sldMasterMkLst>
          <pc:docMk/>
          <pc:sldMasterMk cId="4072128952" sldId="2147483713"/>
        </pc:sldMasterMkLst>
        <pc:sldLayoutChg chg="delSp modSp mod delAnim">
          <pc:chgData name="magang dpjj4" userId="fdae230e-d705-4dad-9390-3d360415f7a6" providerId="ADAL" clId="{62645C83-A903-49AE-BB31-55E6A67B7643}" dt="2025-09-09T03:31:42.436" v="56" actId="1076"/>
          <pc:sldLayoutMkLst>
            <pc:docMk/>
            <pc:sldMasterMk cId="4072128952" sldId="2147483713"/>
            <pc:sldLayoutMk cId="1222579996" sldId="2147483799"/>
          </pc:sldLayoutMkLst>
          <pc:spChg chg="del">
            <ac:chgData name="magang dpjj4" userId="fdae230e-d705-4dad-9390-3d360415f7a6" providerId="ADAL" clId="{62645C83-A903-49AE-BB31-55E6A67B7643}" dt="2025-09-09T03:31:25.764" v="51" actId="478"/>
            <ac:spMkLst>
              <pc:docMk/>
              <pc:sldMasterMk cId="4072128952" sldId="2147483713"/>
              <pc:sldLayoutMk cId="1222579996" sldId="2147483799"/>
              <ac:spMk id="4" creationId="{83D8A426-581A-44E4-A818-9B268CAD6C3B}"/>
            </ac:spMkLst>
          </pc:spChg>
          <pc:spChg chg="mod">
            <ac:chgData name="magang dpjj4" userId="fdae230e-d705-4dad-9390-3d360415f7a6" providerId="ADAL" clId="{62645C83-A903-49AE-BB31-55E6A67B7643}" dt="2025-09-09T03:31:37.760" v="55" actId="14100"/>
            <ac:spMkLst>
              <pc:docMk/>
              <pc:sldMasterMk cId="4072128952" sldId="2147483713"/>
              <pc:sldLayoutMk cId="1222579996" sldId="2147483799"/>
              <ac:spMk id="6" creationId="{E92ABF65-623E-4B07-BECC-99B95ACBFE69}"/>
            </ac:spMkLst>
          </pc:spChg>
          <pc:spChg chg="del">
            <ac:chgData name="magang dpjj4" userId="fdae230e-d705-4dad-9390-3d360415f7a6" providerId="ADAL" clId="{62645C83-A903-49AE-BB31-55E6A67B7643}" dt="2025-09-09T03:31:26.922" v="52" actId="478"/>
            <ac:spMkLst>
              <pc:docMk/>
              <pc:sldMasterMk cId="4072128952" sldId="2147483713"/>
              <pc:sldLayoutMk cId="1222579996" sldId="2147483799"/>
              <ac:spMk id="7" creationId="{3AFBC6FD-FCE1-45CF-B959-640AA3DBF123}"/>
            </ac:spMkLst>
          </pc:spChg>
          <pc:spChg chg="mod">
            <ac:chgData name="magang dpjj4" userId="fdae230e-d705-4dad-9390-3d360415f7a6" providerId="ADAL" clId="{62645C83-A903-49AE-BB31-55E6A67B7643}" dt="2025-09-09T03:31:42.436" v="56" actId="1076"/>
            <ac:spMkLst>
              <pc:docMk/>
              <pc:sldMasterMk cId="4072128952" sldId="2147483713"/>
              <pc:sldLayoutMk cId="1222579996" sldId="2147483799"/>
              <ac:spMk id="8" creationId="{7B1A81EF-00AD-44E5-B4CD-714B6AF2C0C5}"/>
            </ac:spMkLst>
          </pc:spChg>
          <pc:spChg chg="mod">
            <ac:chgData name="magang dpjj4" userId="fdae230e-d705-4dad-9390-3d360415f7a6" providerId="ADAL" clId="{62645C83-A903-49AE-BB31-55E6A67B7643}" dt="2025-09-09T03:31:42.436" v="56" actId="1076"/>
            <ac:spMkLst>
              <pc:docMk/>
              <pc:sldMasterMk cId="4072128952" sldId="2147483713"/>
              <pc:sldLayoutMk cId="1222579996" sldId="2147483799"/>
              <ac:spMk id="10" creationId="{245F817F-2D6D-4AD0-B0F9-C76D91B59F4B}"/>
            </ac:spMkLst>
          </pc:spChg>
        </pc:sldLayoutChg>
        <pc:sldLayoutChg chg="delSp modSp mod delAnim">
          <pc:chgData name="magang dpjj4" userId="fdae230e-d705-4dad-9390-3d360415f7a6" providerId="ADAL" clId="{62645C83-A903-49AE-BB31-55E6A67B7643}" dt="2025-09-09T03:39:48.249" v="64" actId="1036"/>
          <pc:sldLayoutMkLst>
            <pc:docMk/>
            <pc:sldMasterMk cId="4072128952" sldId="2147483713"/>
            <pc:sldLayoutMk cId="3093834351" sldId="2147483800"/>
          </pc:sldLayoutMkLst>
          <pc:spChg chg="del">
            <ac:chgData name="magang dpjj4" userId="fdae230e-d705-4dad-9390-3d360415f7a6" providerId="ADAL" clId="{62645C83-A903-49AE-BB31-55E6A67B7643}" dt="2025-09-09T03:31:30.110" v="53" actId="478"/>
            <ac:spMkLst>
              <pc:docMk/>
              <pc:sldMasterMk cId="4072128952" sldId="2147483713"/>
              <pc:sldLayoutMk cId="3093834351" sldId="2147483800"/>
              <ac:spMk id="4" creationId="{83D8A426-581A-44E4-A818-9B268CAD6C3B}"/>
            </ac:spMkLst>
          </pc:spChg>
          <pc:spChg chg="mod">
            <ac:chgData name="magang dpjj4" userId="fdae230e-d705-4dad-9390-3d360415f7a6" providerId="ADAL" clId="{62645C83-A903-49AE-BB31-55E6A67B7643}" dt="2025-09-09T03:39:17.764" v="61" actId="20577"/>
            <ac:spMkLst>
              <pc:docMk/>
              <pc:sldMasterMk cId="4072128952" sldId="2147483713"/>
              <pc:sldLayoutMk cId="3093834351" sldId="2147483800"/>
              <ac:spMk id="6" creationId="{E92ABF65-623E-4B07-BECC-99B95ACBFE69}"/>
            </ac:spMkLst>
          </pc:spChg>
          <pc:spChg chg="del">
            <ac:chgData name="magang dpjj4" userId="fdae230e-d705-4dad-9390-3d360415f7a6" providerId="ADAL" clId="{62645C83-A903-49AE-BB31-55E6A67B7643}" dt="2025-09-09T03:31:30.936" v="54" actId="478"/>
            <ac:spMkLst>
              <pc:docMk/>
              <pc:sldMasterMk cId="4072128952" sldId="2147483713"/>
              <pc:sldLayoutMk cId="3093834351" sldId="2147483800"/>
              <ac:spMk id="7" creationId="{3AFBC6FD-FCE1-45CF-B959-640AA3DBF123}"/>
            </ac:spMkLst>
          </pc:spChg>
          <pc:spChg chg="mod">
            <ac:chgData name="magang dpjj4" userId="fdae230e-d705-4dad-9390-3d360415f7a6" providerId="ADAL" clId="{62645C83-A903-49AE-BB31-55E6A67B7643}" dt="2025-09-09T03:39:48.249" v="64" actId="1036"/>
            <ac:spMkLst>
              <pc:docMk/>
              <pc:sldMasterMk cId="4072128952" sldId="2147483713"/>
              <pc:sldLayoutMk cId="3093834351" sldId="2147483800"/>
              <ac:spMk id="8" creationId="{7B1A81EF-00AD-44E5-B4CD-714B6AF2C0C5}"/>
            </ac:spMkLst>
          </pc:spChg>
          <pc:spChg chg="mod">
            <ac:chgData name="magang dpjj4" userId="fdae230e-d705-4dad-9390-3d360415f7a6" providerId="ADAL" clId="{62645C83-A903-49AE-BB31-55E6A67B7643}" dt="2025-09-09T03:39:48.249" v="64" actId="1036"/>
            <ac:spMkLst>
              <pc:docMk/>
              <pc:sldMasterMk cId="4072128952" sldId="2147483713"/>
              <pc:sldLayoutMk cId="3093834351" sldId="2147483800"/>
              <ac:spMk id="10" creationId="{245F817F-2D6D-4AD0-B0F9-C76D91B59F4B}"/>
            </ac:spMkLst>
          </pc:spChg>
        </pc:sldLayoutChg>
        <pc:sldLayoutChg chg="modSp ord">
          <pc:chgData name="magang dpjj4" userId="fdae230e-d705-4dad-9390-3d360415f7a6" providerId="ADAL" clId="{62645C83-A903-49AE-BB31-55E6A67B7643}" dt="2025-09-09T03:30:04.203" v="48" actId="20577"/>
          <pc:sldLayoutMkLst>
            <pc:docMk/>
            <pc:sldMasterMk cId="4072128952" sldId="2147483713"/>
            <pc:sldLayoutMk cId="1384062562" sldId="2147483813"/>
          </pc:sldLayoutMkLst>
          <pc:spChg chg="mod">
            <ac:chgData name="magang dpjj4" userId="fdae230e-d705-4dad-9390-3d360415f7a6" providerId="ADAL" clId="{62645C83-A903-49AE-BB31-55E6A67B7643}" dt="2025-09-09T03:30:04.203" v="48" actId="20577"/>
            <ac:spMkLst>
              <pc:docMk/>
              <pc:sldMasterMk cId="4072128952" sldId="2147483713"/>
              <pc:sldLayoutMk cId="1384062562" sldId="2147483813"/>
              <ac:spMk id="6" creationId="{E92ABF65-623E-4B07-BECC-99B95ACBFE69}"/>
            </ac:spMkLst>
          </pc:spChg>
          <pc:spChg chg="mod">
            <ac:chgData name="magang dpjj4" userId="fdae230e-d705-4dad-9390-3d360415f7a6" providerId="ADAL" clId="{62645C83-A903-49AE-BB31-55E6A67B7643}" dt="2025-09-09T03:29:57.578" v="36" actId="20577"/>
            <ac:spMkLst>
              <pc:docMk/>
              <pc:sldMasterMk cId="4072128952" sldId="2147483713"/>
              <pc:sldLayoutMk cId="1384062562" sldId="2147483813"/>
              <ac:spMk id="7" creationId="{3AFBC6FD-FCE1-45CF-B959-640AA3DBF123}"/>
            </ac:spMkLst>
          </pc:spChg>
        </pc:sldLayoutChg>
        <pc:sldLayoutChg chg="modSp ord">
          <pc:chgData name="magang dpjj4" userId="fdae230e-d705-4dad-9390-3d360415f7a6" providerId="ADAL" clId="{62645C83-A903-49AE-BB31-55E6A67B7643}" dt="2025-09-09T03:29:47.593" v="30" actId="20577"/>
          <pc:sldLayoutMkLst>
            <pc:docMk/>
            <pc:sldMasterMk cId="4072128952" sldId="2147483713"/>
            <pc:sldLayoutMk cId="2265330091" sldId="2147483814"/>
          </pc:sldLayoutMkLst>
          <pc:spChg chg="mod">
            <ac:chgData name="magang dpjj4" userId="fdae230e-d705-4dad-9390-3d360415f7a6" providerId="ADAL" clId="{62645C83-A903-49AE-BB31-55E6A67B7643}" dt="2025-09-09T03:29:47.593" v="30" actId="20577"/>
            <ac:spMkLst>
              <pc:docMk/>
              <pc:sldMasterMk cId="4072128952" sldId="2147483713"/>
              <pc:sldLayoutMk cId="2265330091" sldId="2147483814"/>
              <ac:spMk id="6" creationId="{E92ABF65-623E-4B07-BECC-99B95ACBFE69}"/>
            </ac:spMkLst>
          </pc:spChg>
          <pc:spChg chg="mod">
            <ac:chgData name="magang dpjj4" userId="fdae230e-d705-4dad-9390-3d360415f7a6" providerId="ADAL" clId="{62645C83-A903-49AE-BB31-55E6A67B7643}" dt="2025-09-09T03:29:35.640" v="20" actId="20577"/>
            <ac:spMkLst>
              <pc:docMk/>
              <pc:sldMasterMk cId="4072128952" sldId="2147483713"/>
              <pc:sldLayoutMk cId="2265330091" sldId="2147483814"/>
              <ac:spMk id="7" creationId="{3AFBC6FD-FCE1-45CF-B959-640AA3DBF123}"/>
            </ac:spMkLst>
          </pc:spChg>
        </pc:sldLayoutChg>
        <pc:sldLayoutChg chg="modSp mod ord">
          <pc:chgData name="magang dpjj4" userId="fdae230e-d705-4dad-9390-3d360415f7a6" providerId="ADAL" clId="{62645C83-A903-49AE-BB31-55E6A67B7643}" dt="2025-09-09T03:30:44.468" v="50" actId="1076"/>
          <pc:sldLayoutMkLst>
            <pc:docMk/>
            <pc:sldMasterMk cId="4072128952" sldId="2147483713"/>
            <pc:sldLayoutMk cId="2185718755" sldId="2147483815"/>
          </pc:sldLayoutMkLst>
          <pc:spChg chg="mod">
            <ac:chgData name="magang dpjj4" userId="fdae230e-d705-4dad-9390-3d360415f7a6" providerId="ADAL" clId="{62645C83-A903-49AE-BB31-55E6A67B7643}" dt="2025-09-09T03:30:31.171" v="49" actId="20577"/>
            <ac:spMkLst>
              <pc:docMk/>
              <pc:sldMasterMk cId="4072128952" sldId="2147483713"/>
              <pc:sldLayoutMk cId="2185718755" sldId="2147483815"/>
              <ac:spMk id="6" creationId="{E92ABF65-623E-4B07-BECC-99B95ACBFE69}"/>
            </ac:spMkLst>
          </pc:spChg>
          <pc:spChg chg="mod">
            <ac:chgData name="magang dpjj4" userId="fdae230e-d705-4dad-9390-3d360415f7a6" providerId="ADAL" clId="{62645C83-A903-49AE-BB31-55E6A67B7643}" dt="2025-09-09T03:29:21.311" v="13" actId="20577"/>
            <ac:spMkLst>
              <pc:docMk/>
              <pc:sldMasterMk cId="4072128952" sldId="2147483713"/>
              <pc:sldLayoutMk cId="2185718755" sldId="2147483815"/>
              <ac:spMk id="7" creationId="{3AFBC6FD-FCE1-45CF-B959-640AA3DBF123}"/>
            </ac:spMkLst>
          </pc:spChg>
          <pc:spChg chg="mod">
            <ac:chgData name="magang dpjj4" userId="fdae230e-d705-4dad-9390-3d360415f7a6" providerId="ADAL" clId="{62645C83-A903-49AE-BB31-55E6A67B7643}" dt="2025-09-09T03:30:44.468" v="50" actId="1076"/>
            <ac:spMkLst>
              <pc:docMk/>
              <pc:sldMasterMk cId="4072128952" sldId="2147483713"/>
              <pc:sldLayoutMk cId="2185718755" sldId="2147483815"/>
              <ac:spMk id="8" creationId="{7B1A81EF-00AD-44E5-B4CD-714B6AF2C0C5}"/>
            </ac:spMkLst>
          </pc:spChg>
          <pc:spChg chg="mod">
            <ac:chgData name="magang dpjj4" userId="fdae230e-d705-4dad-9390-3d360415f7a6" providerId="ADAL" clId="{62645C83-A903-49AE-BB31-55E6A67B7643}" dt="2025-09-09T03:30:44.468" v="50" actId="1076"/>
            <ac:spMkLst>
              <pc:docMk/>
              <pc:sldMasterMk cId="4072128952" sldId="2147483713"/>
              <pc:sldLayoutMk cId="2185718755" sldId="2147483815"/>
              <ac:spMk id="10" creationId="{245F817F-2D6D-4AD0-B0F9-C76D91B59F4B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83815BB-6F14-EBD9-EDF3-396E76A4A8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3BA7D0-0CB3-05F8-67EF-03BEE9FD60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FB11D1-4CDB-4936-911D-1A76849EAFC8}" type="datetimeFigureOut">
              <a:rPr lang="en-ID" smtClean="0"/>
              <a:pPr/>
              <a:t>09/09/2025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EF7130-2CAF-3125-F0EB-5E198C3B33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5B000A-FD84-E150-0C60-1C9FF262E5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1C52E-6855-4FD5-8646-8D4723A12FD0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10133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636999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9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8.pn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22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8.png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22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22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8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ic" preserve="1">
  <p:cSld name="Generic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title" hasCustomPrompt="1"/>
          </p:nvPr>
        </p:nvSpPr>
        <p:spPr>
          <a:xfrm>
            <a:off x="898191" y="200265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Presentation Title</a:t>
            </a:r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1" hasCustomPrompt="1"/>
          </p:nvPr>
        </p:nvSpPr>
        <p:spPr>
          <a:xfrm>
            <a:off x="275772" y="4122057"/>
            <a:ext cx="5326742" cy="56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4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en-US" b="1"/>
              <a:t>Presenter</a:t>
            </a:r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 hasCustomPrompt="1"/>
          </p:nvPr>
        </p:nvSpPr>
        <p:spPr>
          <a:xfrm>
            <a:off x="6096000" y="4122057"/>
            <a:ext cx="5820229" cy="56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4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marL="4572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lang="en-US"/>
              <a:t>Job title or Institution</a:t>
            </a:r>
          </a:p>
        </p:txBody>
      </p:sp>
    </p:spTree>
    <p:extLst>
      <p:ext uri="{BB962C8B-B14F-4D97-AF65-F5344CB8AC3E}">
        <p14:creationId xmlns:p14="http://schemas.microsoft.com/office/powerpoint/2010/main" val="2985422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rektorat Pembelajaran Jarak Jauh" preserve="1">
  <p:cSld name="Direktorat Pembelajaran Jarak Jauh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title" hasCustomPrompt="1"/>
          </p:nvPr>
        </p:nvSpPr>
        <p:spPr>
          <a:xfrm>
            <a:off x="898191" y="200265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Presentation Title</a:t>
            </a:r>
            <a:endParaRPr/>
          </a:p>
        </p:txBody>
      </p:sp>
      <p:sp>
        <p:nvSpPr>
          <p:cNvPr id="49" name="Google Shape;49;p10"/>
          <p:cNvSpPr txBox="1"/>
          <p:nvPr/>
        </p:nvSpPr>
        <p:spPr>
          <a:xfrm>
            <a:off x="246742" y="4240841"/>
            <a:ext cx="5341257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Direktorat</a:t>
            </a: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Jarak</a:t>
            </a: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10"/>
          <p:cNvSpPr txBox="1"/>
          <p:nvPr/>
        </p:nvSpPr>
        <p:spPr>
          <a:xfrm>
            <a:off x="6096000" y="4237921"/>
            <a:ext cx="5863772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Universitas</a:t>
            </a:r>
            <a:r>
              <a:rPr lang="en-US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YARSI</a:t>
            </a:r>
            <a:endParaRPr sz="2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0837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ndreas Febrian" preserve="1">
  <p:cSld name="Andreas Febria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>
            <a:spLocks noGrp="1"/>
          </p:cNvSpPr>
          <p:nvPr>
            <p:ph type="title" hasCustomPrompt="1"/>
          </p:nvPr>
        </p:nvSpPr>
        <p:spPr>
          <a:xfrm>
            <a:off x="898191" y="200265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Presentation Title</a:t>
            </a:r>
            <a:endParaRPr/>
          </a:p>
        </p:txBody>
      </p:sp>
      <p:sp>
        <p:nvSpPr>
          <p:cNvPr id="56" name="Google Shape;56;p11"/>
          <p:cNvSpPr txBox="1"/>
          <p:nvPr/>
        </p:nvSpPr>
        <p:spPr>
          <a:xfrm>
            <a:off x="261256" y="4107543"/>
            <a:ext cx="5341258" cy="634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Andreas </a:t>
            </a:r>
            <a:r>
              <a:rPr lang="en-US" sz="20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Febrian</a:t>
            </a: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1"/>
          <p:cNvSpPr txBox="1"/>
          <p:nvPr/>
        </p:nvSpPr>
        <p:spPr>
          <a:xfrm>
            <a:off x="5948313" y="4265317"/>
            <a:ext cx="6165129" cy="477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Direktur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Direktorat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Jarak </a:t>
            </a:r>
            <a:r>
              <a:rPr lang="en-US" sz="20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516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E2161-4BD2-1EDD-C93D-AA84C8FD78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5" name="Google Shape;134;p17">
            <a:extLst>
              <a:ext uri="{FF2B5EF4-FFF2-40B4-BE49-F238E27FC236}">
                <a16:creationId xmlns:a16="http://schemas.microsoft.com/office/drawing/2014/main" id="{43377B4B-9D47-576F-7418-0C03F1C0ACDD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356884" y="5277783"/>
            <a:ext cx="6313881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en-US"/>
              <a:t>Presenter</a:t>
            </a:r>
            <a:endParaRPr/>
          </a:p>
        </p:txBody>
      </p:sp>
      <p:sp>
        <p:nvSpPr>
          <p:cNvPr id="6" name="Google Shape;135;p17">
            <a:extLst>
              <a:ext uri="{FF2B5EF4-FFF2-40B4-BE49-F238E27FC236}">
                <a16:creationId xmlns:a16="http://schemas.microsoft.com/office/drawing/2014/main" id="{5E543502-6CC8-9A8D-82A6-80CBD6D2013A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356884" y="5905685"/>
            <a:ext cx="6313881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marL="4572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lang="en-US"/>
              <a:t>Job title or Institution</a:t>
            </a:r>
          </a:p>
        </p:txBody>
      </p:sp>
    </p:spTree>
    <p:extLst>
      <p:ext uri="{BB962C8B-B14F-4D97-AF65-F5344CB8AC3E}">
        <p14:creationId xmlns:p14="http://schemas.microsoft.com/office/powerpoint/2010/main" val="57807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 preserve="1">
  <p:cSld name="Direktorat Pembelajaran Jarak Jauh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 txBox="1">
            <a:spLocks noGrp="1"/>
          </p:cNvSpPr>
          <p:nvPr>
            <p:ph type="title" hasCustomPrompt="1"/>
          </p:nvPr>
        </p:nvSpPr>
        <p:spPr>
          <a:xfrm>
            <a:off x="463795" y="288222"/>
            <a:ext cx="6452315" cy="197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Presentation Title</a:t>
            </a:r>
            <a:endParaRPr/>
          </a:p>
        </p:txBody>
      </p:sp>
      <p:sp>
        <p:nvSpPr>
          <p:cNvPr id="141" name="Google Shape;141;p18"/>
          <p:cNvSpPr txBox="1"/>
          <p:nvPr/>
        </p:nvSpPr>
        <p:spPr>
          <a:xfrm>
            <a:off x="790152" y="5824370"/>
            <a:ext cx="5231568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Direktorat</a:t>
            </a: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Jarak </a:t>
            </a:r>
            <a:r>
              <a:rPr lang="en-US" sz="24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0537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 preserve="1">
  <p:cSld name="Andreas Febrian 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>
            <a:spLocks noGrp="1"/>
          </p:cNvSpPr>
          <p:nvPr>
            <p:ph type="title" hasCustomPrompt="1"/>
          </p:nvPr>
        </p:nvSpPr>
        <p:spPr>
          <a:xfrm>
            <a:off x="463795" y="288222"/>
            <a:ext cx="6452315" cy="197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Presentation Title</a:t>
            </a:r>
            <a:endParaRPr/>
          </a:p>
        </p:txBody>
      </p:sp>
      <p:sp>
        <p:nvSpPr>
          <p:cNvPr id="147" name="Google Shape;147;p19"/>
          <p:cNvSpPr txBox="1"/>
          <p:nvPr/>
        </p:nvSpPr>
        <p:spPr>
          <a:xfrm>
            <a:off x="815398" y="5548106"/>
            <a:ext cx="5231568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Andreas </a:t>
            </a:r>
            <a:r>
              <a:rPr lang="en-US" sz="2400" b="1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Febrian</a:t>
            </a: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0" y="6025123"/>
            <a:ext cx="604696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Direktur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Direkotrat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Jarak </a:t>
            </a:r>
            <a:r>
              <a:rPr lang="en-US" sz="2000" b="0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9685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 preserve="1" userDrawn="1">
  <p:cSld name="Generic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A208B79-229F-F438-AFBF-C934487A76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2643" y="5085805"/>
            <a:ext cx="5127625" cy="488835"/>
          </a:xfrm>
          <a:prstGeom prst="rect">
            <a:avLst/>
          </a:prstGeom>
        </p:spPr>
        <p:txBody>
          <a:bodyPr anchor="ctr"/>
          <a:lstStyle>
            <a:lvl1pPr algn="ctr">
              <a:defRPr sz="2000"/>
            </a:lvl1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B9F44FE-B2B3-8939-AEC6-150808C8B65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2888" y="5695950"/>
            <a:ext cx="5127625" cy="488950"/>
          </a:xfrm>
          <a:prstGeom prst="rect">
            <a:avLst/>
          </a:prstGeom>
        </p:spPr>
        <p:txBody>
          <a:bodyPr anchor="ctr"/>
          <a:lstStyle>
            <a:lvl1pPr algn="ctr">
              <a:defRPr sz="1600"/>
            </a:lvl1pPr>
          </a:lstStyle>
          <a:p>
            <a:pPr lvl="0"/>
            <a:r>
              <a:rPr lang="en-US"/>
              <a:t>Job title or Institution</a:t>
            </a:r>
            <a:endParaRPr lang="en-ID"/>
          </a:p>
        </p:txBody>
      </p:sp>
      <p:sp>
        <p:nvSpPr>
          <p:cNvPr id="2" name="Google Shape;67;p12">
            <a:extLst>
              <a:ext uri="{FF2B5EF4-FFF2-40B4-BE49-F238E27FC236}">
                <a16:creationId xmlns:a16="http://schemas.microsoft.com/office/drawing/2014/main" id="{F8E186B0-EA04-AED6-209F-5DD510FE27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0829" y="1579328"/>
            <a:ext cx="5210469" cy="2884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Presentation Title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63227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 preserve="1" userDrawn="1">
  <p:cSld name="Direktorat Pembelajaran Jarak Jauh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sldNum" idx="12"/>
          </p:nvPr>
        </p:nvSpPr>
        <p:spPr>
          <a:xfrm>
            <a:off x="885553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03" name="Google Shape;103;p15"/>
          <p:cNvSpPr txBox="1"/>
          <p:nvPr/>
        </p:nvSpPr>
        <p:spPr>
          <a:xfrm>
            <a:off x="609914" y="5516157"/>
            <a:ext cx="434257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Direktorat</a:t>
            </a:r>
            <a:r>
              <a:rPr lang="en-US" sz="2000" b="1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r>
              <a:rPr lang="en-US" sz="2000" b="1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Jarak </a:t>
            </a:r>
            <a:r>
              <a:rPr lang="en-US" sz="2000" b="1" i="0" u="none" strike="noStrike" cap="none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2000" b="1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67;p12">
            <a:extLst>
              <a:ext uri="{FF2B5EF4-FFF2-40B4-BE49-F238E27FC236}">
                <a16:creationId xmlns:a16="http://schemas.microsoft.com/office/drawing/2014/main" id="{7180B896-C8D1-0DBE-CF29-F249D75700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0829" y="1579328"/>
            <a:ext cx="5210469" cy="2884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Presentation Title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579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 preserve="1" userDrawn="1">
  <p:cSld name="Andreas Febrian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/>
          <p:nvPr/>
        </p:nvSpPr>
        <p:spPr>
          <a:xfrm>
            <a:off x="51530" y="5231757"/>
            <a:ext cx="5231568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Andreas </a:t>
            </a:r>
            <a:r>
              <a:rPr lang="en-US" sz="2400" b="1" i="0" u="none" strike="noStrike" cap="none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Febrian</a:t>
            </a:r>
            <a:endParaRPr sz="2400" b="1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-763868" y="5708774"/>
            <a:ext cx="604696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Direktur</a:t>
            </a:r>
            <a:r>
              <a:rPr lang="en-US" sz="20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Direktorat</a:t>
            </a:r>
            <a:r>
              <a:rPr lang="en-US" sz="20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r>
              <a:rPr lang="en-US" sz="20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Jarak </a:t>
            </a:r>
            <a:r>
              <a:rPr lang="en-US" sz="2000" b="0" i="0" u="none" strike="noStrike" cap="none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Jauh</a:t>
            </a:r>
            <a:endParaRPr sz="20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67;p12">
            <a:extLst>
              <a:ext uri="{FF2B5EF4-FFF2-40B4-BE49-F238E27FC236}">
                <a16:creationId xmlns:a16="http://schemas.microsoft.com/office/drawing/2014/main" id="{6CA20A32-4BEA-C3F6-16BF-A2BD066EFE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0829" y="1579328"/>
            <a:ext cx="5210469" cy="2884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Presentation Title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37014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F9BBF-E69F-B0AE-098F-37BFF8BC8C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516" y="365125"/>
            <a:ext cx="86868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Slide Title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20C42-0F21-5A9B-4208-61F898F87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16" y="1825623"/>
            <a:ext cx="8686800" cy="46634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342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57D662C2-C3A7-EDDA-5C4D-FD71A44209A3}"/>
              </a:ext>
            </a:extLst>
          </p:cNvPr>
          <p:cNvSpPr txBox="1"/>
          <p:nvPr userDrawn="1"/>
        </p:nvSpPr>
        <p:spPr>
          <a:xfrm>
            <a:off x="1359060" y="494727"/>
            <a:ext cx="2252241" cy="640080"/>
          </a:xfrm>
          <a:prstGeom prst="rect">
            <a:avLst/>
          </a:prstGeom>
          <a:noFill/>
        </p:spPr>
        <p:txBody>
          <a:bodyPr wrap="none" rtlCol="0" anchor="ctr" anchorCtr="0">
            <a:normAutofit fontScale="92500" lnSpcReduction="20000"/>
          </a:bodyPr>
          <a:lstStyle/>
          <a:p>
            <a:pPr algn="l"/>
            <a:r>
              <a:rPr lang="en-US"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id-ID" sz="4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A061193-4D3C-4167-64FE-48EAF6A167DD}"/>
              </a:ext>
            </a:extLst>
          </p:cNvPr>
          <p:cNvCxnSpPr>
            <a:cxnSpLocks/>
          </p:cNvCxnSpPr>
          <p:nvPr userDrawn="1"/>
        </p:nvCxnSpPr>
        <p:spPr>
          <a:xfrm>
            <a:off x="0" y="1283688"/>
            <a:ext cx="4710896" cy="0"/>
          </a:xfrm>
          <a:prstGeom prst="line">
            <a:avLst/>
          </a:prstGeom>
          <a:ln w="38100">
            <a:solidFill>
              <a:srgbClr val="4068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BBD57FA-FE5E-DCF2-1696-1A26CB5EC8FD}"/>
              </a:ext>
            </a:extLst>
          </p:cNvPr>
          <p:cNvCxnSpPr>
            <a:cxnSpLocks/>
          </p:cNvCxnSpPr>
          <p:nvPr userDrawn="1"/>
        </p:nvCxnSpPr>
        <p:spPr>
          <a:xfrm>
            <a:off x="279723" y="1283688"/>
            <a:ext cx="4107082" cy="0"/>
          </a:xfrm>
          <a:prstGeom prst="line">
            <a:avLst/>
          </a:prstGeom>
          <a:ln w="38100">
            <a:solidFill>
              <a:srgbClr val="B1D0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E31A645-FF62-879D-8C45-5487E405150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33516" y="1558208"/>
            <a:ext cx="86868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8998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BB65366-E20D-88A6-0B91-1033D4DC5969}"/>
              </a:ext>
            </a:extLst>
          </p:cNvPr>
          <p:cNvSpPr/>
          <p:nvPr userDrawn="1"/>
        </p:nvSpPr>
        <p:spPr>
          <a:xfrm>
            <a:off x="163975" y="598278"/>
            <a:ext cx="3495554" cy="742662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D8B798D-046B-61DA-23D9-F1FFCC6F1844}"/>
              </a:ext>
            </a:extLst>
          </p:cNvPr>
          <p:cNvSpPr/>
          <p:nvPr userDrawn="1"/>
        </p:nvSpPr>
        <p:spPr>
          <a:xfrm>
            <a:off x="0" y="598278"/>
            <a:ext cx="3495554" cy="742662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D662C2-C3A7-EDDA-5C4D-FD71A44209A3}"/>
              </a:ext>
            </a:extLst>
          </p:cNvPr>
          <p:cNvSpPr txBox="1"/>
          <p:nvPr userDrawn="1"/>
        </p:nvSpPr>
        <p:spPr>
          <a:xfrm>
            <a:off x="1115991" y="700860"/>
            <a:ext cx="2252241" cy="640080"/>
          </a:xfrm>
          <a:prstGeom prst="rect">
            <a:avLst/>
          </a:prstGeom>
          <a:noFill/>
        </p:spPr>
        <p:txBody>
          <a:bodyPr wrap="none" rtlCol="0" anchor="ctr" anchorCtr="0">
            <a:normAutofit fontScale="92500" lnSpcReduction="20000"/>
          </a:bodyPr>
          <a:lstStyle/>
          <a:p>
            <a:pPr algn="l"/>
            <a:r>
              <a:rPr lang="en-US"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lang="id-ID" sz="4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5EB21C-E2C8-D58C-043C-4BDFD1274DD5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33516" y="1558208"/>
            <a:ext cx="86868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6353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66CBBD2-F9AC-83A1-04F3-20C2A92C8356}"/>
              </a:ext>
            </a:extLst>
          </p:cNvPr>
          <p:cNvCxnSpPr>
            <a:cxnSpLocks/>
          </p:cNvCxnSpPr>
          <p:nvPr userDrawn="1"/>
        </p:nvCxnSpPr>
        <p:spPr>
          <a:xfrm>
            <a:off x="-10632" y="1583826"/>
            <a:ext cx="6864278" cy="0"/>
          </a:xfrm>
          <a:prstGeom prst="line">
            <a:avLst/>
          </a:prstGeom>
          <a:ln w="38100">
            <a:solidFill>
              <a:srgbClr val="1A37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909D86B-AC86-D1D8-7AD6-57F2049BBF52}"/>
              </a:ext>
            </a:extLst>
          </p:cNvPr>
          <p:cNvCxnSpPr>
            <a:cxnSpLocks/>
          </p:cNvCxnSpPr>
          <p:nvPr userDrawn="1"/>
        </p:nvCxnSpPr>
        <p:spPr>
          <a:xfrm>
            <a:off x="269091" y="1583826"/>
            <a:ext cx="6218795" cy="0"/>
          </a:xfrm>
          <a:prstGeom prst="line">
            <a:avLst/>
          </a:prstGeom>
          <a:ln w="38100">
            <a:solidFill>
              <a:srgbClr val="B1D0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E80D63D-8A17-26BD-7EF2-427D14545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59" y="1825623"/>
            <a:ext cx="950976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FB750AFA-5854-AA87-0235-770BD73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365125"/>
            <a:ext cx="9509760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042514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57D662C2-C3A7-EDDA-5C4D-FD71A44209A3}"/>
              </a:ext>
            </a:extLst>
          </p:cNvPr>
          <p:cNvSpPr txBox="1"/>
          <p:nvPr userDrawn="1"/>
        </p:nvSpPr>
        <p:spPr>
          <a:xfrm>
            <a:off x="1093246" y="711695"/>
            <a:ext cx="2252241" cy="640080"/>
          </a:xfrm>
          <a:prstGeom prst="rect">
            <a:avLst/>
          </a:prstGeom>
          <a:noFill/>
        </p:spPr>
        <p:txBody>
          <a:bodyPr wrap="none" rtlCol="0" anchor="ctr" anchorCtr="0">
            <a:normAutofit fontScale="92500" lnSpcReduction="20000"/>
          </a:bodyPr>
          <a:lstStyle/>
          <a:p>
            <a:pPr algn="l"/>
            <a:r>
              <a:rPr lang="en-US"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id-ID" sz="4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718A406-1D23-8570-FD88-B074D013F35A}"/>
              </a:ext>
            </a:extLst>
          </p:cNvPr>
          <p:cNvCxnSpPr>
            <a:cxnSpLocks/>
          </p:cNvCxnSpPr>
          <p:nvPr userDrawn="1"/>
        </p:nvCxnSpPr>
        <p:spPr>
          <a:xfrm>
            <a:off x="-10632" y="1461908"/>
            <a:ext cx="4710896" cy="0"/>
          </a:xfrm>
          <a:prstGeom prst="line">
            <a:avLst/>
          </a:prstGeom>
          <a:ln w="38100">
            <a:solidFill>
              <a:srgbClr val="1A37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01CF58-DAD4-27EF-6C97-D87AE2BCD05F}"/>
              </a:ext>
            </a:extLst>
          </p:cNvPr>
          <p:cNvCxnSpPr>
            <a:cxnSpLocks/>
          </p:cNvCxnSpPr>
          <p:nvPr userDrawn="1"/>
        </p:nvCxnSpPr>
        <p:spPr>
          <a:xfrm>
            <a:off x="269091" y="1461908"/>
            <a:ext cx="4107082" cy="0"/>
          </a:xfrm>
          <a:prstGeom prst="line">
            <a:avLst/>
          </a:prstGeom>
          <a:ln w="38100">
            <a:solidFill>
              <a:srgbClr val="B1D0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FD1934F-1463-EC70-80F7-EC191AECB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3245" y="1825623"/>
            <a:ext cx="8782273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26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BB65366-E20D-88A6-0B91-1033D4DC5969}"/>
              </a:ext>
            </a:extLst>
          </p:cNvPr>
          <p:cNvSpPr/>
          <p:nvPr userDrawn="1"/>
        </p:nvSpPr>
        <p:spPr>
          <a:xfrm>
            <a:off x="170122" y="686026"/>
            <a:ext cx="3495554" cy="742662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D8B798D-046B-61DA-23D9-F1FFCC6F1844}"/>
              </a:ext>
            </a:extLst>
          </p:cNvPr>
          <p:cNvSpPr/>
          <p:nvPr userDrawn="1"/>
        </p:nvSpPr>
        <p:spPr>
          <a:xfrm>
            <a:off x="0" y="686026"/>
            <a:ext cx="3474290" cy="742662"/>
          </a:xfrm>
          <a:prstGeom prst="rect">
            <a:avLst/>
          </a:prstGeom>
          <a:solidFill>
            <a:srgbClr val="B1D0E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D662C2-C3A7-EDDA-5C4D-FD71A44209A3}"/>
              </a:ext>
            </a:extLst>
          </p:cNvPr>
          <p:cNvSpPr txBox="1"/>
          <p:nvPr userDrawn="1"/>
        </p:nvSpPr>
        <p:spPr>
          <a:xfrm>
            <a:off x="731875" y="773690"/>
            <a:ext cx="2252241" cy="640080"/>
          </a:xfrm>
          <a:prstGeom prst="rect">
            <a:avLst/>
          </a:prstGeom>
          <a:noFill/>
        </p:spPr>
        <p:txBody>
          <a:bodyPr wrap="none" rtlCol="0" anchor="ctr" anchorCtr="0">
            <a:normAutofit fontScale="92500" lnSpcReduction="20000"/>
          </a:bodyPr>
          <a:lstStyle/>
          <a:p>
            <a:pPr algn="l"/>
            <a:r>
              <a:rPr lang="en-US"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lang="id-ID" sz="4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EA9AFE5-775F-A9B2-0439-112E8EE1F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75" y="1825623"/>
            <a:ext cx="9143644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113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CA7FF8D-89B6-4BF0-8FE6-771E4B869E2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57200" y="6544935"/>
            <a:ext cx="2286000" cy="182880"/>
          </a:xfrm>
          <a:prstGeom prst="rect">
            <a:avLst/>
          </a:prstGeom>
        </p:spPr>
        <p:txBody>
          <a:bodyPr/>
          <a:lstStyle/>
          <a:p>
            <a:fld id="{F3585C70-9388-4507-BEA6-82C27D93F5C0}" type="datetime4">
              <a:rPr lang="id-ID" smtClean="0"/>
              <a:t>09 September 2025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867EF8-D40A-40F3-B99B-26D51025A00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200400" y="6544935"/>
            <a:ext cx="7589520" cy="18288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74E48C-01D4-4DEE-918D-A758901B9C2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34800" y="6478292"/>
            <a:ext cx="4572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A44A244-B392-A6C9-294E-B73CE6946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91440"/>
            <a:ext cx="9144000" cy="822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A6C6FAE-D75C-EF20-9C23-0A785022A2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1097280"/>
            <a:ext cx="11612880" cy="5212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037162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4320" y="109728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9F3FA2-3F80-4F39-B536-8F5C3BEBBE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4320" y="1737360"/>
            <a:ext cx="11612880" cy="4023360"/>
          </a:xfrm>
        </p:spPr>
        <p:txBody>
          <a:bodyPr numCol="3"/>
          <a:lstStyle>
            <a:lvl1pPr marL="342900" marR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4320" y="585216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01FD5806-E0C6-10A5-9E79-1353BB0847D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34800" y="6478292"/>
            <a:ext cx="4572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3034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83280" y="1097280"/>
            <a:ext cx="8503920" cy="519030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DC6ED5A-B9EE-4FEB-AC0E-BDF288A1AF7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74320" y="1097279"/>
            <a:ext cx="2926080" cy="5190309"/>
          </a:xfr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Media Content (e.g., image, picture, chart)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274631AB-6C1B-0DB0-FE5B-4C11C71C361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34800" y="6478292"/>
            <a:ext cx="4572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11391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544935"/>
            <a:ext cx="2286000" cy="182880"/>
          </a:xfrm>
          <a:prstGeom prst="rect">
            <a:avLst/>
          </a:prstGeom>
        </p:spPr>
        <p:txBody>
          <a:bodyPr/>
          <a:lstStyle/>
          <a:p>
            <a:fld id="{AE1215BB-F233-4EA8-8D5E-269625446704}" type="datetime4">
              <a:rPr lang="id-ID" smtClean="0"/>
              <a:t>09 September 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00400" y="6544935"/>
            <a:ext cx="7589520" cy="18288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4320" y="3474720"/>
            <a:ext cx="11612880" cy="278674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DC6ED5A-B9EE-4FEB-AC0E-BDF288A1AF7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74320" y="1097280"/>
            <a:ext cx="11612880" cy="2286000"/>
          </a:xfr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Media Content (e.g., image, picture, chart)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9855D15E-7F65-8E88-51C3-371593863B9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34800" y="6478292"/>
            <a:ext cx="4572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523036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13510" y="1645920"/>
            <a:ext cx="5669280" cy="4506012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1A3B02FF-2ADD-4C0C-82A0-7AB3DEF7EA5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57110" y="1645920"/>
            <a:ext cx="5669280" cy="4506012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3510" y="1188720"/>
            <a:ext cx="5669280" cy="457200"/>
          </a:xfrm>
          <a:solidFill>
            <a:srgbClr val="406882"/>
          </a:solidFill>
          <a:ln w="12700">
            <a:solidFill>
              <a:srgbClr val="1A374D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4CBC233-9497-4C38-AE58-74786D4C49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57110" y="1188720"/>
            <a:ext cx="5669280" cy="457200"/>
          </a:xfrm>
          <a:solidFill>
            <a:srgbClr val="406882"/>
          </a:solidFill>
          <a:ln w="12700">
            <a:solidFill>
              <a:srgbClr val="1A374D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20" name="Slide Number Placeholder 8">
            <a:extLst>
              <a:ext uri="{FF2B5EF4-FFF2-40B4-BE49-F238E27FC236}">
                <a16:creationId xmlns:a16="http://schemas.microsoft.com/office/drawing/2014/main" id="{4DE53408-54A8-8E52-AD00-D017E4E75DD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734800" y="6478292"/>
            <a:ext cx="4572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17802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Boxe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8679" y="109728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8679" y="5852160"/>
            <a:ext cx="11612880" cy="4572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8679" y="1737360"/>
            <a:ext cx="5669280" cy="457200"/>
          </a:xfrm>
          <a:solidFill>
            <a:srgbClr val="406882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4CBC233-9497-4C38-AE58-74786D4C49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22279" y="1737360"/>
            <a:ext cx="5669280" cy="457200"/>
          </a:xfrm>
          <a:solidFill>
            <a:srgbClr val="406882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72538649-02F1-E5C7-5A20-8127B8A9356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734800" y="6478292"/>
            <a:ext cx="4572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897E6BF7-9C0D-11CC-365F-C2AC1AA0945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78679" y="2194560"/>
            <a:ext cx="5669280" cy="3513465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C9173D9C-81F5-4498-5C40-30ADEAEB4AE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22279" y="2194560"/>
            <a:ext cx="5669280" cy="3513465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822172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Boxe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7388" y="109728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388" y="5852160"/>
            <a:ext cx="11612880" cy="457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87388" y="2194560"/>
            <a:ext cx="3749040" cy="3566160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7388" y="1737360"/>
            <a:ext cx="3749040" cy="457200"/>
          </a:xfrm>
          <a:solidFill>
            <a:srgbClr val="406882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F06B0859-C155-416E-9492-AAA959C220A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219308" y="2194560"/>
            <a:ext cx="3749040" cy="3566160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5C942BD1-AA38-48DA-8936-78AC9E2723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19308" y="1737360"/>
            <a:ext cx="3749040" cy="457200"/>
          </a:xfrm>
          <a:solidFill>
            <a:srgbClr val="406882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62AE428A-2D0E-4170-85E7-9418CB92DE3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151228" y="2194560"/>
            <a:ext cx="3749040" cy="3566160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A507C329-C55A-40B4-B043-1677021C491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51228" y="1737360"/>
            <a:ext cx="3749040" cy="457200"/>
          </a:xfrm>
          <a:solidFill>
            <a:srgbClr val="406882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6CE578AE-8AAA-B775-EDA1-5E6A79BD5483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1734800" y="6478292"/>
            <a:ext cx="4572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86546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87384" y="1645920"/>
            <a:ext cx="374904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7384" y="1188720"/>
            <a:ext cx="374904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F06B0859-C155-416E-9492-AAA959C220A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219304" y="1645920"/>
            <a:ext cx="374904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5C942BD1-AA38-48DA-8936-78AC9E2723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19304" y="1188720"/>
            <a:ext cx="374904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62AE428A-2D0E-4170-85E7-9418CB92DE3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151224" y="1645920"/>
            <a:ext cx="374904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A507C329-C55A-40B4-B043-1677021C491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51224" y="1188720"/>
            <a:ext cx="374904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AF6B520F-1511-44C3-321B-EE3B19BD4B67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1734800" y="6478292"/>
            <a:ext cx="4572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13449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" y="1614071"/>
            <a:ext cx="263652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200" y="1156871"/>
            <a:ext cx="263652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AF6B520F-1511-44C3-321B-EE3B19BD4B67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1734800" y="6478292"/>
            <a:ext cx="4572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4C7EE22D-B321-83BD-111C-C2C45D873D57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3311727" y="1614072"/>
            <a:ext cx="263652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07883F77-E0E9-28F3-4F61-67241328A1A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11727" y="1156872"/>
            <a:ext cx="263652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9125C22D-5C08-AFDB-C82C-C1996BB133B1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6216852" y="1614071"/>
            <a:ext cx="263652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47593DCE-EE2E-0971-DAFA-2BC68B416C1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16852" y="1156871"/>
            <a:ext cx="263652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BB6F2643-5557-D62F-039E-1D32F98B52FC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9121977" y="1614071"/>
            <a:ext cx="2636520" cy="4599897"/>
          </a:xfrm>
          <a:ln w="12700">
            <a:solidFill>
              <a:srgbClr val="406882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D8FA8465-382F-DE62-D835-38A0F95815D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21977" y="1156871"/>
            <a:ext cx="2636520" cy="457200"/>
          </a:xfrm>
          <a:solidFill>
            <a:srgbClr val="406882"/>
          </a:solidFill>
          <a:ln w="12700">
            <a:solidFill>
              <a:srgbClr val="406882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862118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6800" y="1688123"/>
            <a:ext cx="10058400" cy="3112477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Texts or quotation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97280" y="5394960"/>
            <a:ext cx="10058400" cy="54864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265C42AC-A62A-C8FE-D69B-C369C2B9597C}"/>
              </a:ext>
            </a:extLst>
          </p:cNvPr>
          <p:cNvSpPr/>
          <p:nvPr userDrawn="1"/>
        </p:nvSpPr>
        <p:spPr>
          <a:xfrm>
            <a:off x="0" y="1688123"/>
            <a:ext cx="11155680" cy="3112477"/>
          </a:xfrm>
          <a:custGeom>
            <a:avLst/>
            <a:gdLst>
              <a:gd name="connsiteX0" fmla="*/ 46484 w 11155680"/>
              <a:gd name="connsiteY0" fmla="*/ 0 h 3112477"/>
              <a:gd name="connsiteX1" fmla="*/ 10636923 w 11155680"/>
              <a:gd name="connsiteY1" fmla="*/ 0 h 3112477"/>
              <a:gd name="connsiteX2" fmla="*/ 11155680 w 11155680"/>
              <a:gd name="connsiteY2" fmla="*/ 518757 h 3112477"/>
              <a:gd name="connsiteX3" fmla="*/ 11155680 w 11155680"/>
              <a:gd name="connsiteY3" fmla="*/ 2593720 h 3112477"/>
              <a:gd name="connsiteX4" fmla="*/ 10636923 w 11155680"/>
              <a:gd name="connsiteY4" fmla="*/ 3112477 h 3112477"/>
              <a:gd name="connsiteX5" fmla="*/ 46484 w 11155680"/>
              <a:gd name="connsiteY5" fmla="*/ 3112477 h 3112477"/>
              <a:gd name="connsiteX6" fmla="*/ 0 w 11155680"/>
              <a:gd name="connsiteY6" fmla="*/ 3107791 h 3112477"/>
              <a:gd name="connsiteX7" fmla="*/ 0 w 11155680"/>
              <a:gd name="connsiteY7" fmla="*/ 4686 h 3112477"/>
              <a:gd name="connsiteX8" fmla="*/ 46484 w 11155680"/>
              <a:gd name="connsiteY8" fmla="*/ 0 h 3112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55680" h="3112477">
                <a:moveTo>
                  <a:pt x="46484" y="0"/>
                </a:moveTo>
                <a:lnTo>
                  <a:pt x="10636923" y="0"/>
                </a:lnTo>
                <a:cubicBezTo>
                  <a:pt x="10923425" y="0"/>
                  <a:pt x="11155680" y="232255"/>
                  <a:pt x="11155680" y="518757"/>
                </a:cubicBezTo>
                <a:lnTo>
                  <a:pt x="11155680" y="2593720"/>
                </a:lnTo>
                <a:cubicBezTo>
                  <a:pt x="11155680" y="2880222"/>
                  <a:pt x="10923425" y="3112477"/>
                  <a:pt x="10636923" y="3112477"/>
                </a:cubicBezTo>
                <a:lnTo>
                  <a:pt x="46484" y="3112477"/>
                </a:lnTo>
                <a:lnTo>
                  <a:pt x="0" y="3107791"/>
                </a:lnTo>
                <a:lnTo>
                  <a:pt x="0" y="4686"/>
                </a:lnTo>
                <a:lnTo>
                  <a:pt x="46484" y="0"/>
                </a:lnTo>
                <a:close/>
              </a:path>
            </a:pathLst>
          </a:custGeom>
          <a:noFill/>
          <a:ln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423F462E-48EA-6ED1-F987-D401B4883EF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1734800" y="6478292"/>
            <a:ext cx="457200" cy="379708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466363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1 - Alternatif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uilding, outdoor, tall, city&#10;&#10;Description automatically generated">
            <a:extLst>
              <a:ext uri="{FF2B5EF4-FFF2-40B4-BE49-F238E27FC236}">
                <a16:creationId xmlns:a16="http://schemas.microsoft.com/office/drawing/2014/main" id="{C4D0E878-10A5-9B2A-F93A-9C7684FCB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8314"/>
          <a:stretch/>
        </p:blipFill>
        <p:spPr>
          <a:xfrm>
            <a:off x="-1" y="2678"/>
            <a:ext cx="7215722" cy="488033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BAEEFA0-C1F5-791E-8766-AA0B563DB28C}"/>
              </a:ext>
            </a:extLst>
          </p:cNvPr>
          <p:cNvSpPr/>
          <p:nvPr userDrawn="1"/>
        </p:nvSpPr>
        <p:spPr>
          <a:xfrm>
            <a:off x="6627223" y="0"/>
            <a:ext cx="5564777" cy="4747728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6125F6-1371-6D68-7BFF-ABE308694A5F}"/>
              </a:ext>
            </a:extLst>
          </p:cNvPr>
          <p:cNvSpPr/>
          <p:nvPr userDrawn="1"/>
        </p:nvSpPr>
        <p:spPr>
          <a:xfrm>
            <a:off x="0" y="4883018"/>
            <a:ext cx="12192000" cy="1974982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42948C5-CE7C-472A-AD49-3F0F781A54D4}"/>
              </a:ext>
            </a:extLst>
          </p:cNvPr>
          <p:cNvSpPr txBox="1"/>
          <p:nvPr userDrawn="1"/>
        </p:nvSpPr>
        <p:spPr>
          <a:xfrm>
            <a:off x="3187206" y="5068456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 YARSI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Pusat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EA44D5-CAE2-48FB-A607-220F2C8877BF}"/>
              </a:ext>
            </a:extLst>
          </p:cNvPr>
          <p:cNvSpPr txBox="1"/>
          <p:nvPr userDrawn="1"/>
        </p:nvSpPr>
        <p:spPr>
          <a:xfrm>
            <a:off x="914400" y="6348555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6E9E4B9-A4F8-49C3-87C8-CC0E40CC029F}"/>
              </a:ext>
            </a:extLst>
          </p:cNvPr>
          <p:cNvSpPr txBox="1"/>
          <p:nvPr userDrawn="1"/>
        </p:nvSpPr>
        <p:spPr>
          <a:xfrm>
            <a:off x="920771" y="5705918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938AFD5-D885-4322-91BA-FC530FB388F0}"/>
              </a:ext>
            </a:extLst>
          </p:cNvPr>
          <p:cNvSpPr txBox="1"/>
          <p:nvPr userDrawn="1"/>
        </p:nvSpPr>
        <p:spPr>
          <a:xfrm>
            <a:off x="920771" y="5385878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DE28BF-EF5C-4A12-B56C-29E2A7C92118}"/>
              </a:ext>
            </a:extLst>
          </p:cNvPr>
          <p:cNvSpPr txBox="1"/>
          <p:nvPr userDrawn="1"/>
        </p:nvSpPr>
        <p:spPr>
          <a:xfrm>
            <a:off x="920771" y="5065838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9460DA6-65BA-476A-A6D3-F6B4692F784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" y="6348555"/>
            <a:ext cx="276431" cy="27432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D9AECAD-BC59-4699-B56E-A9EAEF02704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51" y="5705918"/>
            <a:ext cx="278573" cy="27432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1A311C3-272A-4584-8259-E1551EC01E7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51" y="5385878"/>
            <a:ext cx="275524" cy="27432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73A0C059-5E40-4113-9B2B-AC54B89CD66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51" y="5065838"/>
            <a:ext cx="274320" cy="27432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DBF9EC82-BC3D-4E3C-8BF5-7F9414D353A8}"/>
              </a:ext>
            </a:extLst>
          </p:cNvPr>
          <p:cNvSpPr txBox="1"/>
          <p:nvPr userDrawn="1"/>
        </p:nvSpPr>
        <p:spPr>
          <a:xfrm>
            <a:off x="920771" y="6025958"/>
            <a:ext cx="88678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BB32EF71-76AD-4CA8-8E7A-512719699F6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6451" y="6025958"/>
            <a:ext cx="274320" cy="27432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8217DF1-5110-4B53-81E1-5ED0D08800CA}"/>
              </a:ext>
            </a:extLst>
          </p:cNvPr>
          <p:cNvSpPr txBox="1"/>
          <p:nvPr userDrawn="1"/>
        </p:nvSpPr>
        <p:spPr>
          <a:xfrm>
            <a:off x="7215721" y="252418"/>
            <a:ext cx="5303520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Program </a:t>
            </a:r>
            <a:r>
              <a:rPr lang="en-US" sz="1400" b="1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endParaRPr lang="id-ID" sz="1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8D8BCE-F90A-9ECF-181A-5BD26BA9FE88}"/>
              </a:ext>
            </a:extLst>
          </p:cNvPr>
          <p:cNvSpPr/>
          <p:nvPr userDrawn="1"/>
        </p:nvSpPr>
        <p:spPr>
          <a:xfrm>
            <a:off x="6627222" y="4883019"/>
            <a:ext cx="5564778" cy="1974981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159FC98-DA81-4298-ABA7-59C13B9DE169}"/>
              </a:ext>
            </a:extLst>
          </p:cNvPr>
          <p:cNvSpPr txBox="1"/>
          <p:nvPr userDrawn="1"/>
        </p:nvSpPr>
        <p:spPr>
          <a:xfrm>
            <a:off x="7215721" y="5066673"/>
            <a:ext cx="5303520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 </a:t>
            </a:r>
            <a:r>
              <a:rPr lang="en-US" sz="1400" b="1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endParaRPr lang="id-ID" sz="1400" b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77A346-EEEB-432D-A833-2856DD41F44B}"/>
              </a:ext>
            </a:extLst>
          </p:cNvPr>
          <p:cNvSpPr txBox="1"/>
          <p:nvPr userDrawn="1"/>
        </p:nvSpPr>
        <p:spPr>
          <a:xfrm>
            <a:off x="6867031" y="618178"/>
            <a:ext cx="5120640" cy="4023361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&amp;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Spesialis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Keluarga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Layanan Primer.</a:t>
            </a:r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Gigi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Teknologi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Informatika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Perpustakaan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Sains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Sekolah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Pascasarjana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Magister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Magister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Magister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Kenotariatan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Magister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Administrasi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Rumah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Sakit &amp;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Doktoral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d-ID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FB607D-2EF0-468F-9D4C-609758EF9239}"/>
              </a:ext>
            </a:extLst>
          </p:cNvPr>
          <p:cNvSpPr txBox="1"/>
          <p:nvPr userDrawn="1"/>
        </p:nvSpPr>
        <p:spPr>
          <a:xfrm>
            <a:off x="6901867" y="5456701"/>
            <a:ext cx="5120640" cy="1005840"/>
          </a:xfrm>
          <a:prstGeom prst="rect">
            <a:avLst/>
          </a:prstGeom>
          <a:noFill/>
        </p:spPr>
        <p:txBody>
          <a:bodyPr wrap="square" numCol="2" rtlCol="0">
            <a:normAutofit/>
          </a:bodyPr>
          <a:lstStyle/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Genetik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Genomik</a:t>
            </a:r>
            <a:endParaRPr lang="en-US" sz="14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E-Health</a:t>
            </a:r>
          </a:p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Halal</a:t>
            </a:r>
          </a:p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Punca</a:t>
            </a:r>
            <a:endParaRPr lang="en-US" sz="14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Herbal</a:t>
            </a:r>
          </a:p>
          <a:p>
            <a:pPr marL="342900" indent="-342900" algn="l">
              <a:lnSpc>
                <a:spcPct val="130000"/>
              </a:lnSpc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Telomer</a:t>
            </a:r>
            <a:endParaRPr lang="id-ID" sz="14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971E0F-B52A-C3F8-F54E-70056B2311AA}"/>
              </a:ext>
            </a:extLst>
          </p:cNvPr>
          <p:cNvSpPr/>
          <p:nvPr userDrawn="1"/>
        </p:nvSpPr>
        <p:spPr>
          <a:xfrm>
            <a:off x="6627222" y="4718456"/>
            <a:ext cx="5564778" cy="164563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3BB8AA8-4251-8ABF-563B-25C152DE519B}"/>
              </a:ext>
            </a:extLst>
          </p:cNvPr>
          <p:cNvSpPr/>
          <p:nvPr userDrawn="1"/>
        </p:nvSpPr>
        <p:spPr>
          <a:xfrm>
            <a:off x="-204330" y="252418"/>
            <a:ext cx="3065096" cy="94270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0" name="Picture 9" descr="A picture containing clock&#10;&#10;Description automatically generated">
            <a:extLst>
              <a:ext uri="{FF2B5EF4-FFF2-40B4-BE49-F238E27FC236}">
                <a16:creationId xmlns:a16="http://schemas.microsoft.com/office/drawing/2014/main" id="{6BCB7209-9EF2-F553-E073-8414418B035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85" y="402511"/>
            <a:ext cx="2239256" cy="60560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843FD67-3F1B-3638-EC69-FC4B4182938D}"/>
              </a:ext>
            </a:extLst>
          </p:cNvPr>
          <p:cNvCxnSpPr/>
          <p:nvPr userDrawn="1"/>
        </p:nvCxnSpPr>
        <p:spPr>
          <a:xfrm>
            <a:off x="6627222" y="5065838"/>
            <a:ext cx="0" cy="1539744"/>
          </a:xfrm>
          <a:prstGeom prst="line">
            <a:avLst/>
          </a:prstGeom>
          <a:ln>
            <a:solidFill>
              <a:srgbClr val="1A37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561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9" grpId="0"/>
      <p:bldP spid="41" grpId="0"/>
      <p:bldP spid="42" grpId="0"/>
      <p:bldP spid="43" grpId="0"/>
      <p:bldP spid="44" grpId="0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1 - Alternatif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sky, outdoor, building, bridge&#10;&#10;Description automatically generated">
            <a:extLst>
              <a:ext uri="{FF2B5EF4-FFF2-40B4-BE49-F238E27FC236}">
                <a16:creationId xmlns:a16="http://schemas.microsoft.com/office/drawing/2014/main" id="{F898B03B-E3A0-1833-8EAE-8C2A99182B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7529166" cy="480712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B1036E-7003-12D4-D750-BE04959D9725}"/>
              </a:ext>
            </a:extLst>
          </p:cNvPr>
          <p:cNvSpPr/>
          <p:nvPr userDrawn="1"/>
        </p:nvSpPr>
        <p:spPr>
          <a:xfrm>
            <a:off x="6515323" y="0"/>
            <a:ext cx="5676677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8217DF1-5110-4B53-81E1-5ED0D08800CA}"/>
              </a:ext>
            </a:extLst>
          </p:cNvPr>
          <p:cNvSpPr txBox="1"/>
          <p:nvPr userDrawn="1"/>
        </p:nvSpPr>
        <p:spPr>
          <a:xfrm>
            <a:off x="7394516" y="379348"/>
            <a:ext cx="2479232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Program </a:t>
            </a:r>
            <a:r>
              <a:rPr lang="en-US" sz="1400" b="1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endParaRPr lang="id-ID" sz="1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969568-A242-EE6C-D6D5-E7CFE17ECD75}"/>
              </a:ext>
            </a:extLst>
          </p:cNvPr>
          <p:cNvSpPr/>
          <p:nvPr userDrawn="1"/>
        </p:nvSpPr>
        <p:spPr>
          <a:xfrm>
            <a:off x="0" y="4807131"/>
            <a:ext cx="5747658" cy="205086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159FC98-DA81-4298-ABA7-59C13B9DE169}"/>
              </a:ext>
            </a:extLst>
          </p:cNvPr>
          <p:cNvSpPr txBox="1"/>
          <p:nvPr userDrawn="1"/>
        </p:nvSpPr>
        <p:spPr>
          <a:xfrm>
            <a:off x="1072142" y="5006787"/>
            <a:ext cx="1801687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 </a:t>
            </a:r>
            <a:r>
              <a:rPr lang="en-US" sz="1400" b="1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endParaRPr lang="id-ID" sz="1400" b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77A346-EEEB-432D-A833-2856DD41F44B}"/>
              </a:ext>
            </a:extLst>
          </p:cNvPr>
          <p:cNvSpPr txBox="1"/>
          <p:nvPr userDrawn="1"/>
        </p:nvSpPr>
        <p:spPr>
          <a:xfrm>
            <a:off x="7055659" y="771235"/>
            <a:ext cx="4633131" cy="5703786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Spesialis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Keluarga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 Primer.</a:t>
            </a:r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Gigi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Gigi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Gigi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Teknologi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Informatika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Perpustakaan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Sains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1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+mj-lt"/>
              <a:buAutoNum type="arabicPeriod"/>
              <a:tabLst/>
              <a:defRPr/>
            </a:pP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Sekolah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Pascasarjana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Magister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Magister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Program Studi Magister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Kenotariatan</a:t>
            </a: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None/>
            </a:pP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Program Studi Magister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Administrasi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Rumah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Sakit.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Doktoral</a:t>
            </a:r>
            <a: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br>
              <a:rPr lang="en-US"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4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FB607D-2EF0-468F-9D4C-609758EF9239}"/>
              </a:ext>
            </a:extLst>
          </p:cNvPr>
          <p:cNvSpPr txBox="1"/>
          <p:nvPr userDrawn="1"/>
        </p:nvSpPr>
        <p:spPr>
          <a:xfrm>
            <a:off x="698982" y="5372547"/>
            <a:ext cx="5117358" cy="1005840"/>
          </a:xfrm>
          <a:prstGeom prst="rect">
            <a:avLst/>
          </a:prstGeom>
          <a:noFill/>
        </p:spPr>
        <p:txBody>
          <a:bodyPr wrap="square" numCol="2" rtlCol="0">
            <a:normAutofit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Genetik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Genomik</a:t>
            </a:r>
            <a:endParaRPr lang="en-US" sz="14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E-Health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Halal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Punca</a:t>
            </a:r>
            <a:endParaRPr lang="en-US" sz="14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Herbal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Telomer</a:t>
            </a:r>
            <a:endParaRPr lang="id-ID" sz="14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03F334-3493-1B05-A42A-D3792E6A3C52}"/>
              </a:ext>
            </a:extLst>
          </p:cNvPr>
          <p:cNvSpPr/>
          <p:nvPr userDrawn="1"/>
        </p:nvSpPr>
        <p:spPr>
          <a:xfrm>
            <a:off x="5747657" y="4807131"/>
            <a:ext cx="390577" cy="2050869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873846-785A-4A7C-A503-3264EC6004D1}"/>
              </a:ext>
            </a:extLst>
          </p:cNvPr>
          <p:cNvSpPr/>
          <p:nvPr userDrawn="1"/>
        </p:nvSpPr>
        <p:spPr>
          <a:xfrm>
            <a:off x="6140199" y="4807130"/>
            <a:ext cx="373160" cy="205086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669C312-A7B3-ACF4-6E5A-E0F75F49BDCC}"/>
              </a:ext>
            </a:extLst>
          </p:cNvPr>
          <p:cNvSpPr/>
          <p:nvPr userDrawn="1"/>
        </p:nvSpPr>
        <p:spPr>
          <a:xfrm>
            <a:off x="-204330" y="252418"/>
            <a:ext cx="3065096" cy="94270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6" name="Picture 5" descr="A picture containing clock&#10;&#10;Description automatically generated">
            <a:extLst>
              <a:ext uri="{FF2B5EF4-FFF2-40B4-BE49-F238E27FC236}">
                <a16:creationId xmlns:a16="http://schemas.microsoft.com/office/drawing/2014/main" id="{A2C5B254-1DDC-BE71-1F26-3DF3229D0F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85" y="402511"/>
            <a:ext cx="2239256" cy="60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773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D4E5FFB-6A82-46C8-BCBB-0776C154C4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47" r="18469"/>
          <a:stretch/>
        </p:blipFill>
        <p:spPr>
          <a:xfrm>
            <a:off x="8409909" y="1613263"/>
            <a:ext cx="3133302" cy="36314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30314F1-637D-4C86-60C0-75CF833190AF}"/>
              </a:ext>
            </a:extLst>
          </p:cNvPr>
          <p:cNvSpPr/>
          <p:nvPr userDrawn="1"/>
        </p:nvSpPr>
        <p:spPr>
          <a:xfrm>
            <a:off x="0" y="1613263"/>
            <a:ext cx="8212183" cy="363147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1040" y="2246811"/>
            <a:ext cx="6583680" cy="1399904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466E82-FE1C-4573-B39F-1A8AD9E065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1040" y="3931920"/>
            <a:ext cx="6583680" cy="70539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AA7A48-1766-1371-0236-AAD173A01D22}"/>
              </a:ext>
            </a:extLst>
          </p:cNvPr>
          <p:cNvSpPr/>
          <p:nvPr userDrawn="1"/>
        </p:nvSpPr>
        <p:spPr>
          <a:xfrm>
            <a:off x="11734800" y="1613263"/>
            <a:ext cx="261257" cy="363147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D2A8F0-437A-6D65-5214-4AACB7836FBA}"/>
              </a:ext>
            </a:extLst>
          </p:cNvPr>
          <p:cNvSpPr/>
          <p:nvPr userDrawn="1"/>
        </p:nvSpPr>
        <p:spPr>
          <a:xfrm>
            <a:off x="11996057" y="1613263"/>
            <a:ext cx="195943" cy="363147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FC04E0-B1C0-F468-D8D4-8ABAB99EE403}"/>
              </a:ext>
            </a:extLst>
          </p:cNvPr>
          <p:cNvSpPr/>
          <p:nvPr userDrawn="1"/>
        </p:nvSpPr>
        <p:spPr>
          <a:xfrm>
            <a:off x="1" y="0"/>
            <a:ext cx="12192000" cy="1306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E82C45-51C0-66F5-3E08-C7169138F7F3}"/>
              </a:ext>
            </a:extLst>
          </p:cNvPr>
          <p:cNvSpPr/>
          <p:nvPr userDrawn="1"/>
        </p:nvSpPr>
        <p:spPr>
          <a:xfrm>
            <a:off x="8418618" y="0"/>
            <a:ext cx="3773383" cy="1306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3366A4-2664-9753-BA9A-226A578289B3}"/>
              </a:ext>
            </a:extLst>
          </p:cNvPr>
          <p:cNvSpPr/>
          <p:nvPr userDrawn="1"/>
        </p:nvSpPr>
        <p:spPr>
          <a:xfrm>
            <a:off x="8786949" y="0"/>
            <a:ext cx="3405051" cy="1306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B9D307-18FD-A6C7-F142-779D046F19E8}"/>
              </a:ext>
            </a:extLst>
          </p:cNvPr>
          <p:cNvSpPr/>
          <p:nvPr userDrawn="1"/>
        </p:nvSpPr>
        <p:spPr>
          <a:xfrm>
            <a:off x="0" y="6727371"/>
            <a:ext cx="12192000" cy="1306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C23A4E-BCDA-8075-8C23-018E3230836E}"/>
              </a:ext>
            </a:extLst>
          </p:cNvPr>
          <p:cNvSpPr/>
          <p:nvPr userDrawn="1"/>
        </p:nvSpPr>
        <p:spPr>
          <a:xfrm>
            <a:off x="8418617" y="6727371"/>
            <a:ext cx="3773383" cy="1306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B089C4-07C6-139F-1CAC-A6DE008AF38E}"/>
              </a:ext>
            </a:extLst>
          </p:cNvPr>
          <p:cNvSpPr/>
          <p:nvPr userDrawn="1"/>
        </p:nvSpPr>
        <p:spPr>
          <a:xfrm>
            <a:off x="8786948" y="6727371"/>
            <a:ext cx="3405051" cy="1306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631148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B0971D-C994-4EA1-F668-CDB34371C071}"/>
              </a:ext>
            </a:extLst>
          </p:cNvPr>
          <p:cNvSpPr/>
          <p:nvPr userDrawn="1"/>
        </p:nvSpPr>
        <p:spPr>
          <a:xfrm>
            <a:off x="-7257" y="0"/>
            <a:ext cx="1931851" cy="685800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594" y="0"/>
            <a:ext cx="10267406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592EE01-AD60-AB42-B70E-85CF44CE72B5}"/>
              </a:ext>
            </a:extLst>
          </p:cNvPr>
          <p:cNvSpPr/>
          <p:nvPr userDrawn="1"/>
        </p:nvSpPr>
        <p:spPr>
          <a:xfrm>
            <a:off x="-7257" y="1262743"/>
            <a:ext cx="7628709" cy="4497977"/>
          </a:xfrm>
          <a:prstGeom prst="rect">
            <a:avLst/>
          </a:prstGeom>
          <a:solidFill>
            <a:srgbClr val="406882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Title 13"/>
          <p:cNvSpPr>
            <a:spLocks noGrp="1"/>
          </p:cNvSpPr>
          <p:nvPr>
            <p:ph type="title" hasCustomPrompt="1"/>
          </p:nvPr>
        </p:nvSpPr>
        <p:spPr>
          <a:xfrm>
            <a:off x="965199" y="1984103"/>
            <a:ext cx="5513977" cy="2074092"/>
          </a:xfrm>
        </p:spPr>
        <p:txBody>
          <a:bodyPr anchor="ctr">
            <a:noAutofit/>
          </a:bodyPr>
          <a:lstStyle>
            <a:lvl1pPr algn="ctr">
              <a:defRPr sz="30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963703" y="4411255"/>
            <a:ext cx="5513977" cy="7366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769260-0023-EAFA-F8C4-9EA7C28A19F8}"/>
              </a:ext>
            </a:extLst>
          </p:cNvPr>
          <p:cNvSpPr/>
          <p:nvPr userDrawn="1"/>
        </p:nvSpPr>
        <p:spPr>
          <a:xfrm>
            <a:off x="11887200" y="1262742"/>
            <a:ext cx="304800" cy="4497977"/>
          </a:xfrm>
          <a:prstGeom prst="rect">
            <a:avLst/>
          </a:prstGeom>
          <a:solidFill>
            <a:srgbClr val="406882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82410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ky, outdoor, building, bridge&#10;&#10;Description automatically generated">
            <a:extLst>
              <a:ext uri="{FF2B5EF4-FFF2-40B4-BE49-F238E27FC236}">
                <a16:creationId xmlns:a16="http://schemas.microsoft.com/office/drawing/2014/main" id="{B442E432-C0FB-548A-8B6F-1F381B16B6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661" r="18438"/>
          <a:stretch/>
        </p:blipFill>
        <p:spPr>
          <a:xfrm>
            <a:off x="0" y="0"/>
            <a:ext cx="7293429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AE44DCF-5EB2-F02C-9897-78A0394255B4}"/>
              </a:ext>
            </a:extLst>
          </p:cNvPr>
          <p:cNvSpPr/>
          <p:nvPr userDrawn="1"/>
        </p:nvSpPr>
        <p:spPr>
          <a:xfrm>
            <a:off x="7293429" y="0"/>
            <a:ext cx="4898571" cy="685800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D1881ABD-0624-828D-4770-3987FA7A1452}"/>
              </a:ext>
            </a:extLst>
          </p:cNvPr>
          <p:cNvSpPr/>
          <p:nvPr userDrawn="1"/>
        </p:nvSpPr>
        <p:spPr>
          <a:xfrm flipH="1" flipV="1">
            <a:off x="2355669" y="0"/>
            <a:ext cx="4937760" cy="6904634"/>
          </a:xfrm>
          <a:prstGeom prst="rtTriangle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E13D558-96A2-4054-B346-4AB9B5C1F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9089" y="1018904"/>
            <a:ext cx="5303520" cy="1785256"/>
          </a:xfrm>
        </p:spPr>
        <p:txBody>
          <a:bodyPr anchor="ctr"/>
          <a:lstStyle>
            <a:lvl1pPr algn="r">
              <a:defRPr b="1"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D41EDF8F-1C17-417B-90D9-82624393E3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59089" y="3089887"/>
            <a:ext cx="5303520" cy="620355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89FA115E-24F7-6752-124B-A1FB022210B9}"/>
              </a:ext>
            </a:extLst>
          </p:cNvPr>
          <p:cNvSpPr/>
          <p:nvPr userDrawn="1"/>
        </p:nvSpPr>
        <p:spPr>
          <a:xfrm>
            <a:off x="0" y="4807131"/>
            <a:ext cx="1811383" cy="2050869"/>
          </a:xfrm>
          <a:prstGeom prst="rtTriangle">
            <a:avLst/>
          </a:prstGeom>
          <a:solidFill>
            <a:srgbClr val="B1D0E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679D27-F8F0-B646-78FF-F5B9CE28173C}"/>
              </a:ext>
            </a:extLst>
          </p:cNvPr>
          <p:cNvSpPr/>
          <p:nvPr userDrawn="1"/>
        </p:nvSpPr>
        <p:spPr>
          <a:xfrm rot="19468518">
            <a:off x="4717356" y="-1213957"/>
            <a:ext cx="266414" cy="9030719"/>
          </a:xfrm>
          <a:prstGeom prst="rect">
            <a:avLst/>
          </a:prstGeom>
          <a:solidFill>
            <a:srgbClr val="406882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E1C1B4-8B43-1679-4207-D129953177DB}"/>
              </a:ext>
            </a:extLst>
          </p:cNvPr>
          <p:cNvCxnSpPr>
            <a:cxnSpLocks/>
          </p:cNvCxnSpPr>
          <p:nvPr userDrawn="1"/>
        </p:nvCxnSpPr>
        <p:spPr>
          <a:xfrm>
            <a:off x="2742732" y="-104503"/>
            <a:ext cx="5077097" cy="7009137"/>
          </a:xfrm>
          <a:prstGeom prst="line">
            <a:avLst/>
          </a:prstGeom>
          <a:ln w="28575">
            <a:solidFill>
              <a:srgbClr val="1A37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EC0363F-1557-29B0-9FC1-426C1CA89FD6}"/>
              </a:ext>
            </a:extLst>
          </p:cNvPr>
          <p:cNvSpPr/>
          <p:nvPr userDrawn="1"/>
        </p:nvSpPr>
        <p:spPr>
          <a:xfrm>
            <a:off x="6359089" y="1018904"/>
            <a:ext cx="6200464" cy="1785256"/>
          </a:xfrm>
          <a:prstGeom prst="roundRect">
            <a:avLst/>
          </a:prstGeom>
          <a:noFill/>
          <a:ln>
            <a:solidFill>
              <a:srgbClr val="1A37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10895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uilding, outdoor, tall, city&#10;&#10;Description automatically generated">
            <a:extLst>
              <a:ext uri="{FF2B5EF4-FFF2-40B4-BE49-F238E27FC236}">
                <a16:creationId xmlns:a16="http://schemas.microsoft.com/office/drawing/2014/main" id="{D63B67CA-3817-4949-DEE4-B5B42AD1AE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1" r="2778" b="47825"/>
          <a:stretch/>
        </p:blipFill>
        <p:spPr>
          <a:xfrm>
            <a:off x="1524000" y="3307863"/>
            <a:ext cx="10668000" cy="3550137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7687" y="451611"/>
            <a:ext cx="10088545" cy="1280160"/>
          </a:xfrm>
        </p:spPr>
        <p:txBody>
          <a:bodyPr anchor="b"/>
          <a:lstStyle>
            <a:lvl1pPr algn="ctr">
              <a:defRPr b="1"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7687" y="1953411"/>
            <a:ext cx="10088545" cy="667868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FAA31E-1DE9-670C-BDF3-DA639D8CD26E}"/>
              </a:ext>
            </a:extLst>
          </p:cNvPr>
          <p:cNvSpPr/>
          <p:nvPr userDrawn="1"/>
        </p:nvSpPr>
        <p:spPr>
          <a:xfrm>
            <a:off x="0" y="0"/>
            <a:ext cx="869576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521835-A0D8-1D84-7626-14C5A14D108F}"/>
              </a:ext>
            </a:extLst>
          </p:cNvPr>
          <p:cNvSpPr/>
          <p:nvPr userDrawn="1"/>
        </p:nvSpPr>
        <p:spPr>
          <a:xfrm>
            <a:off x="0" y="0"/>
            <a:ext cx="869576" cy="363897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A7DC1B-61C9-6C7C-4FC7-CE159E4072B9}"/>
              </a:ext>
            </a:extLst>
          </p:cNvPr>
          <p:cNvSpPr/>
          <p:nvPr userDrawn="1"/>
        </p:nvSpPr>
        <p:spPr>
          <a:xfrm>
            <a:off x="0" y="363897"/>
            <a:ext cx="869576" cy="363897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0E829C-CE92-72BB-59CE-04B0518EB839}"/>
              </a:ext>
            </a:extLst>
          </p:cNvPr>
          <p:cNvSpPr/>
          <p:nvPr userDrawn="1"/>
        </p:nvSpPr>
        <p:spPr>
          <a:xfrm>
            <a:off x="0" y="727794"/>
            <a:ext cx="869576" cy="363897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637183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A6F716-1722-4858-A5EF-A6AE0E62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1266" y="167956"/>
            <a:ext cx="2606154" cy="87162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00E2D2E-E400-10BF-BA54-F331B7E76AA7}"/>
              </a:ext>
            </a:extLst>
          </p:cNvPr>
          <p:cNvSpPr/>
          <p:nvPr userDrawn="1"/>
        </p:nvSpPr>
        <p:spPr>
          <a:xfrm>
            <a:off x="8345045" y="0"/>
            <a:ext cx="2923846" cy="1011918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2DAE55-25D6-4435-8796-B7C3C977949C}"/>
              </a:ext>
            </a:extLst>
          </p:cNvPr>
          <p:cNvSpPr txBox="1"/>
          <p:nvPr userDrawn="1"/>
        </p:nvSpPr>
        <p:spPr>
          <a:xfrm>
            <a:off x="8654199" y="330065"/>
            <a:ext cx="2336017" cy="351788"/>
          </a:xfrm>
          <a:prstGeom prst="rect">
            <a:avLst/>
          </a:prstGeom>
          <a:noFill/>
        </p:spPr>
        <p:txBody>
          <a:bodyPr wrap="none" rtlCol="0" anchor="ctr">
            <a:normAutofit fontScale="92500" lnSpcReduction="10000"/>
          </a:bodyPr>
          <a:lstStyle/>
          <a:p>
            <a:pPr algn="l">
              <a:lnSpc>
                <a:spcPct val="130000"/>
              </a:lnSpc>
            </a:pPr>
            <a:r>
              <a:rPr lang="en-US" sz="1600" b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https://layar.yarsi.ac.id/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D0D1A95-5361-4AEF-A4D9-AED9E6CDA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62353" y="1648340"/>
            <a:ext cx="4868091" cy="2233011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843CC90-5751-485D-998A-FE565AA0EC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62352" y="4211419"/>
            <a:ext cx="4868092" cy="1041576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767567-9B64-11B9-2AEF-1EFFF84BE77D}"/>
              </a:ext>
            </a:extLst>
          </p:cNvPr>
          <p:cNvSpPr/>
          <p:nvPr userDrawn="1"/>
        </p:nvSpPr>
        <p:spPr>
          <a:xfrm>
            <a:off x="11573691" y="1"/>
            <a:ext cx="313509" cy="1011918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BAAF39-94F5-FAAC-6C95-094861D485D7}"/>
              </a:ext>
            </a:extLst>
          </p:cNvPr>
          <p:cNvSpPr/>
          <p:nvPr userDrawn="1"/>
        </p:nvSpPr>
        <p:spPr>
          <a:xfrm>
            <a:off x="11878491" y="0"/>
            <a:ext cx="313509" cy="1011918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4" name="Picture 13" descr="A picture containing text, electronics, display, screenshot&#10;&#10;Description automatically generated">
            <a:extLst>
              <a:ext uri="{FF2B5EF4-FFF2-40B4-BE49-F238E27FC236}">
                <a16:creationId xmlns:a16="http://schemas.microsoft.com/office/drawing/2014/main" id="{E9637B54-0C9C-C005-8E2D-089EC947B6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632870" y="1522838"/>
            <a:ext cx="7094630" cy="533516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C606976-5D70-4D95-A495-47889B7B35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" t="1003" r="1753" b="36861"/>
          <a:stretch/>
        </p:blipFill>
        <p:spPr>
          <a:xfrm>
            <a:off x="-330926" y="1763770"/>
            <a:ext cx="6503955" cy="3287937"/>
          </a:xfrm>
          <a:prstGeom prst="rect">
            <a:avLst/>
          </a:prstGeom>
          <a:ln w="38100">
            <a:noFill/>
          </a:ln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AF05304-240E-D3B8-4985-C6AB5C070BA4}"/>
              </a:ext>
            </a:extLst>
          </p:cNvPr>
          <p:cNvSpPr/>
          <p:nvPr userDrawn="1"/>
        </p:nvSpPr>
        <p:spPr>
          <a:xfrm>
            <a:off x="6862353" y="1648341"/>
            <a:ext cx="5686698" cy="2233010"/>
          </a:xfrm>
          <a:prstGeom prst="roundRect">
            <a:avLst/>
          </a:prstGeom>
          <a:noFill/>
          <a:ln w="19050">
            <a:solidFill>
              <a:srgbClr val="1A37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67F7D7D-B6D5-48CE-05F2-50C8899804EB}"/>
              </a:ext>
            </a:extLst>
          </p:cNvPr>
          <p:cNvSpPr/>
          <p:nvPr userDrawn="1"/>
        </p:nvSpPr>
        <p:spPr>
          <a:xfrm>
            <a:off x="6862352" y="4211419"/>
            <a:ext cx="5686698" cy="1041576"/>
          </a:xfrm>
          <a:prstGeom prst="roundRect">
            <a:avLst/>
          </a:prstGeom>
          <a:noFill/>
          <a:ln w="19050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80099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996" y="363897"/>
            <a:ext cx="6861970" cy="375342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D0D1A95-5361-4AEF-A4D9-AED9E6CDA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5996" y="4373179"/>
            <a:ext cx="686197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843CC90-5751-485D-998A-FE565AA0EC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5997" y="5853781"/>
            <a:ext cx="6861970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9CFC77-64A6-80D1-5E94-13BD68DE27DE}"/>
              </a:ext>
            </a:extLst>
          </p:cNvPr>
          <p:cNvSpPr/>
          <p:nvPr userDrawn="1"/>
        </p:nvSpPr>
        <p:spPr>
          <a:xfrm>
            <a:off x="11322424" y="0"/>
            <a:ext cx="869576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463471-01F7-C3E0-D433-5E278D28E93D}"/>
              </a:ext>
            </a:extLst>
          </p:cNvPr>
          <p:cNvSpPr/>
          <p:nvPr userDrawn="1"/>
        </p:nvSpPr>
        <p:spPr>
          <a:xfrm>
            <a:off x="11322424" y="0"/>
            <a:ext cx="869576" cy="363897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AD682B-93DD-AD06-2EBA-6CC51D4FE79C}"/>
              </a:ext>
            </a:extLst>
          </p:cNvPr>
          <p:cNvSpPr/>
          <p:nvPr userDrawn="1"/>
        </p:nvSpPr>
        <p:spPr>
          <a:xfrm>
            <a:off x="11322424" y="363897"/>
            <a:ext cx="869576" cy="363897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FD5E6D-3F4D-92CE-4DDA-CAD7CB04EEE8}"/>
              </a:ext>
            </a:extLst>
          </p:cNvPr>
          <p:cNvSpPr/>
          <p:nvPr userDrawn="1"/>
        </p:nvSpPr>
        <p:spPr>
          <a:xfrm>
            <a:off x="11322424" y="727794"/>
            <a:ext cx="869576" cy="363897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8EBAEC-DE38-EC3E-E2F6-2F7ABB5EF95D}"/>
              </a:ext>
            </a:extLst>
          </p:cNvPr>
          <p:cNvSpPr/>
          <p:nvPr userDrawn="1"/>
        </p:nvSpPr>
        <p:spPr>
          <a:xfrm>
            <a:off x="0" y="363897"/>
            <a:ext cx="3691538" cy="363897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174223-605E-997A-4D4D-F0178F0644B1}"/>
              </a:ext>
            </a:extLst>
          </p:cNvPr>
          <p:cNvSpPr/>
          <p:nvPr userDrawn="1"/>
        </p:nvSpPr>
        <p:spPr>
          <a:xfrm>
            <a:off x="0" y="727794"/>
            <a:ext cx="3691538" cy="363897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7E72F5-655B-DDC0-B713-596AD55E0E38}"/>
              </a:ext>
            </a:extLst>
          </p:cNvPr>
          <p:cNvSpPr/>
          <p:nvPr userDrawn="1"/>
        </p:nvSpPr>
        <p:spPr>
          <a:xfrm>
            <a:off x="0" y="1091691"/>
            <a:ext cx="3691538" cy="302563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921229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C9C333EB-33C4-4008-9448-CE3A6EB493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44859" y="1979248"/>
            <a:ext cx="5303520" cy="1841036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C6573CE-C1B5-4A5B-8E41-3351A917AA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44859" y="4025955"/>
            <a:ext cx="530352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AC541435-3E12-F24A-BB3C-E20A81AD29B0}"/>
              </a:ext>
            </a:extLst>
          </p:cNvPr>
          <p:cNvSpPr/>
          <p:nvPr userDrawn="1"/>
        </p:nvSpPr>
        <p:spPr>
          <a:xfrm>
            <a:off x="0" y="755516"/>
            <a:ext cx="6492240" cy="6102484"/>
          </a:xfrm>
          <a:prstGeom prst="rtTriangle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185D501A-6517-BE88-5FF6-DB62C235717D}"/>
              </a:ext>
            </a:extLst>
          </p:cNvPr>
          <p:cNvSpPr/>
          <p:nvPr userDrawn="1"/>
        </p:nvSpPr>
        <p:spPr>
          <a:xfrm>
            <a:off x="0" y="982495"/>
            <a:ext cx="6274340" cy="587550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553C8867-BDEA-A31C-DC35-697CA64A02A5}"/>
              </a:ext>
            </a:extLst>
          </p:cNvPr>
          <p:cNvSpPr/>
          <p:nvPr userDrawn="1"/>
        </p:nvSpPr>
        <p:spPr>
          <a:xfrm flipH="1" flipV="1">
            <a:off x="10900814" y="-3"/>
            <a:ext cx="1291185" cy="1280158"/>
          </a:xfrm>
          <a:prstGeom prst="rtTriangle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0" name="Picture 9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212EB9F3-1DA4-2524-B2EE-19F1F12DC6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63455" y="1010404"/>
            <a:ext cx="7255787" cy="4837192"/>
          </a:xfrm>
          <a:prstGeom prst="rect">
            <a:avLst/>
          </a:prstGeom>
        </p:spPr>
      </p:pic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B83F87C1-3A3C-3995-26F1-90B45E5C1EFA}"/>
              </a:ext>
            </a:extLst>
          </p:cNvPr>
          <p:cNvSpPr/>
          <p:nvPr userDrawn="1"/>
        </p:nvSpPr>
        <p:spPr>
          <a:xfrm flipH="1" flipV="1">
            <a:off x="11118715" y="-1"/>
            <a:ext cx="1073285" cy="1074485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98B1A4-4057-F3AC-7D47-784682F1B733}"/>
              </a:ext>
            </a:extLst>
          </p:cNvPr>
          <p:cNvSpPr txBox="1"/>
          <p:nvPr userDrawn="1"/>
        </p:nvSpPr>
        <p:spPr>
          <a:xfrm>
            <a:off x="1895561" y="5983466"/>
            <a:ext cx="30509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ID" b="1" i="0" u="none" strike="noStrike" err="1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Pelantikan</a:t>
            </a:r>
            <a:r>
              <a:rPr lang="en-ID" b="1" i="0" u="none" strike="noStrike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 </a:t>
            </a:r>
            <a:r>
              <a:rPr lang="en-ID" b="1" i="0" u="none" strike="noStrike" err="1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pengurus</a:t>
            </a:r>
            <a:r>
              <a:rPr lang="en-ID" b="1" i="0" u="none" strike="noStrike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 SEMA dan BPM </a:t>
            </a:r>
            <a:r>
              <a:rPr lang="en-ID" b="1" i="0" u="none" strike="noStrike" err="1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Fakultas</a:t>
            </a:r>
            <a:r>
              <a:rPr lang="en-ID" b="1" i="0" u="none" strike="noStrike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 </a:t>
            </a:r>
            <a:r>
              <a:rPr lang="en-ID" b="1" i="0" u="none" strike="noStrike" err="1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Psikologi</a:t>
            </a:r>
            <a:r>
              <a:rPr lang="en-ID" b="1" i="0" u="none" strike="noStrike">
                <a:solidFill>
                  <a:schemeClr val="bg1"/>
                </a:solidFill>
                <a:effectLst/>
                <a:latin typeface="Lato" panose="020B0604020202020204" pitchFamily="34" charset="0"/>
              </a:rPr>
              <a:t> YARSI</a:t>
            </a:r>
            <a:endParaRPr lang="en-ID" b="1" i="0" u="none">
              <a:solidFill>
                <a:schemeClr val="bg1"/>
              </a:solidFill>
              <a:effectLst/>
              <a:latin typeface="Lato" panose="020B0604020202020204" pitchFamily="34" charset="0"/>
            </a:endParaRPr>
          </a:p>
          <a:p>
            <a:pPr algn="l"/>
            <a:endParaRPr lang="en-ID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5145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F62B20E-E8DE-ECBE-45F2-8BA95BA0CBFF}"/>
              </a:ext>
            </a:extLst>
          </p:cNvPr>
          <p:cNvSpPr/>
          <p:nvPr userDrawn="1"/>
        </p:nvSpPr>
        <p:spPr>
          <a:xfrm>
            <a:off x="0" y="0"/>
            <a:ext cx="7272416" cy="686670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123601B-5149-4F85-BC47-2E36D798B3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233" y="2148840"/>
            <a:ext cx="6234578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A0C62CF-0566-467B-9BC5-18C5338654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4234" y="3553177"/>
            <a:ext cx="6234578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pic>
        <p:nvPicPr>
          <p:cNvPr id="4" name="Picture 3" descr="A group of people sitting in chairs&#10;&#10;Description automatically generated with medium confidence">
            <a:extLst>
              <a:ext uri="{FF2B5EF4-FFF2-40B4-BE49-F238E27FC236}">
                <a16:creationId xmlns:a16="http://schemas.microsoft.com/office/drawing/2014/main" id="{7A7FDCF1-943D-69EF-849B-C93F04E7B5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090" r="28836"/>
          <a:stretch/>
        </p:blipFill>
        <p:spPr>
          <a:xfrm>
            <a:off x="7863840" y="0"/>
            <a:ext cx="432816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3C88A4A-AB01-0E2A-0E69-1D79B597DB35}"/>
              </a:ext>
            </a:extLst>
          </p:cNvPr>
          <p:cNvSpPr/>
          <p:nvPr userDrawn="1"/>
        </p:nvSpPr>
        <p:spPr>
          <a:xfrm>
            <a:off x="7272416" y="0"/>
            <a:ext cx="304041" cy="686670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7C826F-3BEB-6819-AE55-8D1E56A9895F}"/>
              </a:ext>
            </a:extLst>
          </p:cNvPr>
          <p:cNvSpPr/>
          <p:nvPr userDrawn="1"/>
        </p:nvSpPr>
        <p:spPr>
          <a:xfrm>
            <a:off x="7559799" y="0"/>
            <a:ext cx="304041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24E98D-CADC-B909-EEDF-BEFF3282FBBD}"/>
              </a:ext>
            </a:extLst>
          </p:cNvPr>
          <p:cNvSpPr/>
          <p:nvPr userDrawn="1"/>
        </p:nvSpPr>
        <p:spPr>
          <a:xfrm>
            <a:off x="8665029" y="5782491"/>
            <a:ext cx="3526971" cy="757646"/>
          </a:xfrm>
          <a:prstGeom prst="rect">
            <a:avLst/>
          </a:prstGeom>
          <a:solidFill>
            <a:srgbClr val="1A374D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42CF6E8-797F-7006-D978-D66814B4EA1F}"/>
              </a:ext>
            </a:extLst>
          </p:cNvPr>
          <p:cNvSpPr txBox="1"/>
          <p:nvPr userDrawn="1"/>
        </p:nvSpPr>
        <p:spPr>
          <a:xfrm>
            <a:off x="8928842" y="5757272"/>
            <a:ext cx="2999344" cy="757645"/>
          </a:xfrm>
          <a:prstGeom prst="rect">
            <a:avLst/>
          </a:prstGeom>
          <a:noFill/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Seminar </a:t>
            </a:r>
            <a:r>
              <a:rPr lang="en-US" sz="1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kepribadian</a:t>
            </a: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30000"/>
              </a:lnSpc>
            </a:pP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FPSI Universitas YARSI</a:t>
            </a:r>
          </a:p>
        </p:txBody>
      </p:sp>
    </p:spTree>
    <p:extLst>
      <p:ext uri="{BB962C8B-B14F-4D97-AF65-F5344CB8AC3E}">
        <p14:creationId xmlns:p14="http://schemas.microsoft.com/office/powerpoint/2010/main" val="38891141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17B1964-969F-9C37-4FFC-5B2B1C0A6609}"/>
              </a:ext>
            </a:extLst>
          </p:cNvPr>
          <p:cNvSpPr/>
          <p:nvPr userDrawn="1"/>
        </p:nvSpPr>
        <p:spPr>
          <a:xfrm>
            <a:off x="6035040" y="1480209"/>
            <a:ext cx="6156960" cy="3897582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23013" y="1762050"/>
            <a:ext cx="4934155" cy="2090057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23013" y="4000153"/>
            <a:ext cx="4934154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pic>
        <p:nvPicPr>
          <p:cNvPr id="4" name="Picture 3" descr="A doctor giving a patient a shot&#10;&#10;Description automatically generated with low confidence">
            <a:extLst>
              <a:ext uri="{FF2B5EF4-FFF2-40B4-BE49-F238E27FC236}">
                <a16:creationId xmlns:a16="http://schemas.microsoft.com/office/drawing/2014/main" id="{5A880C3F-ECFA-63D2-6BED-A2466ECD93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480209"/>
            <a:ext cx="5849809" cy="389758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BD4A42-D856-2E2F-C8E2-6BA06EDBEEF3}"/>
              </a:ext>
            </a:extLst>
          </p:cNvPr>
          <p:cNvSpPr/>
          <p:nvPr userDrawn="1"/>
        </p:nvSpPr>
        <p:spPr>
          <a:xfrm>
            <a:off x="1" y="6727371"/>
            <a:ext cx="12192000" cy="13063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4ABCC1-FC6C-58D4-4FED-B3B2BCE6AD97}"/>
              </a:ext>
            </a:extLst>
          </p:cNvPr>
          <p:cNvSpPr/>
          <p:nvPr userDrawn="1"/>
        </p:nvSpPr>
        <p:spPr>
          <a:xfrm>
            <a:off x="8418618" y="6727371"/>
            <a:ext cx="3773383" cy="130630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C79656-AA0D-E710-A384-1FE8CF565B06}"/>
              </a:ext>
            </a:extLst>
          </p:cNvPr>
          <p:cNvSpPr/>
          <p:nvPr userDrawn="1"/>
        </p:nvSpPr>
        <p:spPr>
          <a:xfrm>
            <a:off x="8786949" y="6727371"/>
            <a:ext cx="3405051" cy="13063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9F55AF-091E-7FF6-3421-9EA04ACA9B87}"/>
              </a:ext>
            </a:extLst>
          </p:cNvPr>
          <p:cNvSpPr/>
          <p:nvPr userDrawn="1"/>
        </p:nvSpPr>
        <p:spPr>
          <a:xfrm>
            <a:off x="1" y="0"/>
            <a:ext cx="12192000" cy="13063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22B18E-4A40-E660-B87F-E35D5C97AE8A}"/>
              </a:ext>
            </a:extLst>
          </p:cNvPr>
          <p:cNvSpPr/>
          <p:nvPr userDrawn="1"/>
        </p:nvSpPr>
        <p:spPr>
          <a:xfrm>
            <a:off x="8418618" y="0"/>
            <a:ext cx="3773383" cy="130630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0DC16C-0479-3E79-F886-183D546E580B}"/>
              </a:ext>
            </a:extLst>
          </p:cNvPr>
          <p:cNvSpPr/>
          <p:nvPr userDrawn="1"/>
        </p:nvSpPr>
        <p:spPr>
          <a:xfrm>
            <a:off x="8786949" y="0"/>
            <a:ext cx="3405051" cy="13063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ECD2B00-227C-6430-9DBE-4C23D87F1184}"/>
              </a:ext>
            </a:extLst>
          </p:cNvPr>
          <p:cNvSpPr/>
          <p:nvPr userDrawn="1"/>
        </p:nvSpPr>
        <p:spPr>
          <a:xfrm>
            <a:off x="5590903" y="1480209"/>
            <a:ext cx="258906" cy="3897582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FDE58C-C61A-F4A7-9F54-AFF208BF2883}"/>
              </a:ext>
            </a:extLst>
          </p:cNvPr>
          <p:cNvSpPr/>
          <p:nvPr userDrawn="1"/>
        </p:nvSpPr>
        <p:spPr>
          <a:xfrm>
            <a:off x="5349066" y="1480209"/>
            <a:ext cx="258906" cy="3897582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7C8D99-0F8B-8117-0ACD-A8BF2C2FE5EC}"/>
              </a:ext>
            </a:extLst>
          </p:cNvPr>
          <p:cNvSpPr/>
          <p:nvPr userDrawn="1"/>
        </p:nvSpPr>
        <p:spPr>
          <a:xfrm>
            <a:off x="0" y="4823113"/>
            <a:ext cx="4293327" cy="365760"/>
          </a:xfrm>
          <a:prstGeom prst="rect">
            <a:avLst/>
          </a:prstGeom>
          <a:solidFill>
            <a:srgbClr val="B1D0E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25597D-883D-F9EE-AE00-40EBC99D6009}"/>
              </a:ext>
            </a:extLst>
          </p:cNvPr>
          <p:cNvSpPr txBox="1"/>
          <p:nvPr userDrawn="1"/>
        </p:nvSpPr>
        <p:spPr>
          <a:xfrm>
            <a:off x="534833" y="4822174"/>
            <a:ext cx="3016761" cy="351788"/>
          </a:xfrm>
          <a:prstGeom prst="rect">
            <a:avLst/>
          </a:prstGeom>
          <a:noFill/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Ruang </a:t>
            </a:r>
            <a:r>
              <a:rPr lang="en-US" sz="1400" b="1" err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eksperiman</a:t>
            </a:r>
            <a:r>
              <a:rPr lang="en-US" sz="1400" b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err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lalu</a:t>
            </a:r>
            <a:r>
              <a:rPr lang="en-US" sz="1400" b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err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lintas</a:t>
            </a:r>
            <a:r>
              <a:rPr lang="en-US" sz="1400" b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FPSI UY</a:t>
            </a:r>
          </a:p>
        </p:txBody>
      </p:sp>
    </p:spTree>
    <p:extLst>
      <p:ext uri="{BB962C8B-B14F-4D97-AF65-F5344CB8AC3E}">
        <p14:creationId xmlns:p14="http://schemas.microsoft.com/office/powerpoint/2010/main" val="30377795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A picture containing text, person, table, desk&#10;&#10;Description automatically generated">
            <a:extLst>
              <a:ext uri="{FF2B5EF4-FFF2-40B4-BE49-F238E27FC236}">
                <a16:creationId xmlns:a16="http://schemas.microsoft.com/office/drawing/2014/main" id="{49A9B7AF-7594-356F-29A3-25E869949C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4075" r="16137"/>
          <a:stretch/>
        </p:blipFill>
        <p:spPr>
          <a:xfrm>
            <a:off x="0" y="-5"/>
            <a:ext cx="6156958" cy="685799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7B1964-969F-9C37-4FFC-5B2B1C0A6609}"/>
              </a:ext>
            </a:extLst>
          </p:cNvPr>
          <p:cNvSpPr/>
          <p:nvPr userDrawn="1"/>
        </p:nvSpPr>
        <p:spPr>
          <a:xfrm>
            <a:off x="6369245" y="0"/>
            <a:ext cx="5822754" cy="6857993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23013" y="1762050"/>
            <a:ext cx="4934155" cy="2090057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23013" y="4000153"/>
            <a:ext cx="4934154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ECD2B00-227C-6430-9DBE-4C23D87F1184}"/>
              </a:ext>
            </a:extLst>
          </p:cNvPr>
          <p:cNvSpPr/>
          <p:nvPr userDrawn="1"/>
        </p:nvSpPr>
        <p:spPr>
          <a:xfrm>
            <a:off x="5590903" y="1480209"/>
            <a:ext cx="258906" cy="38975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FDE58C-C61A-F4A7-9F54-AFF208BF2883}"/>
              </a:ext>
            </a:extLst>
          </p:cNvPr>
          <p:cNvSpPr/>
          <p:nvPr userDrawn="1"/>
        </p:nvSpPr>
        <p:spPr>
          <a:xfrm>
            <a:off x="5349066" y="1480209"/>
            <a:ext cx="258906" cy="38975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25597D-883D-F9EE-AE00-40EBC99D6009}"/>
              </a:ext>
            </a:extLst>
          </p:cNvPr>
          <p:cNvSpPr txBox="1"/>
          <p:nvPr userDrawn="1"/>
        </p:nvSpPr>
        <p:spPr>
          <a:xfrm>
            <a:off x="1733855" y="5927092"/>
            <a:ext cx="3016761" cy="351788"/>
          </a:xfrm>
          <a:prstGeom prst="rect">
            <a:avLst/>
          </a:prstGeom>
          <a:solidFill>
            <a:srgbClr val="B1D0E0">
              <a:alpha val="80000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Ruang </a:t>
            </a:r>
            <a:r>
              <a:rPr lang="en-US" sz="1400" b="1" err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eksperiman</a:t>
            </a:r>
            <a:r>
              <a:rPr lang="en-US" sz="1400" b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FPSI UY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50D168B4-E380-5915-E207-2C9AF6DD1C8A}"/>
              </a:ext>
            </a:extLst>
          </p:cNvPr>
          <p:cNvSpPr/>
          <p:nvPr userDrawn="1"/>
        </p:nvSpPr>
        <p:spPr>
          <a:xfrm>
            <a:off x="0" y="3852107"/>
            <a:ext cx="1291185" cy="3005893"/>
          </a:xfrm>
          <a:prstGeom prst="rtTriangle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Right Triangle 2">
            <a:extLst>
              <a:ext uri="{FF2B5EF4-FFF2-40B4-BE49-F238E27FC236}">
                <a16:creationId xmlns:a16="http://schemas.microsoft.com/office/drawing/2014/main" id="{D2BB778C-CCBC-B091-3CEC-56EC5B3921E4}"/>
              </a:ext>
            </a:extLst>
          </p:cNvPr>
          <p:cNvSpPr/>
          <p:nvPr userDrawn="1"/>
        </p:nvSpPr>
        <p:spPr>
          <a:xfrm>
            <a:off x="0" y="4432663"/>
            <a:ext cx="1073285" cy="2425337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B0D15918-A6CF-0F28-14B8-ED369CFEBAA7}"/>
              </a:ext>
            </a:extLst>
          </p:cNvPr>
          <p:cNvSpPr/>
          <p:nvPr userDrawn="1"/>
        </p:nvSpPr>
        <p:spPr>
          <a:xfrm flipH="1" flipV="1">
            <a:off x="2763439" y="-1"/>
            <a:ext cx="3393520" cy="6857999"/>
          </a:xfrm>
          <a:prstGeom prst="rtTriangle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13D2CBD-21A9-8BAE-A1A9-01BDF63CF208}"/>
              </a:ext>
            </a:extLst>
          </p:cNvPr>
          <p:cNvSpPr/>
          <p:nvPr userDrawn="1"/>
        </p:nvSpPr>
        <p:spPr>
          <a:xfrm>
            <a:off x="6156959" y="6278880"/>
            <a:ext cx="212285" cy="579113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ED806A77-F00B-DA14-3043-606412E6BB03}"/>
              </a:ext>
            </a:extLst>
          </p:cNvPr>
          <p:cNvSpPr/>
          <p:nvPr userDrawn="1"/>
        </p:nvSpPr>
        <p:spPr>
          <a:xfrm flipH="1" flipV="1">
            <a:off x="2975725" y="-1"/>
            <a:ext cx="3393521" cy="6857995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7B0413E-3B06-F04A-1E83-E67E7B401F3F}"/>
              </a:ext>
            </a:extLst>
          </p:cNvPr>
          <p:cNvCxnSpPr>
            <a:cxnSpLocks/>
          </p:cNvCxnSpPr>
          <p:nvPr userDrawn="1"/>
        </p:nvCxnSpPr>
        <p:spPr>
          <a:xfrm>
            <a:off x="3309257" y="-1"/>
            <a:ext cx="3413756" cy="6857994"/>
          </a:xfrm>
          <a:prstGeom prst="line">
            <a:avLst/>
          </a:prstGeom>
          <a:ln w="12700">
            <a:solidFill>
              <a:srgbClr val="B1D0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04260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F129634D-FD94-2099-0969-FCC62CE9A83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76700" y="363897"/>
            <a:ext cx="6861175" cy="3753424"/>
          </a:xfrm>
          <a:custGeom>
            <a:avLst/>
            <a:gdLst>
              <a:gd name="connsiteX0" fmla="*/ 0 w 6861175"/>
              <a:gd name="connsiteY0" fmla="*/ 0 h 3753424"/>
              <a:gd name="connsiteX1" fmla="*/ 6861175 w 6861175"/>
              <a:gd name="connsiteY1" fmla="*/ 0 h 3753424"/>
              <a:gd name="connsiteX2" fmla="*/ 6861175 w 6861175"/>
              <a:gd name="connsiteY2" fmla="*/ 3753424 h 3753424"/>
              <a:gd name="connsiteX3" fmla="*/ 0 w 6861175"/>
              <a:gd name="connsiteY3" fmla="*/ 3753424 h 375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1175" h="3753424">
                <a:moveTo>
                  <a:pt x="0" y="0"/>
                </a:moveTo>
                <a:lnTo>
                  <a:pt x="6861175" y="0"/>
                </a:lnTo>
                <a:lnTo>
                  <a:pt x="6861175" y="3753424"/>
                </a:lnTo>
                <a:lnTo>
                  <a:pt x="0" y="37534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D0D1A95-5361-4AEF-A4D9-AED9E6CDA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5996" y="4373179"/>
            <a:ext cx="686197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843CC90-5751-485D-998A-FE565AA0EC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5997" y="5853781"/>
            <a:ext cx="6861970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9CFC77-64A6-80D1-5E94-13BD68DE27DE}"/>
              </a:ext>
            </a:extLst>
          </p:cNvPr>
          <p:cNvSpPr/>
          <p:nvPr userDrawn="1"/>
        </p:nvSpPr>
        <p:spPr>
          <a:xfrm>
            <a:off x="11322424" y="0"/>
            <a:ext cx="869576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463471-01F7-C3E0-D433-5E278D28E93D}"/>
              </a:ext>
            </a:extLst>
          </p:cNvPr>
          <p:cNvSpPr/>
          <p:nvPr userDrawn="1"/>
        </p:nvSpPr>
        <p:spPr>
          <a:xfrm>
            <a:off x="11322424" y="0"/>
            <a:ext cx="869576" cy="363897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AD682B-93DD-AD06-2EBA-6CC51D4FE79C}"/>
              </a:ext>
            </a:extLst>
          </p:cNvPr>
          <p:cNvSpPr/>
          <p:nvPr userDrawn="1"/>
        </p:nvSpPr>
        <p:spPr>
          <a:xfrm>
            <a:off x="11322424" y="363897"/>
            <a:ext cx="869576" cy="363897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FD5E6D-3F4D-92CE-4DDA-CAD7CB04EEE8}"/>
              </a:ext>
            </a:extLst>
          </p:cNvPr>
          <p:cNvSpPr/>
          <p:nvPr userDrawn="1"/>
        </p:nvSpPr>
        <p:spPr>
          <a:xfrm>
            <a:off x="11322424" y="727794"/>
            <a:ext cx="869576" cy="363897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8EBAEC-DE38-EC3E-E2F6-2F7ABB5EF95D}"/>
              </a:ext>
            </a:extLst>
          </p:cNvPr>
          <p:cNvSpPr/>
          <p:nvPr userDrawn="1"/>
        </p:nvSpPr>
        <p:spPr>
          <a:xfrm>
            <a:off x="0" y="363897"/>
            <a:ext cx="3691538" cy="363897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174223-605E-997A-4D4D-F0178F0644B1}"/>
              </a:ext>
            </a:extLst>
          </p:cNvPr>
          <p:cNvSpPr/>
          <p:nvPr userDrawn="1"/>
        </p:nvSpPr>
        <p:spPr>
          <a:xfrm>
            <a:off x="0" y="727794"/>
            <a:ext cx="3691538" cy="363897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7E72F5-655B-DDC0-B713-596AD55E0E38}"/>
              </a:ext>
            </a:extLst>
          </p:cNvPr>
          <p:cNvSpPr/>
          <p:nvPr userDrawn="1"/>
        </p:nvSpPr>
        <p:spPr>
          <a:xfrm>
            <a:off x="0" y="1091691"/>
            <a:ext cx="3691538" cy="302563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405215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C9C333EB-33C4-4008-9448-CE3A6EB493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44859" y="1979248"/>
            <a:ext cx="5303520" cy="1841036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C6573CE-C1B5-4A5B-8E41-3351A917AA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44859" y="4025955"/>
            <a:ext cx="530352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AC541435-3E12-F24A-BB3C-E20A81AD29B0}"/>
              </a:ext>
            </a:extLst>
          </p:cNvPr>
          <p:cNvSpPr/>
          <p:nvPr userDrawn="1"/>
        </p:nvSpPr>
        <p:spPr>
          <a:xfrm>
            <a:off x="0" y="755516"/>
            <a:ext cx="6492240" cy="6102484"/>
          </a:xfrm>
          <a:prstGeom prst="rtTriangle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185D501A-6517-BE88-5FF6-DB62C235717D}"/>
              </a:ext>
            </a:extLst>
          </p:cNvPr>
          <p:cNvSpPr/>
          <p:nvPr userDrawn="1"/>
        </p:nvSpPr>
        <p:spPr>
          <a:xfrm>
            <a:off x="0" y="982495"/>
            <a:ext cx="6274340" cy="587550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553C8867-BDEA-A31C-DC35-697CA64A02A5}"/>
              </a:ext>
            </a:extLst>
          </p:cNvPr>
          <p:cNvSpPr/>
          <p:nvPr userDrawn="1"/>
        </p:nvSpPr>
        <p:spPr>
          <a:xfrm flipH="1" flipV="1">
            <a:off x="10900814" y="-3"/>
            <a:ext cx="1291185" cy="1280158"/>
          </a:xfrm>
          <a:prstGeom prst="rtTriangle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B83F87C1-3A3C-3995-26F1-90B45E5C1EFA}"/>
              </a:ext>
            </a:extLst>
          </p:cNvPr>
          <p:cNvSpPr/>
          <p:nvPr userDrawn="1"/>
        </p:nvSpPr>
        <p:spPr>
          <a:xfrm flipH="1" flipV="1">
            <a:off x="11118715" y="-1"/>
            <a:ext cx="1073285" cy="1074485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Free-form: Shape 4">
            <a:extLst>
              <a:ext uri="{FF2B5EF4-FFF2-40B4-BE49-F238E27FC236}">
                <a16:creationId xmlns:a16="http://schemas.microsoft.com/office/drawing/2014/main" id="{11F9BA33-480A-F8F3-2198-1CFBB214029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401" y="982663"/>
            <a:ext cx="4849813" cy="4892675"/>
          </a:xfrm>
          <a:custGeom>
            <a:avLst/>
            <a:gdLst>
              <a:gd name="connsiteX0" fmla="*/ 2427060 w 4849813"/>
              <a:gd name="connsiteY0" fmla="*/ 0 h 4892675"/>
              <a:gd name="connsiteX1" fmla="*/ 2433670 w 4849813"/>
              <a:gd name="connsiteY1" fmla="*/ 0 h 4892675"/>
              <a:gd name="connsiteX2" fmla="*/ 2678856 w 4849813"/>
              <a:gd name="connsiteY2" fmla="*/ 12463 h 4892675"/>
              <a:gd name="connsiteX3" fmla="*/ 4848183 w 4849813"/>
              <a:gd name="connsiteY3" fmla="*/ 2196196 h 4892675"/>
              <a:gd name="connsiteX4" fmla="*/ 4849813 w 4849813"/>
              <a:gd name="connsiteY4" fmla="*/ 2228705 h 4892675"/>
              <a:gd name="connsiteX5" fmla="*/ 4849813 w 4849813"/>
              <a:gd name="connsiteY5" fmla="*/ 2663970 h 4892675"/>
              <a:gd name="connsiteX6" fmla="*/ 4848183 w 4849813"/>
              <a:gd name="connsiteY6" fmla="*/ 2696478 h 4892675"/>
              <a:gd name="connsiteX7" fmla="*/ 2678856 w 4849813"/>
              <a:gd name="connsiteY7" fmla="*/ 4880211 h 4892675"/>
              <a:gd name="connsiteX8" fmla="*/ 2433650 w 4849813"/>
              <a:gd name="connsiteY8" fmla="*/ 4892675 h 4892675"/>
              <a:gd name="connsiteX9" fmla="*/ 2427080 w 4849813"/>
              <a:gd name="connsiteY9" fmla="*/ 4892675 h 4892675"/>
              <a:gd name="connsiteX10" fmla="*/ 2181874 w 4849813"/>
              <a:gd name="connsiteY10" fmla="*/ 4880211 h 4892675"/>
              <a:gd name="connsiteX11" fmla="*/ 0 w 4849813"/>
              <a:gd name="connsiteY11" fmla="*/ 2446337 h 4892675"/>
              <a:gd name="connsiteX12" fmla="*/ 2181874 w 4849813"/>
              <a:gd name="connsiteY12" fmla="*/ 12463 h 4892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9813" h="4892675">
                <a:moveTo>
                  <a:pt x="2427060" y="0"/>
                </a:moveTo>
                <a:lnTo>
                  <a:pt x="2433670" y="0"/>
                </a:lnTo>
                <a:lnTo>
                  <a:pt x="2678856" y="12463"/>
                </a:lnTo>
                <a:cubicBezTo>
                  <a:pt x="3822681" y="129396"/>
                  <a:pt x="4732021" y="1044776"/>
                  <a:pt x="4848183" y="2196196"/>
                </a:cubicBezTo>
                <a:lnTo>
                  <a:pt x="4849813" y="2228705"/>
                </a:lnTo>
                <a:lnTo>
                  <a:pt x="4849813" y="2663970"/>
                </a:lnTo>
                <a:lnTo>
                  <a:pt x="4848183" y="2696478"/>
                </a:lnTo>
                <a:cubicBezTo>
                  <a:pt x="4732021" y="3847899"/>
                  <a:pt x="3822681" y="4763278"/>
                  <a:pt x="2678856" y="4880211"/>
                </a:cubicBezTo>
                <a:lnTo>
                  <a:pt x="2433650" y="4892675"/>
                </a:lnTo>
                <a:lnTo>
                  <a:pt x="2427080" y="4892675"/>
                </a:lnTo>
                <a:lnTo>
                  <a:pt x="2181874" y="4880211"/>
                </a:lnTo>
                <a:cubicBezTo>
                  <a:pt x="956348" y="4754926"/>
                  <a:pt x="0" y="3713056"/>
                  <a:pt x="0" y="2446337"/>
                </a:cubicBezTo>
                <a:cubicBezTo>
                  <a:pt x="0" y="1179618"/>
                  <a:pt x="956348" y="137749"/>
                  <a:pt x="2181874" y="1246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526494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FD1F395-5BB4-435E-80B1-9984F5850245}"/>
              </a:ext>
            </a:extLst>
          </p:cNvPr>
          <p:cNvSpPr txBox="1"/>
          <p:nvPr userDrawn="1"/>
        </p:nvSpPr>
        <p:spPr>
          <a:xfrm>
            <a:off x="365760" y="2333859"/>
            <a:ext cx="1143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7200" noProof="0">
                <a:solidFill>
                  <a:srgbClr val="6998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#pintar</a:t>
            </a:r>
            <a:r>
              <a:rPr lang="id-ID" sz="7200" noProof="0">
                <a:solidFill>
                  <a:srgbClr val="1A37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id-ID" sz="7200" noProof="0">
                <a:solidFill>
                  <a:srgbClr val="6998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Pilihan</a:t>
            </a:r>
            <a:endParaRPr lang="en-US" sz="7200" noProof="0">
              <a:solidFill>
                <a:srgbClr val="6998A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16CA8F-93E0-6C65-E75B-35B465A5B9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1200" y="3807873"/>
            <a:ext cx="8229600" cy="14452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4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noProof="0"/>
              <a:t>note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05DD396-0535-4095-9AD8-4A67BB2C520C}"/>
              </a:ext>
            </a:extLst>
          </p:cNvPr>
          <p:cNvGrpSpPr/>
          <p:nvPr userDrawn="1"/>
        </p:nvGrpSpPr>
        <p:grpSpPr>
          <a:xfrm flipH="1">
            <a:off x="-1" y="3638550"/>
            <a:ext cx="2781300" cy="3229221"/>
            <a:chOff x="1478368" y="1157249"/>
            <a:chExt cx="2371381" cy="4351339"/>
          </a:xfrm>
        </p:grpSpPr>
        <p:sp>
          <p:nvSpPr>
            <p:cNvPr id="4" name="Right Triangle 3">
              <a:extLst>
                <a:ext uri="{FF2B5EF4-FFF2-40B4-BE49-F238E27FC236}">
                  <a16:creationId xmlns:a16="http://schemas.microsoft.com/office/drawing/2014/main" id="{BEB5AC63-CC20-64A4-827C-4AFCE604265C}"/>
                </a:ext>
              </a:extLst>
            </p:cNvPr>
            <p:cNvSpPr/>
            <p:nvPr userDrawn="1"/>
          </p:nvSpPr>
          <p:spPr>
            <a:xfrm rot="16200000">
              <a:off x="488388" y="2147229"/>
              <a:ext cx="4351339" cy="2371379"/>
            </a:xfrm>
            <a:prstGeom prst="rtTriangle">
              <a:avLst/>
            </a:prstGeom>
            <a:solidFill>
              <a:srgbClr val="6998AB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662FFC53-7A1E-0889-EDF6-55EDBBFEF781}"/>
                </a:ext>
              </a:extLst>
            </p:cNvPr>
            <p:cNvSpPr/>
            <p:nvPr userDrawn="1"/>
          </p:nvSpPr>
          <p:spPr>
            <a:xfrm rot="16200000">
              <a:off x="973743" y="2626075"/>
              <a:ext cx="3844831" cy="1907176"/>
            </a:xfrm>
            <a:prstGeom prst="rtTriangle">
              <a:avLst/>
            </a:prstGeom>
            <a:solidFill>
              <a:srgbClr val="4068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9B0DE6BE-C962-F98C-D508-0FBFA66846BC}"/>
                </a:ext>
              </a:extLst>
            </p:cNvPr>
            <p:cNvSpPr/>
            <p:nvPr userDrawn="1"/>
          </p:nvSpPr>
          <p:spPr>
            <a:xfrm rot="16200000">
              <a:off x="1396109" y="3048440"/>
              <a:ext cx="3531324" cy="1375956"/>
            </a:xfrm>
            <a:prstGeom prst="rtTriangle">
              <a:avLst/>
            </a:prstGeom>
            <a:solidFill>
              <a:srgbClr val="1A37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12" name="Google Shape;27;p8">
            <a:extLst>
              <a:ext uri="{FF2B5EF4-FFF2-40B4-BE49-F238E27FC236}">
                <a16:creationId xmlns:a16="http://schemas.microsoft.com/office/drawing/2014/main" id="{5A861CBD-4324-4747-B894-F62BF513ACC3}"/>
              </a:ext>
            </a:extLst>
          </p:cNvPr>
          <p:cNvSpPr/>
          <p:nvPr userDrawn="1"/>
        </p:nvSpPr>
        <p:spPr>
          <a:xfrm flipH="1">
            <a:off x="8093969" y="-902932"/>
            <a:ext cx="3336470" cy="1797422"/>
          </a:xfrm>
          <a:prstGeom prst="homePlate">
            <a:avLst>
              <a:gd name="adj" fmla="val 50000"/>
            </a:avLst>
          </a:prstGeom>
          <a:solidFill>
            <a:srgbClr val="1A3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31;p8">
            <a:extLst>
              <a:ext uri="{FF2B5EF4-FFF2-40B4-BE49-F238E27FC236}">
                <a16:creationId xmlns:a16="http://schemas.microsoft.com/office/drawing/2014/main" id="{4B331D42-19A9-D8F4-7EF0-42A25E525BAE}"/>
              </a:ext>
            </a:extLst>
          </p:cNvPr>
          <p:cNvSpPr/>
          <p:nvPr userDrawn="1"/>
        </p:nvSpPr>
        <p:spPr>
          <a:xfrm flipH="1">
            <a:off x="8462349" y="-903525"/>
            <a:ext cx="3336470" cy="1797422"/>
          </a:xfrm>
          <a:prstGeom prst="homePlate">
            <a:avLst>
              <a:gd name="adj" fmla="val 50000"/>
            </a:avLst>
          </a:prstGeom>
          <a:solidFill>
            <a:srgbClr val="6998A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32;p8">
            <a:extLst>
              <a:ext uri="{FF2B5EF4-FFF2-40B4-BE49-F238E27FC236}">
                <a16:creationId xmlns:a16="http://schemas.microsoft.com/office/drawing/2014/main" id="{4D5F02E9-73FD-7B7D-A5B5-C6838B55D5E9}"/>
              </a:ext>
            </a:extLst>
          </p:cNvPr>
          <p:cNvSpPr/>
          <p:nvPr userDrawn="1"/>
        </p:nvSpPr>
        <p:spPr>
          <a:xfrm flipH="1">
            <a:off x="8855530" y="-906205"/>
            <a:ext cx="3336470" cy="1800419"/>
          </a:xfrm>
          <a:prstGeom prst="homePlate">
            <a:avLst>
              <a:gd name="adj" fmla="val 50000"/>
            </a:avLst>
          </a:prstGeom>
          <a:solidFill>
            <a:srgbClr val="B1D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89443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Styl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6AA0EA86-FD98-8130-7AE8-37D1F0D17E70}"/>
              </a:ext>
            </a:extLst>
          </p:cNvPr>
          <p:cNvSpPr/>
          <p:nvPr userDrawn="1"/>
        </p:nvSpPr>
        <p:spPr>
          <a:xfrm rot="16200000">
            <a:off x="4683023" y="2475202"/>
            <a:ext cx="1572390" cy="1407664"/>
          </a:xfrm>
          <a:prstGeom prst="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ABADF03B-9469-83FE-144B-443A461A7A85}"/>
              </a:ext>
            </a:extLst>
          </p:cNvPr>
          <p:cNvSpPr/>
          <p:nvPr userDrawn="1"/>
        </p:nvSpPr>
        <p:spPr>
          <a:xfrm rot="16200000">
            <a:off x="5346412" y="2475201"/>
            <a:ext cx="1572390" cy="1407664"/>
          </a:xfrm>
          <a:prstGeom prst="triangle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750B9FDE-D81E-B81D-920F-434DB3958E1E}"/>
              </a:ext>
            </a:extLst>
          </p:cNvPr>
          <p:cNvSpPr/>
          <p:nvPr userDrawn="1"/>
        </p:nvSpPr>
        <p:spPr>
          <a:xfrm rot="16200000">
            <a:off x="6063590" y="2475201"/>
            <a:ext cx="1572390" cy="1407664"/>
          </a:xfrm>
          <a:prstGeom prst="triangle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8CFDBF-1166-1BDE-D8EC-AFB334633E30}"/>
              </a:ext>
            </a:extLst>
          </p:cNvPr>
          <p:cNvSpPr txBox="1"/>
          <p:nvPr userDrawn="1"/>
        </p:nvSpPr>
        <p:spPr>
          <a:xfrm>
            <a:off x="3595155" y="4616041"/>
            <a:ext cx="5001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0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you</a:t>
            </a:r>
            <a:r>
              <a:rPr lang="en-US" sz="2800" b="0" baseline="0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learn last week?</a:t>
            </a:r>
            <a:endParaRPr lang="en-US" sz="2800" b="0">
              <a:solidFill>
                <a:srgbClr val="1A37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5057AB-4ADF-2AA1-A530-2A45FED19053}"/>
              </a:ext>
            </a:extLst>
          </p:cNvPr>
          <p:cNvSpPr txBox="1"/>
          <p:nvPr userDrawn="1"/>
        </p:nvSpPr>
        <p:spPr>
          <a:xfrm>
            <a:off x="3564493" y="1157249"/>
            <a:ext cx="5063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rgbClr val="1A37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20’ Review</a:t>
            </a:r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A92766EC-0EAD-A1BE-4AA5-460FB053156F}"/>
              </a:ext>
            </a:extLst>
          </p:cNvPr>
          <p:cNvSpPr/>
          <p:nvPr userDrawn="1"/>
        </p:nvSpPr>
        <p:spPr>
          <a:xfrm rot="16200000">
            <a:off x="8830641" y="3503147"/>
            <a:ext cx="4351339" cy="2371379"/>
          </a:xfrm>
          <a:prstGeom prst="rtTriangle">
            <a:avLst/>
          </a:prstGeom>
          <a:solidFill>
            <a:srgbClr val="6998AB"/>
          </a:solidFill>
          <a:ln>
            <a:noFill/>
          </a:ln>
          <a:effectLst>
            <a:outerShdw blurRad="50800" dist="38100" dir="13500000" algn="b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811C0D1C-B1DF-7D69-A144-CAA9D2B30297}"/>
              </a:ext>
            </a:extLst>
          </p:cNvPr>
          <p:cNvSpPr/>
          <p:nvPr userDrawn="1"/>
        </p:nvSpPr>
        <p:spPr>
          <a:xfrm rot="16200000">
            <a:off x="9315996" y="3981993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0A0F3363-3E85-4A1E-2C11-0BC079582407}"/>
              </a:ext>
            </a:extLst>
          </p:cNvPr>
          <p:cNvSpPr/>
          <p:nvPr userDrawn="1"/>
        </p:nvSpPr>
        <p:spPr>
          <a:xfrm rot="16200000">
            <a:off x="9738362" y="4404358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18E088B-2F43-DE01-C49A-C50C3ADA5871}"/>
              </a:ext>
            </a:extLst>
          </p:cNvPr>
          <p:cNvGrpSpPr/>
          <p:nvPr userDrawn="1"/>
        </p:nvGrpSpPr>
        <p:grpSpPr>
          <a:xfrm flipH="1">
            <a:off x="0" y="2516432"/>
            <a:ext cx="2371381" cy="4351339"/>
            <a:chOff x="1478368" y="1157249"/>
            <a:chExt cx="2371381" cy="4351339"/>
          </a:xfrm>
        </p:grpSpPr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E8C4AAA8-6D66-1A88-BFA0-9298C5D78395}"/>
                </a:ext>
              </a:extLst>
            </p:cNvPr>
            <p:cNvSpPr/>
            <p:nvPr userDrawn="1"/>
          </p:nvSpPr>
          <p:spPr>
            <a:xfrm rot="16200000">
              <a:off x="488388" y="2147229"/>
              <a:ext cx="4351339" cy="2371379"/>
            </a:xfrm>
            <a:prstGeom prst="rtTriangle">
              <a:avLst/>
            </a:prstGeom>
            <a:solidFill>
              <a:srgbClr val="6998AB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3" name="Right Triangle 22">
              <a:extLst>
                <a:ext uri="{FF2B5EF4-FFF2-40B4-BE49-F238E27FC236}">
                  <a16:creationId xmlns:a16="http://schemas.microsoft.com/office/drawing/2014/main" id="{FBF001D0-B5EF-E193-63FB-9F3C12DD0835}"/>
                </a:ext>
              </a:extLst>
            </p:cNvPr>
            <p:cNvSpPr/>
            <p:nvPr userDrawn="1"/>
          </p:nvSpPr>
          <p:spPr>
            <a:xfrm rot="16200000">
              <a:off x="973743" y="2626075"/>
              <a:ext cx="3844831" cy="1907176"/>
            </a:xfrm>
            <a:prstGeom prst="rtTriangle">
              <a:avLst/>
            </a:prstGeom>
            <a:solidFill>
              <a:srgbClr val="4068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4" name="Right Triangle 23">
              <a:extLst>
                <a:ext uri="{FF2B5EF4-FFF2-40B4-BE49-F238E27FC236}">
                  <a16:creationId xmlns:a16="http://schemas.microsoft.com/office/drawing/2014/main" id="{1EB495D3-5274-5CDA-5F79-D64B4B03EB33}"/>
                </a:ext>
              </a:extLst>
            </p:cNvPr>
            <p:cNvSpPr/>
            <p:nvPr userDrawn="1"/>
          </p:nvSpPr>
          <p:spPr>
            <a:xfrm rot="16200000">
              <a:off x="1396109" y="3048440"/>
              <a:ext cx="3531324" cy="1375956"/>
            </a:xfrm>
            <a:prstGeom prst="rtTriangle">
              <a:avLst/>
            </a:prstGeom>
            <a:solidFill>
              <a:srgbClr val="1A37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BA59B31A-4B05-A40E-81B8-475B240B72E8}"/>
              </a:ext>
            </a:extLst>
          </p:cNvPr>
          <p:cNvSpPr/>
          <p:nvPr userDrawn="1"/>
        </p:nvSpPr>
        <p:spPr>
          <a:xfrm>
            <a:off x="1" y="0"/>
            <a:ext cx="12192000" cy="13063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891871E-B792-E121-F0D0-FC8C769879C2}"/>
              </a:ext>
            </a:extLst>
          </p:cNvPr>
          <p:cNvSpPr/>
          <p:nvPr userDrawn="1"/>
        </p:nvSpPr>
        <p:spPr>
          <a:xfrm>
            <a:off x="8418618" y="0"/>
            <a:ext cx="3773383" cy="130630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7BF5A4-61C6-92B7-7037-EC16448C10F8}"/>
              </a:ext>
            </a:extLst>
          </p:cNvPr>
          <p:cNvSpPr/>
          <p:nvPr userDrawn="1"/>
        </p:nvSpPr>
        <p:spPr>
          <a:xfrm>
            <a:off x="8786949" y="0"/>
            <a:ext cx="3405051" cy="13063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7035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2583092" y="2351445"/>
            <a:ext cx="6865982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8000" b="1" spc="300" err="1">
                <a:solidFill>
                  <a:srgbClr val="1A374D"/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Terima</a:t>
            </a:r>
            <a:r>
              <a:rPr lang="en-US" sz="8000" b="1" spc="300">
                <a:solidFill>
                  <a:srgbClr val="1A374D"/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Kasih</a:t>
            </a:r>
            <a:endParaRPr lang="id-ID" sz="8000" b="1" spc="300">
              <a:solidFill>
                <a:srgbClr val="1A374D"/>
              </a:solidFill>
              <a:effectLst/>
              <a:latin typeface="Century Gothic" panose="020B0502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50ED46-F097-4F9D-B28C-3303EF0BF3FE}"/>
              </a:ext>
            </a:extLst>
          </p:cNvPr>
          <p:cNvSpPr txBox="1"/>
          <p:nvPr userDrawn="1"/>
        </p:nvSpPr>
        <p:spPr>
          <a:xfrm>
            <a:off x="3416937" y="4675684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Pusat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2A1A95-7DCF-4648-9E28-3D1DF1E6A265}"/>
              </a:ext>
            </a:extLst>
          </p:cNvPr>
          <p:cNvSpPr txBox="1"/>
          <p:nvPr userDrawn="1"/>
        </p:nvSpPr>
        <p:spPr>
          <a:xfrm>
            <a:off x="1266689" y="5972875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37BA1DB-6069-4A65-9518-580CAAA24DF5}"/>
              </a:ext>
            </a:extLst>
          </p:cNvPr>
          <p:cNvSpPr txBox="1"/>
          <p:nvPr userDrawn="1"/>
        </p:nvSpPr>
        <p:spPr>
          <a:xfrm>
            <a:off x="1266689" y="5317068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201FF94-5AC3-4A99-B7B1-A80F9EFE6866}"/>
              </a:ext>
            </a:extLst>
          </p:cNvPr>
          <p:cNvSpPr txBox="1"/>
          <p:nvPr userDrawn="1"/>
        </p:nvSpPr>
        <p:spPr>
          <a:xfrm>
            <a:off x="1266689" y="4997028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532671-8C5C-4A08-9A27-A9E4AF30B874}"/>
              </a:ext>
            </a:extLst>
          </p:cNvPr>
          <p:cNvSpPr txBox="1"/>
          <p:nvPr userDrawn="1"/>
        </p:nvSpPr>
        <p:spPr>
          <a:xfrm>
            <a:off x="1266689" y="4676988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384C88E-3326-4972-97B6-030FCB011E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69" y="5972875"/>
            <a:ext cx="276431" cy="27432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86C8205-A088-4D15-AA1B-D7B88E9DE3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69" y="5317068"/>
            <a:ext cx="278573" cy="2743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B2CDF30-FAFA-4370-9098-E509355A6E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69" y="4997028"/>
            <a:ext cx="275524" cy="27432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BB6519D-0C73-49C7-907E-30021270C0B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69" y="4676988"/>
            <a:ext cx="274320" cy="27432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D001A80-EB80-4EC3-BAA1-FC212FB02847}"/>
              </a:ext>
            </a:extLst>
          </p:cNvPr>
          <p:cNvSpPr txBox="1"/>
          <p:nvPr userDrawn="1"/>
        </p:nvSpPr>
        <p:spPr>
          <a:xfrm>
            <a:off x="1266689" y="5637108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7FCF1E42-327C-48AB-B1F9-BF0AE4D601C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4495" y="5637108"/>
            <a:ext cx="274320" cy="274320"/>
          </a:xfrm>
          <a:prstGeom prst="rect">
            <a:avLst/>
          </a:prstGeom>
        </p:spPr>
      </p:pic>
      <p:sp>
        <p:nvSpPr>
          <p:cNvPr id="2" name="Right Triangle 1">
            <a:extLst>
              <a:ext uri="{FF2B5EF4-FFF2-40B4-BE49-F238E27FC236}">
                <a16:creationId xmlns:a16="http://schemas.microsoft.com/office/drawing/2014/main" id="{E510CCC7-AB9C-7F68-40EC-F726C6452B41}"/>
              </a:ext>
            </a:extLst>
          </p:cNvPr>
          <p:cNvSpPr/>
          <p:nvPr userDrawn="1"/>
        </p:nvSpPr>
        <p:spPr>
          <a:xfrm rot="16200000">
            <a:off x="8830641" y="3503147"/>
            <a:ext cx="4351339" cy="2371379"/>
          </a:xfrm>
          <a:prstGeom prst="rtTriangle">
            <a:avLst/>
          </a:prstGeom>
          <a:solidFill>
            <a:srgbClr val="6998AB"/>
          </a:solidFill>
          <a:ln>
            <a:noFill/>
          </a:ln>
          <a:effectLst>
            <a:outerShdw blurRad="50800" dist="38100" dir="13500000" algn="b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Right Triangle 2">
            <a:extLst>
              <a:ext uri="{FF2B5EF4-FFF2-40B4-BE49-F238E27FC236}">
                <a16:creationId xmlns:a16="http://schemas.microsoft.com/office/drawing/2014/main" id="{AF24A8C3-237C-2AB8-761D-B2982F57591D}"/>
              </a:ext>
            </a:extLst>
          </p:cNvPr>
          <p:cNvSpPr/>
          <p:nvPr userDrawn="1"/>
        </p:nvSpPr>
        <p:spPr>
          <a:xfrm rot="16200000">
            <a:off x="9315996" y="3981993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D07DF08D-CA8B-7DBD-27B8-DE974EF79B54}"/>
              </a:ext>
            </a:extLst>
          </p:cNvPr>
          <p:cNvSpPr/>
          <p:nvPr userDrawn="1"/>
        </p:nvSpPr>
        <p:spPr>
          <a:xfrm rot="16200000">
            <a:off x="9738362" y="4404358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F51E91E8-CCD1-9A28-083D-869A6F2D2E4B}"/>
              </a:ext>
            </a:extLst>
          </p:cNvPr>
          <p:cNvSpPr/>
          <p:nvPr userDrawn="1"/>
        </p:nvSpPr>
        <p:spPr>
          <a:xfrm rot="16200000" flipH="1" flipV="1">
            <a:off x="-989980" y="983183"/>
            <a:ext cx="4351339" cy="2371379"/>
          </a:xfrm>
          <a:prstGeom prst="rtTriangle">
            <a:avLst/>
          </a:prstGeom>
          <a:solidFill>
            <a:srgbClr val="6998AB"/>
          </a:solidFill>
          <a:ln>
            <a:noFill/>
          </a:ln>
          <a:effectLst>
            <a:outerShdw blurRad="50800" dist="38100" dir="13500000" algn="b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591BC4FE-12FD-AE2F-5886-A7C51E2D0B0F}"/>
              </a:ext>
            </a:extLst>
          </p:cNvPr>
          <p:cNvSpPr/>
          <p:nvPr userDrawn="1"/>
        </p:nvSpPr>
        <p:spPr>
          <a:xfrm rot="16200000" flipH="1" flipV="1">
            <a:off x="-977605" y="964710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EA54DC4A-F453-F4B3-C312-1CC4F4E2AFE2}"/>
              </a:ext>
            </a:extLst>
          </p:cNvPr>
          <p:cNvSpPr/>
          <p:nvPr userDrawn="1"/>
        </p:nvSpPr>
        <p:spPr>
          <a:xfrm rot="16200000" flipH="1" flipV="1">
            <a:off x="-1086465" y="1073567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B721BA2-8BA3-8120-98F2-21C5E399DCF0}"/>
              </a:ext>
            </a:extLst>
          </p:cNvPr>
          <p:cNvCxnSpPr/>
          <p:nvPr userDrawn="1"/>
        </p:nvCxnSpPr>
        <p:spPr>
          <a:xfrm>
            <a:off x="2450068" y="3840714"/>
            <a:ext cx="7116720" cy="0"/>
          </a:xfrm>
          <a:prstGeom prst="line">
            <a:avLst/>
          </a:prstGeom>
          <a:ln w="19050">
            <a:solidFill>
              <a:srgbClr val="1A37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37CA6C4B-3004-C288-E432-DB14FB93B155}"/>
              </a:ext>
            </a:extLst>
          </p:cNvPr>
          <p:cNvGrpSpPr/>
          <p:nvPr userDrawn="1"/>
        </p:nvGrpSpPr>
        <p:grpSpPr>
          <a:xfrm>
            <a:off x="6538837" y="50990"/>
            <a:ext cx="5490883" cy="714029"/>
            <a:chOff x="224020" y="104934"/>
            <a:chExt cx="5490883" cy="714029"/>
          </a:xfrm>
        </p:grpSpPr>
        <p:pic>
          <p:nvPicPr>
            <p:cNvPr id="9" name="Picture 8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E19D6BD-E2ED-BD49-7A21-59627CE4EB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11" name="Picture 10" descr="Logo&#10;&#10;Description automatically generated">
              <a:extLst>
                <a:ext uri="{FF2B5EF4-FFF2-40B4-BE49-F238E27FC236}">
                  <a16:creationId xmlns:a16="http://schemas.microsoft.com/office/drawing/2014/main" id="{2345E223-ECF5-ADB5-AEDC-9719586578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D557E18-29F5-EB39-426A-BC17FF274E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8200108-ACCE-CEEC-41A9-29F983AF70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0C4FE39-F65E-7AE7-0006-4FBBB27088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0C18601-2906-0B68-6D0F-0203A2AA3C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475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/>
      <p:bldP spid="24" grpId="0"/>
      <p:bldP spid="25" grpId="0"/>
      <p:bldP spid="26" grpId="0"/>
      <p:bldP spid="27" grpId="0"/>
      <p:bldP spid="32" grpId="0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28793D0-AA01-4A17-BADB-DA70DE373CBB}"/>
              </a:ext>
            </a:extLst>
          </p:cNvPr>
          <p:cNvSpPr/>
          <p:nvPr userDrawn="1"/>
        </p:nvSpPr>
        <p:spPr>
          <a:xfrm>
            <a:off x="0" y="3214237"/>
            <a:ext cx="12226834" cy="3656796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2783151" y="4585837"/>
            <a:ext cx="69317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0" u="none" spc="300" err="1">
                <a:solidFill>
                  <a:schemeClr val="bg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Terima</a:t>
            </a:r>
            <a:r>
              <a:rPr lang="en-US" sz="8000" b="0" u="none" spc="300">
                <a:solidFill>
                  <a:schemeClr val="bg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 Kasih</a:t>
            </a:r>
            <a:endParaRPr lang="id-ID" sz="8000" b="0" u="none" spc="300">
              <a:solidFill>
                <a:schemeClr val="bg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21C907-A8A6-43A7-8F75-84EFAD7BD70C}"/>
              </a:ext>
            </a:extLst>
          </p:cNvPr>
          <p:cNvSpPr txBox="1"/>
          <p:nvPr userDrawn="1"/>
        </p:nvSpPr>
        <p:spPr>
          <a:xfrm>
            <a:off x="3536940" y="1075029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Pusat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CF4902-2F6D-4D50-B6E1-58D554729EFF}"/>
              </a:ext>
            </a:extLst>
          </p:cNvPr>
          <p:cNvSpPr txBox="1"/>
          <p:nvPr userDrawn="1"/>
        </p:nvSpPr>
        <p:spPr>
          <a:xfrm>
            <a:off x="1299441" y="2453318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75574A-5B31-40F0-B677-607B1712B4AA}"/>
              </a:ext>
            </a:extLst>
          </p:cNvPr>
          <p:cNvSpPr txBox="1"/>
          <p:nvPr userDrawn="1"/>
        </p:nvSpPr>
        <p:spPr>
          <a:xfrm>
            <a:off x="1267341" y="1751173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0F3F231-0F42-48FE-AF23-A636AD8A0718}"/>
              </a:ext>
            </a:extLst>
          </p:cNvPr>
          <p:cNvSpPr txBox="1"/>
          <p:nvPr userDrawn="1"/>
        </p:nvSpPr>
        <p:spPr>
          <a:xfrm>
            <a:off x="1267341" y="1431133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D4AB204-F572-404E-AFD3-A3716BF03415}"/>
              </a:ext>
            </a:extLst>
          </p:cNvPr>
          <p:cNvSpPr txBox="1"/>
          <p:nvPr userDrawn="1"/>
        </p:nvSpPr>
        <p:spPr>
          <a:xfrm>
            <a:off x="1267341" y="1111093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11FE2BB-AE07-4C80-9C0C-9B2F9703A2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21" y="2453318"/>
            <a:ext cx="276431" cy="27432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3B63A4C-FE5D-4245-B604-65D6ECE766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21" y="1751173"/>
            <a:ext cx="278573" cy="2743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DE3E8FF-D0DB-4AC9-B49D-92E5486477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21" y="1431133"/>
            <a:ext cx="275524" cy="27432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CE26D18-3FF7-486B-8964-197EDC724DE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21" y="1111093"/>
            <a:ext cx="274320" cy="27432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7002F12-E3BE-47BB-BF96-129FFCA9C4D1}"/>
              </a:ext>
            </a:extLst>
          </p:cNvPr>
          <p:cNvSpPr txBox="1"/>
          <p:nvPr userDrawn="1"/>
        </p:nvSpPr>
        <p:spPr>
          <a:xfrm>
            <a:off x="1267341" y="2071213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5E81063-B8D5-49EC-B906-CB8E4BCEC3B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5147" y="2071213"/>
            <a:ext cx="274320" cy="27432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F98B238-3EB5-1162-10BE-8DEFE0AF9D53}"/>
              </a:ext>
            </a:extLst>
          </p:cNvPr>
          <p:cNvSpPr/>
          <p:nvPr userDrawn="1"/>
        </p:nvSpPr>
        <p:spPr>
          <a:xfrm>
            <a:off x="0" y="3186328"/>
            <a:ext cx="12226834" cy="292071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209536-D115-661C-44B3-AFA06C585C6F}"/>
              </a:ext>
            </a:extLst>
          </p:cNvPr>
          <p:cNvSpPr/>
          <p:nvPr userDrawn="1"/>
        </p:nvSpPr>
        <p:spPr>
          <a:xfrm>
            <a:off x="-17418" y="3467337"/>
            <a:ext cx="12244251" cy="292071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7555B8-AF2F-28C5-EEFD-4FF580168A7C}"/>
              </a:ext>
            </a:extLst>
          </p:cNvPr>
          <p:cNvSpPr/>
          <p:nvPr userDrawn="1"/>
        </p:nvSpPr>
        <p:spPr>
          <a:xfrm>
            <a:off x="-1" y="284037"/>
            <a:ext cx="12226834" cy="292071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F4C9A0-F323-1C17-AA3B-FFD339432926}"/>
              </a:ext>
            </a:extLst>
          </p:cNvPr>
          <p:cNvSpPr/>
          <p:nvPr userDrawn="1"/>
        </p:nvSpPr>
        <p:spPr>
          <a:xfrm>
            <a:off x="1" y="-847"/>
            <a:ext cx="12192000" cy="292071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40459D8-3B1F-C5A7-8DF8-DC3AE3ECF990}"/>
              </a:ext>
            </a:extLst>
          </p:cNvPr>
          <p:cNvGrpSpPr/>
          <p:nvPr userDrawn="1"/>
        </p:nvGrpSpPr>
        <p:grpSpPr>
          <a:xfrm>
            <a:off x="5916537" y="609631"/>
            <a:ext cx="5490883" cy="714029"/>
            <a:chOff x="224020" y="104934"/>
            <a:chExt cx="5490883" cy="714029"/>
          </a:xfrm>
        </p:grpSpPr>
        <p:pic>
          <p:nvPicPr>
            <p:cNvPr id="9" name="Picture 8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73626444-32A3-6127-6194-944F350DA6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14" name="Picture 13" descr="Logo&#10;&#10;Description automatically generated">
              <a:extLst>
                <a:ext uri="{FF2B5EF4-FFF2-40B4-BE49-F238E27FC236}">
                  <a16:creationId xmlns:a16="http://schemas.microsoft.com/office/drawing/2014/main" id="{3A8E2AAE-4E62-284D-EB4E-D6C28E3E19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20BDB33-B871-4CDF-3F9E-84E0ADAC83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90668CA-348F-0199-D7D7-7350C653F4B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A0F4D58-EA8F-69EC-72C2-F2065F2ADA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F220D8F-5D95-34F1-1077-016C316A58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659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/>
      <p:bldP spid="24" grpId="0"/>
      <p:bldP spid="25" grpId="0"/>
      <p:bldP spid="26" grpId="0"/>
      <p:bldP spid="27" grpId="0"/>
      <p:bldP spid="32" grpId="0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2671085" y="2618667"/>
            <a:ext cx="68659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spc="300" err="1">
                <a:solidFill>
                  <a:srgbClr val="1A374D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Terima</a:t>
            </a:r>
            <a:r>
              <a:rPr lang="en-US" sz="8000" b="1" spc="300">
                <a:solidFill>
                  <a:srgbClr val="1A374D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Kasih</a:t>
            </a:r>
            <a:endParaRPr lang="id-ID" sz="8000" b="1" spc="300">
              <a:solidFill>
                <a:srgbClr val="1A374D"/>
              </a:solidFill>
              <a:effectLst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E6D047-5818-0F35-5C5A-920A5FB3A1E4}"/>
              </a:ext>
            </a:extLst>
          </p:cNvPr>
          <p:cNvSpPr txBox="1"/>
          <p:nvPr userDrawn="1"/>
        </p:nvSpPr>
        <p:spPr>
          <a:xfrm>
            <a:off x="4066310" y="4745512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Pusat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48BF94-3F75-9DC8-0C48-3A78AB31517E}"/>
              </a:ext>
            </a:extLst>
          </p:cNvPr>
          <p:cNvSpPr txBox="1"/>
          <p:nvPr userDrawn="1"/>
        </p:nvSpPr>
        <p:spPr>
          <a:xfrm>
            <a:off x="1828811" y="6123801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D1C915-C267-1CF3-14C9-1F9DE77AE531}"/>
              </a:ext>
            </a:extLst>
          </p:cNvPr>
          <p:cNvSpPr txBox="1"/>
          <p:nvPr userDrawn="1"/>
        </p:nvSpPr>
        <p:spPr>
          <a:xfrm>
            <a:off x="1796711" y="5421656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88A6F0-5E6C-56C6-270A-D54B48CB7D0D}"/>
              </a:ext>
            </a:extLst>
          </p:cNvPr>
          <p:cNvSpPr txBox="1"/>
          <p:nvPr userDrawn="1"/>
        </p:nvSpPr>
        <p:spPr>
          <a:xfrm>
            <a:off x="1796711" y="5101616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AA213B-7F12-9900-AC00-25F0AE54F79A}"/>
              </a:ext>
            </a:extLst>
          </p:cNvPr>
          <p:cNvSpPr txBox="1"/>
          <p:nvPr userDrawn="1"/>
        </p:nvSpPr>
        <p:spPr>
          <a:xfrm>
            <a:off x="1796711" y="4781576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CF229D-ED1A-AB5B-AC0E-76CF9CE573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428" y="6123801"/>
            <a:ext cx="276431" cy="2743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4ABE06-C210-633F-AFDF-BF809883FF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91" y="5421656"/>
            <a:ext cx="278573" cy="2743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911250-DEA1-2214-B053-B18D85A674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91" y="5101616"/>
            <a:ext cx="275524" cy="2743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BDBD9A-D9B8-1E88-F3C8-0E600A689A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91" y="4781576"/>
            <a:ext cx="274320" cy="2743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D402B05-05E2-34F7-0E86-FD5A6DEB8FBB}"/>
              </a:ext>
            </a:extLst>
          </p:cNvPr>
          <p:cNvSpPr txBox="1"/>
          <p:nvPr userDrawn="1"/>
        </p:nvSpPr>
        <p:spPr>
          <a:xfrm>
            <a:off x="1796711" y="5741696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F9E8088-576E-F5F1-32AC-08A34D858B1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517" y="5741696"/>
            <a:ext cx="274320" cy="27432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D9FF11D-0EBC-C761-BE39-763317F9D836}"/>
              </a:ext>
            </a:extLst>
          </p:cNvPr>
          <p:cNvSpPr/>
          <p:nvPr userDrawn="1"/>
        </p:nvSpPr>
        <p:spPr>
          <a:xfrm>
            <a:off x="11322424" y="0"/>
            <a:ext cx="869576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1B7039-7563-0CCA-232B-830C1E8EBB35}"/>
              </a:ext>
            </a:extLst>
          </p:cNvPr>
          <p:cNvSpPr/>
          <p:nvPr userDrawn="1"/>
        </p:nvSpPr>
        <p:spPr>
          <a:xfrm>
            <a:off x="11322424" y="0"/>
            <a:ext cx="869576" cy="363897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64ADA0-ADE6-4677-0645-8D4DD9B2F76B}"/>
              </a:ext>
            </a:extLst>
          </p:cNvPr>
          <p:cNvSpPr/>
          <p:nvPr userDrawn="1"/>
        </p:nvSpPr>
        <p:spPr>
          <a:xfrm>
            <a:off x="11322424" y="363897"/>
            <a:ext cx="869576" cy="363897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5789FE-8183-C08C-6432-884400A52E43}"/>
              </a:ext>
            </a:extLst>
          </p:cNvPr>
          <p:cNvSpPr/>
          <p:nvPr userDrawn="1"/>
        </p:nvSpPr>
        <p:spPr>
          <a:xfrm>
            <a:off x="11322424" y="727794"/>
            <a:ext cx="869576" cy="363897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F8B7A6D-D138-0DDB-8A99-B3FC322EEA8A}"/>
              </a:ext>
            </a:extLst>
          </p:cNvPr>
          <p:cNvSpPr/>
          <p:nvPr userDrawn="1"/>
        </p:nvSpPr>
        <p:spPr>
          <a:xfrm>
            <a:off x="0" y="0"/>
            <a:ext cx="869576" cy="6858000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1732036-7B6B-8D75-0044-C0E66637F3C2}"/>
              </a:ext>
            </a:extLst>
          </p:cNvPr>
          <p:cNvSpPr/>
          <p:nvPr userDrawn="1"/>
        </p:nvSpPr>
        <p:spPr>
          <a:xfrm>
            <a:off x="0" y="0"/>
            <a:ext cx="869576" cy="363897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7C263F4-0F79-CE75-B7E2-26B08352D6F3}"/>
              </a:ext>
            </a:extLst>
          </p:cNvPr>
          <p:cNvSpPr/>
          <p:nvPr userDrawn="1"/>
        </p:nvSpPr>
        <p:spPr>
          <a:xfrm>
            <a:off x="0" y="363897"/>
            <a:ext cx="869576" cy="363897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8BC4E34-8C75-CD5A-753E-2C56E583E14F}"/>
              </a:ext>
            </a:extLst>
          </p:cNvPr>
          <p:cNvSpPr/>
          <p:nvPr userDrawn="1"/>
        </p:nvSpPr>
        <p:spPr>
          <a:xfrm>
            <a:off x="0" y="727794"/>
            <a:ext cx="869576" cy="363897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9235FA3E-9454-8B05-AC7E-22388BED7DC4}"/>
              </a:ext>
            </a:extLst>
          </p:cNvPr>
          <p:cNvSpPr/>
          <p:nvPr userDrawn="1"/>
        </p:nvSpPr>
        <p:spPr>
          <a:xfrm>
            <a:off x="1554490" y="2116183"/>
            <a:ext cx="9174469" cy="2204183"/>
          </a:xfrm>
          <a:prstGeom prst="roundRect">
            <a:avLst/>
          </a:prstGeom>
          <a:noFill/>
          <a:ln>
            <a:solidFill>
              <a:srgbClr val="1A37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7752C7D-E912-D8AB-3398-5C6004C44DD6}"/>
              </a:ext>
            </a:extLst>
          </p:cNvPr>
          <p:cNvGrpSpPr/>
          <p:nvPr userDrawn="1"/>
        </p:nvGrpSpPr>
        <p:grpSpPr>
          <a:xfrm>
            <a:off x="3350559" y="50990"/>
            <a:ext cx="5490883" cy="714029"/>
            <a:chOff x="224020" y="104934"/>
            <a:chExt cx="5490883" cy="714029"/>
          </a:xfrm>
        </p:grpSpPr>
        <p:pic>
          <p:nvPicPr>
            <p:cNvPr id="20" name="Picture 19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C3CF11A4-2FE5-E084-8E5F-12644DF164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21" name="Picture 20" descr="Logo&#10;&#10;Description automatically generated">
              <a:extLst>
                <a:ext uri="{FF2B5EF4-FFF2-40B4-BE49-F238E27FC236}">
                  <a16:creationId xmlns:a16="http://schemas.microsoft.com/office/drawing/2014/main" id="{8C4ABE13-4079-7125-9116-C29131EB81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F3815FC7-4F55-FBE8-42F1-D74093CD38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C38A244-6327-FFD4-F98C-127A3A8311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27EB71D8-FF03-FB36-BF99-A2FF61AEB3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B351D8F-9EC0-9023-DB19-DAA2888FBE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218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3" grpId="0"/>
      <p:bldP spid="4" grpId="0"/>
      <p:bldP spid="5" grpId="0"/>
      <p:bldP spid="6" grpId="0"/>
      <p:bldP spid="13" grpId="0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594163F-FF18-0A28-1E7A-EB1AED17F763}"/>
              </a:ext>
            </a:extLst>
          </p:cNvPr>
          <p:cNvSpPr/>
          <p:nvPr userDrawn="1"/>
        </p:nvSpPr>
        <p:spPr>
          <a:xfrm>
            <a:off x="0" y="0"/>
            <a:ext cx="12192000" cy="2772228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90C7D5-2641-9C1B-969A-D87973064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D457-B988-4910-A930-093CEF712D4C}" type="datetimeFigureOut">
              <a:rPr lang="en-ID" smtClean="0"/>
              <a:t>09/09/2025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70940-89E4-19F2-5A6D-8EDE0A1B9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86A8B-02F3-0E75-2CFF-5DAFA7124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78BC4-F2A7-4578-A67D-6AB2A63DC4D0}" type="slidenum">
              <a:rPr lang="en-ID" smtClean="0"/>
              <a:t>‹#›</a:t>
            </a:fld>
            <a:endParaRPr lang="en-ID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45A8EA80-374D-6BE4-B585-F29D5C9F6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700" y="3429000"/>
            <a:ext cx="7204874" cy="6567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25" name="Shape 1">
            <a:extLst>
              <a:ext uri="{FF2B5EF4-FFF2-40B4-BE49-F238E27FC236}">
                <a16:creationId xmlns:a16="http://schemas.microsoft.com/office/drawing/2014/main" id="{6CA550A0-23FF-E825-51FB-2377C256A0EC}"/>
              </a:ext>
            </a:extLst>
          </p:cNvPr>
          <p:cNvSpPr/>
          <p:nvPr userDrawn="1"/>
        </p:nvSpPr>
        <p:spPr>
          <a:xfrm>
            <a:off x="793790" y="448739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406882"/>
          </a:solidFill>
          <a:ln w="7620">
            <a:solidFill>
              <a:srgbClr val="B8BFDF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26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6" name="Shape 5">
            <a:extLst>
              <a:ext uri="{FF2B5EF4-FFF2-40B4-BE49-F238E27FC236}">
                <a16:creationId xmlns:a16="http://schemas.microsoft.com/office/drawing/2014/main" id="{2EAD9DD4-4047-EADA-8927-D045E38087DD}"/>
              </a:ext>
            </a:extLst>
          </p:cNvPr>
          <p:cNvSpPr/>
          <p:nvPr userDrawn="1"/>
        </p:nvSpPr>
        <p:spPr>
          <a:xfrm>
            <a:off x="4254500" y="448739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406882"/>
          </a:solidFill>
          <a:ln w="7620">
            <a:solidFill>
              <a:srgbClr val="B8BFDF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26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1" name="Shape 5">
            <a:extLst>
              <a:ext uri="{FF2B5EF4-FFF2-40B4-BE49-F238E27FC236}">
                <a16:creationId xmlns:a16="http://schemas.microsoft.com/office/drawing/2014/main" id="{736E71E8-FBFC-8662-E822-9E733B0C811B}"/>
              </a:ext>
            </a:extLst>
          </p:cNvPr>
          <p:cNvSpPr/>
          <p:nvPr userDrawn="1"/>
        </p:nvSpPr>
        <p:spPr>
          <a:xfrm>
            <a:off x="7715210" y="448739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406882"/>
          </a:solidFill>
          <a:ln w="7620">
            <a:solidFill>
              <a:srgbClr val="B8BFDF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26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1A8929CE-CBCA-746C-2C75-B588C7F57B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000" y="4487863"/>
            <a:ext cx="2743200" cy="1633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4" name="Text Placeholder 32">
            <a:extLst>
              <a:ext uri="{FF2B5EF4-FFF2-40B4-BE49-F238E27FC236}">
                <a16:creationId xmlns:a16="http://schemas.microsoft.com/office/drawing/2014/main" id="{CAA9A7FE-BF0F-9374-55E4-B2551C01BF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79102" y="4487863"/>
            <a:ext cx="2743200" cy="1633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5" name="Text Placeholder 32">
            <a:extLst>
              <a:ext uri="{FF2B5EF4-FFF2-40B4-BE49-F238E27FC236}">
                <a16:creationId xmlns:a16="http://schemas.microsoft.com/office/drawing/2014/main" id="{FF7A35C1-B175-613A-E44A-572FF5652B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18420" y="4487863"/>
            <a:ext cx="2743200" cy="1633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1CFAF05E-D08F-4A50-226E-BD912D016B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4906"/>
            <a:ext cx="12192000" cy="2772228"/>
          </a:xfrm>
          <a:custGeom>
            <a:avLst/>
            <a:gdLst>
              <a:gd name="connsiteX0" fmla="*/ 0 w 12192000"/>
              <a:gd name="connsiteY0" fmla="*/ 0 h 2772228"/>
              <a:gd name="connsiteX1" fmla="*/ 12192000 w 12192000"/>
              <a:gd name="connsiteY1" fmla="*/ 0 h 2772228"/>
              <a:gd name="connsiteX2" fmla="*/ 12192000 w 12192000"/>
              <a:gd name="connsiteY2" fmla="*/ 2772228 h 2772228"/>
              <a:gd name="connsiteX3" fmla="*/ 0 w 12192000"/>
              <a:gd name="connsiteY3" fmla="*/ 2772228 h 277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772228">
                <a:moveTo>
                  <a:pt x="0" y="0"/>
                </a:moveTo>
                <a:lnTo>
                  <a:pt x="12192000" y="0"/>
                </a:lnTo>
                <a:lnTo>
                  <a:pt x="12192000" y="2772228"/>
                </a:lnTo>
                <a:lnTo>
                  <a:pt x="0" y="27722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13571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6081DA-BB63-F1D5-86E9-473146DA15A8}"/>
              </a:ext>
            </a:extLst>
          </p:cNvPr>
          <p:cNvSpPr/>
          <p:nvPr userDrawn="1"/>
        </p:nvSpPr>
        <p:spPr>
          <a:xfrm>
            <a:off x="0" y="0"/>
            <a:ext cx="4559300" cy="6858000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4A6BEF5-07A5-A72E-6968-8E213632BB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59300" cy="6858000"/>
          </a:xfrm>
          <a:custGeom>
            <a:avLst/>
            <a:gdLst>
              <a:gd name="connsiteX0" fmla="*/ 0 w 4559300"/>
              <a:gd name="connsiteY0" fmla="*/ 0 h 6858000"/>
              <a:gd name="connsiteX1" fmla="*/ 4559300 w 4559300"/>
              <a:gd name="connsiteY1" fmla="*/ 0 h 6858000"/>
              <a:gd name="connsiteX2" fmla="*/ 4559300 w 4559300"/>
              <a:gd name="connsiteY2" fmla="*/ 6858000 h 6858000"/>
              <a:gd name="connsiteX3" fmla="*/ 0 w 45593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9300" h="6858000">
                <a:moveTo>
                  <a:pt x="0" y="0"/>
                </a:moveTo>
                <a:lnTo>
                  <a:pt x="4559300" y="0"/>
                </a:lnTo>
                <a:lnTo>
                  <a:pt x="45593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5E2C111-7CB5-F108-A5CD-1F03972990E6}"/>
              </a:ext>
            </a:extLst>
          </p:cNvPr>
          <p:cNvSpPr/>
          <p:nvPr userDrawn="1"/>
        </p:nvSpPr>
        <p:spPr>
          <a:xfrm>
            <a:off x="5083433" y="5609869"/>
            <a:ext cx="22860" cy="22860"/>
          </a:xfrm>
          <a:custGeom>
            <a:avLst/>
            <a:gdLst>
              <a:gd name="connsiteX0" fmla="*/ 0 w 22860"/>
              <a:gd name="connsiteY0" fmla="*/ 0 h 22860"/>
              <a:gd name="connsiteX1" fmla="*/ 22860 w 22860"/>
              <a:gd name="connsiteY1" fmla="*/ 0 h 22860"/>
              <a:gd name="connsiteX2" fmla="*/ 22860 w 22860"/>
              <a:gd name="connsiteY2" fmla="*/ 22860 h 22860"/>
              <a:gd name="connsiteX3" fmla="*/ 0 w 22860"/>
              <a:gd name="connsiteY3" fmla="*/ 22860 h 22860"/>
              <a:gd name="connsiteX4" fmla="*/ 0 w 22860"/>
              <a:gd name="connsiteY4" fmla="*/ 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406882"/>
          </a:solidFill>
          <a:ln/>
        </p:spPr>
        <p:txBody>
          <a:bodyPr wrap="square">
            <a:no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ACA3558-3890-8999-B8A6-7268445255BF}"/>
              </a:ext>
            </a:extLst>
          </p:cNvPr>
          <p:cNvSpPr/>
          <p:nvPr userDrawn="1"/>
        </p:nvSpPr>
        <p:spPr>
          <a:xfrm>
            <a:off x="5083433" y="1460500"/>
            <a:ext cx="22860" cy="4149369"/>
          </a:xfrm>
          <a:custGeom>
            <a:avLst/>
            <a:gdLst>
              <a:gd name="connsiteX0" fmla="*/ 11430 w 22860"/>
              <a:gd name="connsiteY0" fmla="*/ 0 h 4149369"/>
              <a:gd name="connsiteX1" fmla="*/ 22860 w 22860"/>
              <a:gd name="connsiteY1" fmla="*/ 11430 h 4149369"/>
              <a:gd name="connsiteX2" fmla="*/ 22860 w 22860"/>
              <a:gd name="connsiteY2" fmla="*/ 4149369 h 4149369"/>
              <a:gd name="connsiteX3" fmla="*/ 0 w 22860"/>
              <a:gd name="connsiteY3" fmla="*/ 4149369 h 4149369"/>
              <a:gd name="connsiteX4" fmla="*/ 0 w 22860"/>
              <a:gd name="connsiteY4" fmla="*/ 11430 h 4149369"/>
              <a:gd name="connsiteX5" fmla="*/ 11430 w 22860"/>
              <a:gd name="connsiteY5" fmla="*/ 0 h 4149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0" h="4149369">
                <a:moveTo>
                  <a:pt x="11430" y="0"/>
                </a:moveTo>
                <a:cubicBezTo>
                  <a:pt x="17743" y="0"/>
                  <a:pt x="22860" y="5117"/>
                  <a:pt x="22860" y="11430"/>
                </a:cubicBezTo>
                <a:lnTo>
                  <a:pt x="22860" y="4149369"/>
                </a:lnTo>
                <a:lnTo>
                  <a:pt x="0" y="4149369"/>
                </a:lnTo>
                <a:lnTo>
                  <a:pt x="0" y="11430"/>
                </a:lnTo>
                <a:cubicBezTo>
                  <a:pt x="0" y="5117"/>
                  <a:pt x="5117" y="0"/>
                  <a:pt x="11430" y="0"/>
                </a:cubicBezTo>
                <a:close/>
              </a:path>
            </a:pathLst>
          </a:custGeom>
          <a:solidFill>
            <a:srgbClr val="406882"/>
          </a:solidFill>
          <a:ln/>
        </p:spPr>
        <p:txBody>
          <a:bodyPr wrap="square">
            <a:no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822704D-11C7-CF00-950B-80E1A1DD333E}"/>
              </a:ext>
            </a:extLst>
          </p:cNvPr>
          <p:cNvSpPr/>
          <p:nvPr userDrawn="1"/>
        </p:nvSpPr>
        <p:spPr>
          <a:xfrm>
            <a:off x="5083433" y="5316022"/>
            <a:ext cx="22860" cy="336906"/>
          </a:xfrm>
          <a:custGeom>
            <a:avLst/>
            <a:gdLst>
              <a:gd name="connsiteX0" fmla="*/ 0 w 22860"/>
              <a:gd name="connsiteY0" fmla="*/ 0 h 336906"/>
              <a:gd name="connsiteX1" fmla="*/ 22860 w 22860"/>
              <a:gd name="connsiteY1" fmla="*/ 0 h 336906"/>
              <a:gd name="connsiteX2" fmla="*/ 22860 w 22860"/>
              <a:gd name="connsiteY2" fmla="*/ 325476 h 336906"/>
              <a:gd name="connsiteX3" fmla="*/ 11430 w 22860"/>
              <a:gd name="connsiteY3" fmla="*/ 336906 h 336906"/>
              <a:gd name="connsiteX4" fmla="*/ 0 w 22860"/>
              <a:gd name="connsiteY4" fmla="*/ 325476 h 336906"/>
              <a:gd name="connsiteX5" fmla="*/ 0 w 22860"/>
              <a:gd name="connsiteY5" fmla="*/ 0 h 336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0" h="336906">
                <a:moveTo>
                  <a:pt x="0" y="0"/>
                </a:moveTo>
                <a:lnTo>
                  <a:pt x="22860" y="0"/>
                </a:lnTo>
                <a:lnTo>
                  <a:pt x="22860" y="325476"/>
                </a:lnTo>
                <a:cubicBezTo>
                  <a:pt x="22860" y="331789"/>
                  <a:pt x="17743" y="336906"/>
                  <a:pt x="11430" y="336906"/>
                </a:cubicBezTo>
                <a:cubicBezTo>
                  <a:pt x="5117" y="336906"/>
                  <a:pt x="0" y="331789"/>
                  <a:pt x="0" y="325476"/>
                </a:cubicBezTo>
                <a:lnTo>
                  <a:pt x="0" y="0"/>
                </a:lnTo>
                <a:close/>
              </a:path>
            </a:pathLst>
          </a:custGeom>
          <a:solidFill>
            <a:srgbClr val="406882"/>
          </a:solidFill>
          <a:ln/>
        </p:spPr>
        <p:txBody>
          <a:bodyPr wrap="square">
            <a:no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1" name="Shape 2">
            <a:extLst>
              <a:ext uri="{FF2B5EF4-FFF2-40B4-BE49-F238E27FC236}">
                <a16:creationId xmlns:a16="http://schemas.microsoft.com/office/drawing/2014/main" id="{83B038CB-BC6A-55FA-F3CC-1A38708B1303}"/>
              </a:ext>
            </a:extLst>
          </p:cNvPr>
          <p:cNvSpPr/>
          <p:nvPr userDrawn="1"/>
        </p:nvSpPr>
        <p:spPr>
          <a:xfrm>
            <a:off x="4968657" y="1928257"/>
            <a:ext cx="642818" cy="22860"/>
          </a:xfrm>
          <a:prstGeom prst="roundRect">
            <a:avLst>
              <a:gd name="adj" fmla="val 337496"/>
            </a:avLst>
          </a:prstGeom>
          <a:solidFill>
            <a:srgbClr val="406882"/>
          </a:solidFill>
          <a:ln/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2" name="Shape 7">
            <a:extLst>
              <a:ext uri="{FF2B5EF4-FFF2-40B4-BE49-F238E27FC236}">
                <a16:creationId xmlns:a16="http://schemas.microsoft.com/office/drawing/2014/main" id="{FC663FDA-F818-1BF6-744D-D4C317EB06E3}"/>
              </a:ext>
            </a:extLst>
          </p:cNvPr>
          <p:cNvSpPr/>
          <p:nvPr userDrawn="1"/>
        </p:nvSpPr>
        <p:spPr>
          <a:xfrm>
            <a:off x="4968657" y="3318332"/>
            <a:ext cx="642818" cy="22860"/>
          </a:xfrm>
          <a:prstGeom prst="roundRect">
            <a:avLst>
              <a:gd name="adj" fmla="val 337496"/>
            </a:avLst>
          </a:prstGeom>
          <a:solidFill>
            <a:srgbClr val="406882"/>
          </a:solidFill>
          <a:ln/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3" name="Shape 12">
            <a:extLst>
              <a:ext uri="{FF2B5EF4-FFF2-40B4-BE49-F238E27FC236}">
                <a16:creationId xmlns:a16="http://schemas.microsoft.com/office/drawing/2014/main" id="{21A33CCD-4E3D-8B53-9677-E1E749AFBE83}"/>
              </a:ext>
            </a:extLst>
          </p:cNvPr>
          <p:cNvSpPr/>
          <p:nvPr userDrawn="1"/>
        </p:nvSpPr>
        <p:spPr>
          <a:xfrm>
            <a:off x="4968657" y="4708407"/>
            <a:ext cx="642818" cy="22860"/>
          </a:xfrm>
          <a:prstGeom prst="roundRect">
            <a:avLst>
              <a:gd name="adj" fmla="val 337496"/>
            </a:avLst>
          </a:prstGeom>
          <a:solidFill>
            <a:srgbClr val="406882"/>
          </a:solidFill>
          <a:ln/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8DEB6495-DDE8-2EC6-E25E-17B2F54EF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0" y="273011"/>
            <a:ext cx="7048500" cy="118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900"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14" name="Shape 3">
            <a:extLst>
              <a:ext uri="{FF2B5EF4-FFF2-40B4-BE49-F238E27FC236}">
                <a16:creationId xmlns:a16="http://schemas.microsoft.com/office/drawing/2014/main" id="{DA23F74C-A473-363A-CF17-50F0FAECEE26}"/>
              </a:ext>
            </a:extLst>
          </p:cNvPr>
          <p:cNvSpPr/>
          <p:nvPr userDrawn="1"/>
        </p:nvSpPr>
        <p:spPr>
          <a:xfrm>
            <a:off x="4876800" y="1718410"/>
            <a:ext cx="413266" cy="413266"/>
          </a:xfrm>
          <a:prstGeom prst="roundRect">
            <a:avLst>
              <a:gd name="adj" fmla="val 50000"/>
            </a:avLst>
          </a:prstGeom>
          <a:solidFill>
            <a:srgbClr val="406882"/>
          </a:solidFill>
          <a:ln w="7620">
            <a:solidFill>
              <a:srgbClr val="C6BDDA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5" name="Shape 8">
            <a:extLst>
              <a:ext uri="{FF2B5EF4-FFF2-40B4-BE49-F238E27FC236}">
                <a16:creationId xmlns:a16="http://schemas.microsoft.com/office/drawing/2014/main" id="{A0EC450D-CAA0-695D-A23F-E8190D90FAB9}"/>
              </a:ext>
            </a:extLst>
          </p:cNvPr>
          <p:cNvSpPr/>
          <p:nvPr userDrawn="1"/>
        </p:nvSpPr>
        <p:spPr>
          <a:xfrm>
            <a:off x="4876800" y="3108485"/>
            <a:ext cx="413266" cy="413266"/>
          </a:xfrm>
          <a:prstGeom prst="roundRect">
            <a:avLst>
              <a:gd name="adj" fmla="val 50000"/>
            </a:avLst>
          </a:prstGeom>
          <a:solidFill>
            <a:srgbClr val="406882"/>
          </a:solidFill>
          <a:ln w="7620">
            <a:solidFill>
              <a:srgbClr val="C6BDDA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35C5853D-7604-D041-CAA8-267B405E9C73}"/>
              </a:ext>
            </a:extLst>
          </p:cNvPr>
          <p:cNvSpPr/>
          <p:nvPr userDrawn="1"/>
        </p:nvSpPr>
        <p:spPr>
          <a:xfrm>
            <a:off x="4876800" y="4498560"/>
            <a:ext cx="413266" cy="413266"/>
          </a:xfrm>
          <a:prstGeom prst="roundRect">
            <a:avLst>
              <a:gd name="adj" fmla="val 50000"/>
            </a:avLst>
          </a:prstGeom>
          <a:solidFill>
            <a:srgbClr val="406882"/>
          </a:solidFill>
          <a:ln w="7620">
            <a:solidFill>
              <a:srgbClr val="C6BDDA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AE4A11B7-37F3-E6FE-2C6F-F72B09A19C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30426" y="1744484"/>
            <a:ext cx="4326226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7C9930DD-3AAD-E1ED-B83C-8BC564C456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30426" y="3134559"/>
            <a:ext cx="4326226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C3353D26-A7C2-C4AE-0557-887504D4A9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0426" y="4524634"/>
            <a:ext cx="4326226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E28D443C-5807-E0B0-6BEE-AC4D9BC77D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630863" y="2247900"/>
            <a:ext cx="6145212" cy="568881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195BA956-FFAF-C36E-AC84-70A97D77692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30863" y="3650159"/>
            <a:ext cx="6145212" cy="568881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1" name="Text Placeholder 27">
            <a:extLst>
              <a:ext uri="{FF2B5EF4-FFF2-40B4-BE49-F238E27FC236}">
                <a16:creationId xmlns:a16="http://schemas.microsoft.com/office/drawing/2014/main" id="{FB1771B4-3544-753D-6E84-F89C1FDBC70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626963" y="5052418"/>
            <a:ext cx="6145212" cy="568881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9" name="Text Placeholder 27">
            <a:extLst>
              <a:ext uri="{FF2B5EF4-FFF2-40B4-BE49-F238E27FC236}">
                <a16:creationId xmlns:a16="http://schemas.microsoft.com/office/drawing/2014/main" id="{3AF1A837-3A65-E130-3895-90076FD7D5F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76799" y="5793185"/>
            <a:ext cx="6895375" cy="768944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555965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7B35F6F-2008-F8C3-B94F-0E4839D81389}"/>
              </a:ext>
            </a:extLst>
          </p:cNvPr>
          <p:cNvSpPr/>
          <p:nvPr userDrawn="1"/>
        </p:nvSpPr>
        <p:spPr>
          <a:xfrm>
            <a:off x="7632700" y="0"/>
            <a:ext cx="4559300" cy="6858000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EFCF8D6-1167-7B97-67A6-6622AF39D3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32700" y="0"/>
            <a:ext cx="4559300" cy="6858000"/>
          </a:xfrm>
          <a:custGeom>
            <a:avLst/>
            <a:gdLst>
              <a:gd name="connsiteX0" fmla="*/ 0 w 4559300"/>
              <a:gd name="connsiteY0" fmla="*/ 0 h 6858000"/>
              <a:gd name="connsiteX1" fmla="*/ 4559300 w 4559300"/>
              <a:gd name="connsiteY1" fmla="*/ 0 h 6858000"/>
              <a:gd name="connsiteX2" fmla="*/ 4559300 w 4559300"/>
              <a:gd name="connsiteY2" fmla="*/ 6858000 h 6858000"/>
              <a:gd name="connsiteX3" fmla="*/ 0 w 45593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9300" h="6858000">
                <a:moveTo>
                  <a:pt x="0" y="0"/>
                </a:moveTo>
                <a:lnTo>
                  <a:pt x="4559300" y="0"/>
                </a:lnTo>
                <a:lnTo>
                  <a:pt x="45593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8E8BDAE-FC0D-9C43-C0AE-133124EFA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73011"/>
            <a:ext cx="7048500" cy="118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900"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060B0C2B-6C73-6D9B-E56B-DBA5EFB13FC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85750" y="5753100"/>
            <a:ext cx="6895375" cy="92709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Arrow: Chevron 14">
            <a:extLst>
              <a:ext uri="{FF2B5EF4-FFF2-40B4-BE49-F238E27FC236}">
                <a16:creationId xmlns:a16="http://schemas.microsoft.com/office/drawing/2014/main" id="{1907A2B1-B52C-60DE-7DB0-CCB7BF4E4906}"/>
              </a:ext>
            </a:extLst>
          </p:cNvPr>
          <p:cNvSpPr/>
          <p:nvPr userDrawn="1"/>
        </p:nvSpPr>
        <p:spPr>
          <a:xfrm rot="5400000">
            <a:off x="80227" y="1915359"/>
            <a:ext cx="1336281" cy="713066"/>
          </a:xfrm>
          <a:prstGeom prst="chevron">
            <a:avLst>
              <a:gd name="adj" fmla="val 20613"/>
            </a:avLst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b="1">
                <a:solidFill>
                  <a:schemeClr val="bg1"/>
                </a:solidFill>
              </a:rPr>
              <a:t>1</a:t>
            </a:r>
            <a:endParaRPr lang="en-ID" b="1">
              <a:solidFill>
                <a:schemeClr val="bg1"/>
              </a:solidFill>
            </a:endParaRPr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C2B9A442-6965-3B20-6AE8-4988CC66979F}"/>
              </a:ext>
            </a:extLst>
          </p:cNvPr>
          <p:cNvSpPr/>
          <p:nvPr userDrawn="1"/>
        </p:nvSpPr>
        <p:spPr>
          <a:xfrm rot="5400000">
            <a:off x="80226" y="3251638"/>
            <a:ext cx="1336281" cy="713066"/>
          </a:xfrm>
          <a:prstGeom prst="chevron">
            <a:avLst>
              <a:gd name="adj" fmla="val 20613"/>
            </a:avLst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b="1">
                <a:solidFill>
                  <a:schemeClr val="bg1"/>
                </a:solidFill>
              </a:rPr>
              <a:t>2</a:t>
            </a:r>
            <a:endParaRPr lang="en-ID" b="1">
              <a:solidFill>
                <a:schemeClr val="bg1"/>
              </a:solidFill>
            </a:endParaRP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C3F10D00-9609-D3D7-DF23-9600E919F2A6}"/>
              </a:ext>
            </a:extLst>
          </p:cNvPr>
          <p:cNvSpPr/>
          <p:nvPr userDrawn="1"/>
        </p:nvSpPr>
        <p:spPr>
          <a:xfrm rot="5400000">
            <a:off x="80226" y="4587918"/>
            <a:ext cx="1336281" cy="713066"/>
          </a:xfrm>
          <a:prstGeom prst="chevron">
            <a:avLst>
              <a:gd name="adj" fmla="val 20613"/>
            </a:avLst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b="1">
                <a:solidFill>
                  <a:schemeClr val="bg1"/>
                </a:solidFill>
              </a:rPr>
              <a:t>3</a:t>
            </a:r>
            <a:endParaRPr lang="en-ID" b="1">
              <a:solidFill>
                <a:schemeClr val="bg1"/>
              </a:solidFill>
            </a:endParaRP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B4747E9B-23E6-6292-7F07-14E8970F0F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8601" y="1683538"/>
            <a:ext cx="4326226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19" name="Text Placeholder 27">
            <a:extLst>
              <a:ext uri="{FF2B5EF4-FFF2-40B4-BE49-F238E27FC236}">
                <a16:creationId xmlns:a16="http://schemas.microsoft.com/office/drawing/2014/main" id="{ACDCC2A1-D0CE-09CA-1CCE-7CD8C3F28E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89038" y="2186954"/>
            <a:ext cx="6145212" cy="568881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34F45CEC-383F-0E0C-BCE4-2B50E174460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88601" y="3029869"/>
            <a:ext cx="4326226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21" name="Text Placeholder 27">
            <a:extLst>
              <a:ext uri="{FF2B5EF4-FFF2-40B4-BE49-F238E27FC236}">
                <a16:creationId xmlns:a16="http://schemas.microsoft.com/office/drawing/2014/main" id="{EB61D1F9-611F-9B14-77D7-B8C7358AEFB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189038" y="3533285"/>
            <a:ext cx="6145212" cy="568881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467B3136-DE28-47E3-0E43-C704D1C11F8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88164" y="4358841"/>
            <a:ext cx="4326226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23" name="Text Placeholder 27">
            <a:extLst>
              <a:ext uri="{FF2B5EF4-FFF2-40B4-BE49-F238E27FC236}">
                <a16:creationId xmlns:a16="http://schemas.microsoft.com/office/drawing/2014/main" id="{EC740D36-604E-5F4B-290B-F27EF1E5AC1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88601" y="4862257"/>
            <a:ext cx="6145212" cy="568881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397478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A40B9D3-D33C-8A61-B029-749BBBDA6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5823" y="971491"/>
            <a:ext cx="9263191" cy="7556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900"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8D82714-342B-EB7A-2139-6984C61B1A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81284" y="2018843"/>
            <a:ext cx="3908240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50DD36C1-9FFB-D2A3-19BB-EA10FCF154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40475" y="2018843"/>
            <a:ext cx="3908240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B24675B-FE0C-033D-B807-C9FFCC55A18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55823" y="2603122"/>
            <a:ext cx="4546163" cy="2209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5D17F3CD-CB5B-6BD1-7C45-F5E84405D4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40475" y="2603122"/>
            <a:ext cx="4546163" cy="2209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973C192-24B7-4E25-F6D6-374B8D0B5F0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49178" y="4991118"/>
            <a:ext cx="9505353" cy="9270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468410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A7C90538-4FCE-F0E8-4F55-32315E2486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5760" y="1447800"/>
            <a:ext cx="11430000" cy="515569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Case study</a:t>
            </a:r>
            <a:endParaRPr lang="id-ID" noProof="0"/>
          </a:p>
        </p:txBody>
      </p:sp>
      <p:sp>
        <p:nvSpPr>
          <p:cNvPr id="2" name="Title Placeholder 2">
            <a:extLst>
              <a:ext uri="{FF2B5EF4-FFF2-40B4-BE49-F238E27FC236}">
                <a16:creationId xmlns:a16="http://schemas.microsoft.com/office/drawing/2014/main" id="{EF92ADAA-06DD-BA8D-3C92-81F142B37D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9202" y="265034"/>
            <a:ext cx="129540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###</a:t>
            </a:r>
          </a:p>
        </p:txBody>
      </p:sp>
    </p:spTree>
    <p:extLst>
      <p:ext uri="{BB962C8B-B14F-4D97-AF65-F5344CB8AC3E}">
        <p14:creationId xmlns:p14="http://schemas.microsoft.com/office/powerpoint/2010/main" val="39690403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FA8F7A1-11EF-9AC5-6A7F-4B1B616E708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760" y="2756154"/>
            <a:ext cx="11430000" cy="375437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Case study</a:t>
            </a:r>
            <a:endParaRPr lang="id-ID" noProof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C307D97-4128-CE2D-0386-F4DDEA6199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5760" y="1440596"/>
            <a:ext cx="11027664" cy="1053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3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Question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3DE7A10-2956-B47F-323D-6005ECEEF14A}"/>
              </a:ext>
            </a:extLst>
          </p:cNvPr>
          <p:cNvCxnSpPr>
            <a:cxnSpLocks/>
          </p:cNvCxnSpPr>
          <p:nvPr userDrawn="1"/>
        </p:nvCxnSpPr>
        <p:spPr>
          <a:xfrm>
            <a:off x="4581144" y="2625090"/>
            <a:ext cx="27614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2">
            <a:extLst>
              <a:ext uri="{FF2B5EF4-FFF2-40B4-BE49-F238E27FC236}">
                <a16:creationId xmlns:a16="http://schemas.microsoft.com/office/drawing/2014/main" id="{D6212D5B-BC5D-D177-2CD6-DAB504DEC2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43717" y="265034"/>
            <a:ext cx="129540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/>
              <a:t>###</a:t>
            </a:r>
          </a:p>
        </p:txBody>
      </p:sp>
    </p:spTree>
    <p:extLst>
      <p:ext uri="{BB962C8B-B14F-4D97-AF65-F5344CB8AC3E}">
        <p14:creationId xmlns:p14="http://schemas.microsoft.com/office/powerpoint/2010/main" val="224954991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C-BY-NC-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DF1498-70EA-4E7D-8748-DA421BAC7E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4" r="24836"/>
          <a:stretch/>
        </p:blipFill>
        <p:spPr>
          <a:xfrm>
            <a:off x="0" y="0"/>
            <a:ext cx="5717136" cy="6858000"/>
          </a:xfrm>
          <a:prstGeom prst="rect">
            <a:avLst/>
          </a:prstGeom>
        </p:spPr>
      </p:pic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5F3B27CE-259F-4CDA-95F9-1F09C6AE5E34}"/>
              </a:ext>
            </a:extLst>
          </p:cNvPr>
          <p:cNvSpPr/>
          <p:nvPr userDrawn="1"/>
        </p:nvSpPr>
        <p:spPr>
          <a:xfrm>
            <a:off x="6471254" y="5421083"/>
            <a:ext cx="794142" cy="794142"/>
          </a:xfrm>
          <a:prstGeom prst="flowChartConnector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9CD1BA46-07D9-4B47-8B06-635D859BC87F}"/>
              </a:ext>
            </a:extLst>
          </p:cNvPr>
          <p:cNvSpPr/>
          <p:nvPr userDrawn="1"/>
        </p:nvSpPr>
        <p:spPr>
          <a:xfrm>
            <a:off x="7861499" y="5442293"/>
            <a:ext cx="794142" cy="794142"/>
          </a:xfrm>
          <a:prstGeom prst="flowChartConnector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1FBA59BF-1791-4221-BC27-03111F0070D0}"/>
              </a:ext>
            </a:extLst>
          </p:cNvPr>
          <p:cNvSpPr/>
          <p:nvPr userDrawn="1"/>
        </p:nvSpPr>
        <p:spPr>
          <a:xfrm rot="5400000">
            <a:off x="10641989" y="5442293"/>
            <a:ext cx="794142" cy="794142"/>
          </a:xfrm>
          <a:prstGeom prst="flowChartConnector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CE2FF4E0-117F-43DA-95A8-F32595AE1B37}"/>
              </a:ext>
            </a:extLst>
          </p:cNvPr>
          <p:cNvSpPr/>
          <p:nvPr userDrawn="1"/>
        </p:nvSpPr>
        <p:spPr>
          <a:xfrm>
            <a:off x="9251744" y="5442293"/>
            <a:ext cx="794142" cy="794142"/>
          </a:xfrm>
          <a:prstGeom prst="flowChartConnector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4DAC60-DC2A-4878-996F-CE2F0F4ED892}"/>
              </a:ext>
            </a:extLst>
          </p:cNvPr>
          <p:cNvSpPr txBox="1"/>
          <p:nvPr userDrawn="1"/>
        </p:nvSpPr>
        <p:spPr>
          <a:xfrm>
            <a:off x="6229309" y="1142835"/>
            <a:ext cx="5371563" cy="35548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id-ID" sz="2500" b="0">
                <a:solidFill>
                  <a:schemeClr val="tx1"/>
                </a:solidFill>
                <a:cs typeface="Arial"/>
              </a:rPr>
              <a:t>Konten ini berlisensi CC BY-NC-ND hanya dapat diunduh dan dibagikan dengan ketentuan mencantumkan kredit  pemilik lisensi. </a:t>
            </a:r>
            <a:br>
              <a:rPr lang="en-US" sz="2500" b="0">
                <a:solidFill>
                  <a:schemeClr val="tx1"/>
                </a:solidFill>
                <a:cs typeface="Arial"/>
              </a:rPr>
            </a:br>
            <a:endParaRPr lang="en-US" sz="2500" b="0">
              <a:solidFill>
                <a:schemeClr val="tx1"/>
              </a:solidFill>
              <a:cs typeface="Arial"/>
            </a:endParaRPr>
          </a:p>
          <a:p>
            <a:pPr algn="l"/>
            <a:r>
              <a:rPr lang="id-ID" sz="2500" b="0">
                <a:solidFill>
                  <a:schemeClr val="tx1"/>
                </a:solidFill>
                <a:cs typeface="Arial"/>
              </a:rPr>
              <a:t>Anda dilarang memodifikasi konten dengan cara apapun, baik itu untuk keperluan komersial maupun non-komersial.</a:t>
            </a:r>
            <a:endParaRPr lang="id-ID" sz="2500" b="0">
              <a:solidFill>
                <a:schemeClr val="tx1"/>
              </a:solidFill>
            </a:endParaRPr>
          </a:p>
        </p:txBody>
      </p:sp>
      <p:pic>
        <p:nvPicPr>
          <p:cNvPr id="16" name="Picture 15" descr="A picture containing clock&#10;&#10;Description automatically generated">
            <a:extLst>
              <a:ext uri="{FF2B5EF4-FFF2-40B4-BE49-F238E27FC236}">
                <a16:creationId xmlns:a16="http://schemas.microsoft.com/office/drawing/2014/main" id="{4D9F5601-01B9-4E7C-8FB8-5CBDD0D6820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39" y="232914"/>
            <a:ext cx="2363638" cy="63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54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C-BY-NC-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457200" y="457200"/>
            <a:ext cx="1124712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731520" y="1737360"/>
            <a:ext cx="1371600" cy="1371600"/>
          </a:xfrm>
          <a:prstGeom prst="rect">
            <a:avLst/>
          </a:prstGeom>
          <a:noFill/>
          <a:ln w="28575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600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3931920" y="640080"/>
            <a:ext cx="4503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</a:t>
            </a:r>
            <a:r>
              <a:rPr lang="en-US" sz="3600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Penggunaan</a:t>
            </a:r>
            <a:endParaRPr lang="en-ID" sz="3600">
              <a:solidFill>
                <a:srgbClr val="40688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2286000" y="1554480"/>
            <a:ext cx="9235440" cy="27938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</a:t>
            </a: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reative</a:t>
            </a:r>
            <a:r>
              <a:rPr lang="en-US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ommon</a:t>
            </a:r>
            <a:r>
              <a:rPr lang="id-ID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</a:t>
            </a:r>
            <a:r>
              <a:rPr lang="en-US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mencantumkan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kredit</a:t>
            </a:r>
            <a:endParaRPr lang="en-US" sz="24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Creative Common BY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731520" y="3108960"/>
            <a:ext cx="1371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800" b="1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endParaRPr lang="en-US" sz="1800" b="1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2286000" y="4262219"/>
            <a:ext cx="3017520" cy="5778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22863" y="4418281"/>
            <a:ext cx="603504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8406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C-BY-NC-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457200" y="457200"/>
            <a:ext cx="1124712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731520" y="1737360"/>
            <a:ext cx="1371600" cy="1371600"/>
          </a:xfrm>
          <a:prstGeom prst="rect">
            <a:avLst/>
          </a:prstGeom>
          <a:noFill/>
          <a:ln w="28575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600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3931920" y="640080"/>
            <a:ext cx="4503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</a:t>
            </a:r>
            <a:r>
              <a:rPr lang="en-US" sz="3600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Penggunaan</a:t>
            </a:r>
            <a:endParaRPr lang="en-ID" sz="3600">
              <a:solidFill>
                <a:srgbClr val="40688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2286000" y="1554480"/>
            <a:ext cx="9235440" cy="27938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</a:t>
            </a: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reative</a:t>
            </a:r>
            <a:r>
              <a:rPr lang="en-US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ommon</a:t>
            </a:r>
            <a:r>
              <a:rPr lang="id-ID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BY-</a:t>
            </a:r>
            <a:r>
              <a:rPr lang="en-US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SA.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mencantumkan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kredit</a:t>
            </a:r>
            <a:endParaRPr lang="en-US" sz="24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Creative Common BY-SA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731520" y="3108960"/>
            <a:ext cx="1371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800" b="1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BY-</a:t>
            </a:r>
            <a:r>
              <a:rPr lang="en-US" sz="1800" b="1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endParaRPr lang="en-US" sz="1800" b="1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2286000" y="4262219"/>
            <a:ext cx="3017520" cy="5778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22863" y="4418281"/>
            <a:ext cx="603504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6533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C-BY-NC-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457200" y="457200"/>
            <a:ext cx="1124712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731520" y="1737360"/>
            <a:ext cx="1371600" cy="1371600"/>
          </a:xfrm>
          <a:prstGeom prst="rect">
            <a:avLst/>
          </a:prstGeom>
          <a:noFill/>
          <a:ln w="28575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600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3931920" y="640080"/>
            <a:ext cx="4503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</a:t>
            </a:r>
            <a:r>
              <a:rPr lang="en-US" sz="3600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Penggunaan</a:t>
            </a:r>
            <a:endParaRPr lang="en-ID" sz="3600">
              <a:solidFill>
                <a:srgbClr val="40688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2286000" y="1554480"/>
            <a:ext cx="9235440" cy="22398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</a:t>
            </a: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reative</a:t>
            </a:r>
            <a:r>
              <a:rPr lang="en-US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ommon</a:t>
            </a:r>
            <a:r>
              <a:rPr lang="id-ID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BY-NC-</a:t>
            </a:r>
            <a:r>
              <a:rPr lang="en-US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ND.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mencantumkan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kredit</a:t>
            </a:r>
            <a:endParaRPr lang="en-US" sz="24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731520" y="3108960"/>
            <a:ext cx="1371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800" b="1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BY-NC-</a:t>
            </a:r>
            <a:r>
              <a:rPr lang="en-US" sz="1800" b="1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endParaRPr lang="en-US" sz="1800" b="1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2286000" y="3773468"/>
            <a:ext cx="3017520" cy="5778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22863" y="3929530"/>
            <a:ext cx="603504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8571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C-BY-NC-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457200" y="457200"/>
            <a:ext cx="1124712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731520" y="1737360"/>
            <a:ext cx="1371600" cy="1371600"/>
          </a:xfrm>
          <a:prstGeom prst="rect">
            <a:avLst/>
          </a:prstGeom>
          <a:noFill/>
          <a:ln w="28575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600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3931920" y="640080"/>
            <a:ext cx="4503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</a:t>
            </a:r>
            <a:r>
              <a:rPr lang="en-US" sz="3600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Penggunaan</a:t>
            </a:r>
            <a:endParaRPr lang="en-ID" sz="3600">
              <a:solidFill>
                <a:srgbClr val="40688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2286000" y="1554480"/>
            <a:ext cx="9235440" cy="27938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2400" b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</a:t>
            </a:r>
            <a:r>
              <a:rPr lang="en-US" sz="2400" b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2400" b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2400" b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reative</a:t>
            </a:r>
            <a:r>
              <a:rPr lang="en-US" sz="2400" b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ommon</a:t>
            </a:r>
            <a:r>
              <a:rPr lang="id-ID" sz="2400" b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BY-NC-</a:t>
            </a:r>
            <a:r>
              <a:rPr lang="en-US" sz="2400" b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SA.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mencantumkan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kredit</a:t>
            </a:r>
            <a:endParaRPr lang="en-US" sz="2400" b="0" baseline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Creative Common BY-NC-SA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731520" y="3108960"/>
            <a:ext cx="1371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800" b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BY-NC-</a:t>
            </a:r>
            <a:r>
              <a:rPr lang="en-US" sz="1800" b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endParaRPr lang="en-US" sz="1800" b="1" baseline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2286000" y="4262219"/>
            <a:ext cx="3017520" cy="5778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2400" b="0" baseline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22863" y="4418281"/>
            <a:ext cx="603504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798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C-BY-NC-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457200" y="457200"/>
            <a:ext cx="1124712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3931920" y="640080"/>
            <a:ext cx="4503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</a:t>
            </a:r>
            <a:r>
              <a:rPr lang="en-US" sz="3600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Penggunaan</a:t>
            </a:r>
            <a:endParaRPr lang="en-ID" sz="3600">
              <a:solidFill>
                <a:srgbClr val="40688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660400" y="1554480"/>
            <a:ext cx="10861040" cy="27938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ini dilindungi hak cipta, yang berarti hak penggunaan, modifikasi, dan distribusi dimiliki oleh pemilik sumber.</a:t>
            </a:r>
            <a:r>
              <a:rPr lang="en-GB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670560" y="4269006"/>
            <a:ext cx="3017520" cy="5778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32823" y="4436502"/>
            <a:ext cx="6035040" cy="12403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2257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C-BY-NC-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457200" y="457200"/>
            <a:ext cx="1124712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4068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3931920" y="640080"/>
            <a:ext cx="4503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</a:t>
            </a:r>
            <a:r>
              <a:rPr lang="en-US" sz="3600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err="1">
                <a:solidFill>
                  <a:srgbClr val="40688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Penggunaan</a:t>
            </a:r>
            <a:endParaRPr lang="en-ID" sz="3600">
              <a:solidFill>
                <a:srgbClr val="40688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ABF65-623E-4B07-BECC-99B95ACBFE69}"/>
              </a:ext>
            </a:extLst>
          </p:cNvPr>
          <p:cNvSpPr txBox="1"/>
          <p:nvPr userDrawn="1"/>
        </p:nvSpPr>
        <p:spPr>
          <a:xfrm>
            <a:off x="635000" y="1201082"/>
            <a:ext cx="10886440" cy="33478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ini dilisensikan di bawah lisensi copyleft, yang berarti setiap orang diberi hak untuk menggunakan, memodifikasi, dan mendistribusikan kembali selama mereka menggunakan jenis lisensi yang sama </a:t>
            </a:r>
            <a:endParaRPr lang="en-GB" sz="2400" b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mencantumkan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kredit</a:t>
            </a:r>
            <a:endParaRPr lang="en-US" sz="24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Tidak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</a:t>
            </a:r>
            <a:r>
              <a:rPr lang="en-US" sz="2400" b="0" baseline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US" sz="2400" b="0" baseline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endParaRPr lang="en-US" sz="24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635000" y="4531484"/>
            <a:ext cx="3017520" cy="5778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dirty="0" err="1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2400" b="0" dirty="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:</a:t>
            </a:r>
            <a:endParaRPr lang="en-US" sz="2400" b="0" baseline="0" dirty="0">
              <a:solidFill>
                <a:srgbClr val="4068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97263" y="4602766"/>
            <a:ext cx="6035040" cy="10795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4068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9383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5F759C-28E3-438E-9340-D8FB1096CC9C}"/>
              </a:ext>
            </a:extLst>
          </p:cNvPr>
          <p:cNvSpPr txBox="1"/>
          <p:nvPr userDrawn="1"/>
        </p:nvSpPr>
        <p:spPr>
          <a:xfrm>
            <a:off x="914400" y="3383280"/>
            <a:ext cx="3285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Slide Template Designers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83F841-977C-414C-AB38-98604DC35013}"/>
              </a:ext>
            </a:extLst>
          </p:cNvPr>
          <p:cNvSpPr txBox="1"/>
          <p:nvPr userDrawn="1"/>
        </p:nvSpPr>
        <p:spPr>
          <a:xfrm>
            <a:off x="914400" y="1463040"/>
            <a:ext cx="2279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Content Creators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7D6C46-2C9A-42EA-BBCA-32119479EB7A}"/>
              </a:ext>
            </a:extLst>
          </p:cNvPr>
          <p:cNvSpPr txBox="1"/>
          <p:nvPr userDrawn="1"/>
        </p:nvSpPr>
        <p:spPr>
          <a:xfrm>
            <a:off x="914400" y="5120640"/>
            <a:ext cx="2390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Slide Modificators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C06D7A-0528-4E7F-9779-78CD3EB27FC8}"/>
              </a:ext>
            </a:extLst>
          </p:cNvPr>
          <p:cNvSpPr txBox="1"/>
          <p:nvPr userDrawn="1"/>
        </p:nvSpPr>
        <p:spPr>
          <a:xfrm>
            <a:off x="1371600" y="3749040"/>
            <a:ext cx="9601200" cy="13716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Azyumardi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 Azra Putra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Mochamad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, Cesario Auditya Pratama Putra, Andi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Ashila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Putri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err="1">
                <a:latin typeface="Arial" panose="020B0604020202020204" pitchFamily="34" charset="0"/>
                <a:cs typeface="Arial" panose="020B0604020202020204" pitchFamily="34" charset="0"/>
              </a:rPr>
              <a:t>Tsaniah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, dan</a:t>
            </a:r>
            <a:r>
              <a:rPr lang="en-ID" sz="2000" baseline="0">
                <a:latin typeface="Arial" panose="020B0604020202020204" pitchFamily="34" charset="0"/>
                <a:cs typeface="Arial" panose="020B0604020202020204" pitchFamily="34" charset="0"/>
              </a:rPr>
              <a:t> Attalla Naufal.</a:t>
            </a:r>
            <a:r>
              <a:rPr lang="en-ID" sz="2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D1857C-653B-4F3C-BDF1-1CA7B2DDC4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1599" y="1828800"/>
            <a:ext cx="9601200" cy="13716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ID"/>
            </a:lvl5pPr>
          </a:lstStyle>
          <a:p>
            <a:pPr lvl="0"/>
            <a:r>
              <a:rPr lang="en-US" err="1"/>
              <a:t>Tuliskan</a:t>
            </a:r>
            <a:r>
              <a:rPr lang="en-US"/>
              <a:t> </a:t>
            </a:r>
            <a:r>
              <a:rPr lang="en-US" err="1"/>
              <a:t>nama</a:t>
            </a:r>
            <a:r>
              <a:rPr lang="en-US"/>
              <a:t> </a:t>
            </a:r>
            <a:r>
              <a:rPr lang="en-US" err="1"/>
              <a:t>pembuat</a:t>
            </a:r>
            <a:r>
              <a:rPr lang="en-US"/>
              <a:t> content </a:t>
            </a:r>
            <a:r>
              <a:rPr lang="en-US" err="1"/>
              <a:t>disini</a:t>
            </a:r>
            <a:endParaRPr lang="en-ID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C68F4FB1-272D-435E-93FA-5470981D75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1600" y="5577840"/>
            <a:ext cx="96012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</a:lstStyle>
          <a:p>
            <a:pPr lvl="0"/>
            <a:r>
              <a:rPr lang="en-US"/>
              <a:t>Tuliskan nama pemodifikasi disini</a:t>
            </a:r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74CDFC-617D-4759-AB67-2D47AD7ABC50}"/>
              </a:ext>
            </a:extLst>
          </p:cNvPr>
          <p:cNvSpPr/>
          <p:nvPr userDrawn="1"/>
        </p:nvSpPr>
        <p:spPr>
          <a:xfrm>
            <a:off x="457200" y="1245443"/>
            <a:ext cx="4428000" cy="36000"/>
          </a:xfrm>
          <a:prstGeom prst="rect">
            <a:avLst/>
          </a:prstGeom>
          <a:solidFill>
            <a:srgbClr val="1A374D"/>
          </a:solidFill>
          <a:ln>
            <a:solidFill>
              <a:srgbClr val="1A37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8A516E-AE24-08D1-6C52-9E673CCB73C7}"/>
              </a:ext>
            </a:extLst>
          </p:cNvPr>
          <p:cNvSpPr txBox="1"/>
          <p:nvPr userDrawn="1"/>
        </p:nvSpPr>
        <p:spPr>
          <a:xfrm>
            <a:off x="457200" y="233667"/>
            <a:ext cx="58400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/>
              <a:t>Acknowledgement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41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theme" Target="../theme/theme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11" Type="http://schemas.openxmlformats.org/officeDocument/2006/relationships/image" Target="../media/image7.png"/><Relationship Id="rId5" Type="http://schemas.openxmlformats.org/officeDocument/2006/relationships/image" Target="../media/image13.png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theme" Target="../theme/theme2.xml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.png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7.png"/><Relationship Id="rId5" Type="http://schemas.openxmlformats.org/officeDocument/2006/relationships/image" Target="../media/image14.png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theme" Target="../theme/theme3.xml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image" Target="../media/image16.png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theme" Target="../theme/theme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4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898191" y="200265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Presentation Title</a:t>
            </a:r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sldNum" idx="12"/>
          </p:nvPr>
        </p:nvSpPr>
        <p:spPr>
          <a:xfrm>
            <a:off x="885553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9" name="Google Shape;9;p8"/>
          <p:cNvSpPr/>
          <p:nvPr/>
        </p:nvSpPr>
        <p:spPr>
          <a:xfrm>
            <a:off x="0" y="4983480"/>
            <a:ext cx="12192000" cy="1894936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8"/>
          <p:cNvSpPr/>
          <p:nvPr/>
        </p:nvSpPr>
        <p:spPr>
          <a:xfrm>
            <a:off x="1269966" y="4988633"/>
            <a:ext cx="4114800" cy="1881074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8"/>
          <p:cNvSpPr/>
          <p:nvPr/>
        </p:nvSpPr>
        <p:spPr>
          <a:xfrm>
            <a:off x="640027" y="4977607"/>
            <a:ext cx="4114800" cy="1881074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8"/>
          <p:cNvSpPr/>
          <p:nvPr/>
        </p:nvSpPr>
        <p:spPr>
          <a:xfrm>
            <a:off x="0" y="4983480"/>
            <a:ext cx="4114800" cy="1881074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8"/>
          <p:cNvSpPr/>
          <p:nvPr/>
        </p:nvSpPr>
        <p:spPr>
          <a:xfrm>
            <a:off x="236220" y="4146203"/>
            <a:ext cx="5360824" cy="58149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1A374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8"/>
          <p:cNvSpPr/>
          <p:nvPr/>
        </p:nvSpPr>
        <p:spPr>
          <a:xfrm>
            <a:off x="6096000" y="4141832"/>
            <a:ext cx="5859779" cy="58149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6998A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5;p8"/>
          <p:cNvPicPr preferRelativeResize="0"/>
          <p:nvPr/>
        </p:nvPicPr>
        <p:blipFill rotWithShape="1">
          <a:blip r:embed="rId5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1619415" y="6423663"/>
            <a:ext cx="276431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8"/>
          <p:cNvPicPr preferRelativeResize="0"/>
          <p:nvPr/>
        </p:nvPicPr>
        <p:blipFill rotWithShape="1">
          <a:blip r:embed="rId6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1619415" y="5783583"/>
            <a:ext cx="278573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8"/>
          <p:cNvPicPr preferRelativeResize="0"/>
          <p:nvPr/>
        </p:nvPicPr>
        <p:blipFill rotWithShape="1">
          <a:blip r:embed="rId7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1619415" y="5463543"/>
            <a:ext cx="275524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8"/>
          <p:cNvSpPr txBox="1"/>
          <p:nvPr/>
        </p:nvSpPr>
        <p:spPr>
          <a:xfrm>
            <a:off x="8336102" y="6423663"/>
            <a:ext cx="32844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https://www.facebook.com/universitas.yarsi.1/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8"/>
          <p:cNvSpPr txBox="1"/>
          <p:nvPr/>
        </p:nvSpPr>
        <p:spPr>
          <a:xfrm>
            <a:off x="10181357" y="5783583"/>
            <a:ext cx="143981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@universitasyarsi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8"/>
          <p:cNvSpPr txBox="1"/>
          <p:nvPr/>
        </p:nvSpPr>
        <p:spPr>
          <a:xfrm>
            <a:off x="10026799" y="5463543"/>
            <a:ext cx="159370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registrar@yarsi.ac.id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21;p8"/>
          <p:cNvPicPr preferRelativeResize="0"/>
          <p:nvPr/>
        </p:nvPicPr>
        <p:blipFill rotWithShape="1">
          <a:blip r:embed="rId8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1619415" y="5143503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8"/>
          <p:cNvSpPr txBox="1"/>
          <p:nvPr/>
        </p:nvSpPr>
        <p:spPr>
          <a:xfrm>
            <a:off x="9863583" y="5143503"/>
            <a:ext cx="175721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https://www.yarsi.ac.id/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8"/>
          <p:cNvPicPr preferRelativeResize="0"/>
          <p:nvPr/>
        </p:nvPicPr>
        <p:blipFill rotWithShape="1">
          <a:blip r:embed="rId9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1618359" y="6103623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8"/>
          <p:cNvSpPr txBox="1"/>
          <p:nvPr/>
        </p:nvSpPr>
        <p:spPr>
          <a:xfrm>
            <a:off x="10607040" y="6080783"/>
            <a:ext cx="1012375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YARSI TV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8"/>
          <p:cNvSpPr txBox="1"/>
          <p:nvPr/>
        </p:nvSpPr>
        <p:spPr>
          <a:xfrm>
            <a:off x="1241287" y="5461173"/>
            <a:ext cx="265329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Menara YARSI </a:t>
            </a:r>
            <a:r>
              <a:rPr lang="en-US" sz="1400" b="0" i="0" u="none" strike="noStrike" cap="none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Kavling</a:t>
            </a: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13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Jl. Let. </a:t>
            </a:r>
            <a:r>
              <a:rPr lang="en-US" sz="1400" b="0" i="0" u="none" strike="noStrike" cap="none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Jend</a:t>
            </a: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400" b="0" i="0" u="none" strike="noStrike" cap="none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Suprapto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Cempaka</a:t>
            </a: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0" i="0" u="none" strike="noStrike" cap="none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Putih</a:t>
            </a: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Jakarta Pusat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DKI Jakarta, Indonesia 10510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Google Shape;26;p8"/>
          <p:cNvPicPr preferRelativeResize="0"/>
          <p:nvPr/>
        </p:nvPicPr>
        <p:blipFill rotWithShape="1">
          <a:blip r:embed="rId10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418327" y="5461171"/>
            <a:ext cx="627771" cy="82296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8"/>
          <p:cNvSpPr/>
          <p:nvPr/>
        </p:nvSpPr>
        <p:spPr>
          <a:xfrm flipH="1">
            <a:off x="8093969" y="-902932"/>
            <a:ext cx="3336470" cy="1797422"/>
          </a:xfrm>
          <a:prstGeom prst="homePlate">
            <a:avLst>
              <a:gd name="adj" fmla="val 50000"/>
            </a:avLst>
          </a:prstGeom>
          <a:solidFill>
            <a:srgbClr val="1A3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8"/>
          <p:cNvSpPr/>
          <p:nvPr/>
        </p:nvSpPr>
        <p:spPr>
          <a:xfrm flipH="1">
            <a:off x="8462349" y="-903525"/>
            <a:ext cx="3336470" cy="1797422"/>
          </a:xfrm>
          <a:prstGeom prst="homePlate">
            <a:avLst>
              <a:gd name="adj" fmla="val 50000"/>
            </a:avLst>
          </a:prstGeom>
          <a:solidFill>
            <a:srgbClr val="6998A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8"/>
          <p:cNvSpPr/>
          <p:nvPr/>
        </p:nvSpPr>
        <p:spPr>
          <a:xfrm flipH="1">
            <a:off x="8855530" y="-906205"/>
            <a:ext cx="3336470" cy="1800419"/>
          </a:xfrm>
          <a:prstGeom prst="homePlate">
            <a:avLst>
              <a:gd name="adj" fmla="val 50000"/>
            </a:avLst>
          </a:prstGeom>
          <a:solidFill>
            <a:srgbClr val="B1D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6158145" y="4207357"/>
            <a:ext cx="57607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4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Job title or Institution</a:t>
            </a:r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2"/>
          </p:nvPr>
        </p:nvSpPr>
        <p:spPr>
          <a:xfrm>
            <a:off x="319596" y="4218129"/>
            <a:ext cx="52120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40" anchor="ctr" anchorCtr="0">
            <a:norm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Presenter</a:t>
            </a:r>
            <a:endParaRPr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276AD18-FAB8-D098-A19C-4B1506D08555}"/>
              </a:ext>
            </a:extLst>
          </p:cNvPr>
          <p:cNvGrpSpPr/>
          <p:nvPr userDrawn="1"/>
        </p:nvGrpSpPr>
        <p:grpSpPr>
          <a:xfrm>
            <a:off x="182917" y="76203"/>
            <a:ext cx="5473990" cy="714029"/>
            <a:chOff x="182917" y="76203"/>
            <a:chExt cx="5473990" cy="714029"/>
          </a:xfrm>
        </p:grpSpPr>
        <p:pic>
          <p:nvPicPr>
            <p:cNvPr id="4" name="Picture 3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04A01FD5-C2D0-AAB4-06EB-963D846E69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917" y="305580"/>
              <a:ext cx="1392146" cy="376507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54B8BA58-D1EB-2FEC-8B91-7ECEA5D6E7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/>
            <a:stretch>
              <a:fillRect/>
            </a:stretch>
          </p:blipFill>
          <p:spPr>
            <a:xfrm>
              <a:off x="3313866" y="224569"/>
              <a:ext cx="501440" cy="501440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A4175479-31A8-98A5-8214-37F0275A26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3815306" y="76203"/>
              <a:ext cx="1358957" cy="714029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2A66FA6-7895-C0F5-763E-D1F7858C3E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0976" y="253400"/>
              <a:ext cx="473473" cy="473473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7127EFBF-732F-6978-13F9-1DA2BCB68C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9789" y="204658"/>
              <a:ext cx="457118" cy="457118"/>
            </a:xfrm>
            <a:prstGeom prst="rect">
              <a:avLst/>
            </a:prstGeom>
          </p:spPr>
        </p:pic>
        <p:pic>
          <p:nvPicPr>
            <p:cNvPr id="3" name="Picture 2" descr="Logo&#10;&#10;Description automatically generated">
              <a:extLst>
                <a:ext uri="{FF2B5EF4-FFF2-40B4-BE49-F238E27FC236}">
                  <a16:creationId xmlns:a16="http://schemas.microsoft.com/office/drawing/2014/main" id="{5B6DA81E-2E66-C802-3DCE-CCA8B62D82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3636" y="260459"/>
              <a:ext cx="1015643" cy="4296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3561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  <p:hf hdr="0" ft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00" b="1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>
            <a:spLocks noGrp="1"/>
          </p:cNvSpPr>
          <p:nvPr>
            <p:ph type="sldNum" idx="12"/>
          </p:nvPr>
        </p:nvSpPr>
        <p:spPr>
          <a:xfrm>
            <a:off x="885553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06" name="Google Shape;106;p16"/>
          <p:cNvSpPr/>
          <p:nvPr/>
        </p:nvSpPr>
        <p:spPr>
          <a:xfrm>
            <a:off x="7086600" y="0"/>
            <a:ext cx="5105400" cy="685800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6"/>
          <p:cNvSpPr txBox="1">
            <a:spLocks noGrp="1"/>
          </p:cNvSpPr>
          <p:nvPr>
            <p:ph type="title"/>
          </p:nvPr>
        </p:nvSpPr>
        <p:spPr>
          <a:xfrm>
            <a:off x="319957" y="288222"/>
            <a:ext cx="6477544" cy="197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Presentation Title</a:t>
            </a:r>
            <a:endParaRPr/>
          </a:p>
        </p:txBody>
      </p:sp>
      <p:sp>
        <p:nvSpPr>
          <p:cNvPr id="112" name="Google Shape;112;p16"/>
          <p:cNvSpPr txBox="1">
            <a:spLocks noGrp="1"/>
          </p:cNvSpPr>
          <p:nvPr>
            <p:ph type="body" idx="1"/>
          </p:nvPr>
        </p:nvSpPr>
        <p:spPr>
          <a:xfrm>
            <a:off x="319956" y="6021998"/>
            <a:ext cx="6477544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lang="en-US"/>
              <a:t>Job title or Institution</a:t>
            </a:r>
          </a:p>
        </p:txBody>
      </p:sp>
      <p:sp>
        <p:nvSpPr>
          <p:cNvPr id="113" name="Google Shape;113;p16"/>
          <p:cNvSpPr txBox="1">
            <a:spLocks noGrp="1"/>
          </p:cNvSpPr>
          <p:nvPr>
            <p:ph type="body" idx="2"/>
          </p:nvPr>
        </p:nvSpPr>
        <p:spPr>
          <a:xfrm>
            <a:off x="319956" y="5363546"/>
            <a:ext cx="6452315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4" name="Google Shape;114;p16" descr="A picture containing building, outdoor, tall, city&#10;&#10;Description automatically generated"/>
          <p:cNvPicPr preferRelativeResize="0"/>
          <p:nvPr/>
        </p:nvPicPr>
        <p:blipFill rotWithShape="1">
          <a:blip r:embed="rId5">
            <a:alphaModFix/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4287" t="12923" r="4066" b="35688"/>
          <a:stretch/>
        </p:blipFill>
        <p:spPr>
          <a:xfrm>
            <a:off x="5626" y="2751800"/>
            <a:ext cx="7080974" cy="247181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6"/>
          <p:cNvSpPr/>
          <p:nvPr/>
        </p:nvSpPr>
        <p:spPr>
          <a:xfrm>
            <a:off x="7086600" y="5216268"/>
            <a:ext cx="5105400" cy="1148578"/>
          </a:xfrm>
          <a:prstGeom prst="rect">
            <a:avLst/>
          </a:prstGeom>
          <a:solidFill>
            <a:srgbClr val="6998A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6"/>
          <p:cNvSpPr/>
          <p:nvPr/>
        </p:nvSpPr>
        <p:spPr>
          <a:xfrm>
            <a:off x="7086600" y="5607745"/>
            <a:ext cx="5105400" cy="125025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8855530" y="5800204"/>
            <a:ext cx="3096034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Menara YARSI Kavling 13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Jl. Let. Jend. Suprapto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Cempaka Putih, Jakarta Pusat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DKI Jakarta, Indonesia </a:t>
            </a: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10510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16"/>
          <p:cNvPicPr preferRelativeResize="0"/>
          <p:nvPr/>
        </p:nvPicPr>
        <p:blipFill rotWithShape="1">
          <a:blip r:embed="rId6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1576454" y="4690776"/>
            <a:ext cx="276431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 rotWithShape="1">
          <a:blip r:embed="rId7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1576454" y="4050696"/>
            <a:ext cx="278573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 rotWithShape="1">
          <a:blip r:embed="rId8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1576454" y="3730656"/>
            <a:ext cx="275524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6"/>
          <p:cNvSpPr txBox="1"/>
          <p:nvPr/>
        </p:nvSpPr>
        <p:spPr>
          <a:xfrm>
            <a:off x="8293141" y="4690776"/>
            <a:ext cx="32844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https://www.facebook.com/universitas.yarsi.1/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10138396" y="4050696"/>
            <a:ext cx="143981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@universitasyarsi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9983838" y="3730656"/>
            <a:ext cx="159370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registrar@yarsi.ac.id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p16"/>
          <p:cNvPicPr preferRelativeResize="0"/>
          <p:nvPr/>
        </p:nvPicPr>
        <p:blipFill rotWithShape="1">
          <a:blip r:embed="rId9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1576454" y="3410616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6"/>
          <p:cNvSpPr txBox="1"/>
          <p:nvPr/>
        </p:nvSpPr>
        <p:spPr>
          <a:xfrm>
            <a:off x="9820622" y="3410616"/>
            <a:ext cx="175721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https://www.yarsi.ac.id/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16"/>
          <p:cNvPicPr preferRelativeResize="0"/>
          <p:nvPr/>
        </p:nvPicPr>
        <p:blipFill rotWithShape="1">
          <a:blip r:embed="rId10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1575398" y="4370736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6"/>
          <p:cNvSpPr txBox="1"/>
          <p:nvPr/>
        </p:nvSpPr>
        <p:spPr>
          <a:xfrm>
            <a:off x="10598331" y="4383615"/>
            <a:ext cx="978123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YARSI TV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9EF622-E3A7-27E7-8361-03AD68F4A1E9}"/>
              </a:ext>
            </a:extLst>
          </p:cNvPr>
          <p:cNvGrpSpPr/>
          <p:nvPr userDrawn="1"/>
        </p:nvGrpSpPr>
        <p:grpSpPr>
          <a:xfrm>
            <a:off x="7218191" y="163036"/>
            <a:ext cx="4251306" cy="438912"/>
            <a:chOff x="224020" y="244346"/>
            <a:chExt cx="4251306" cy="438912"/>
          </a:xfrm>
        </p:grpSpPr>
        <p:pic>
          <p:nvPicPr>
            <p:cNvPr id="3" name="Picture 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CA6774C-69D3-1B7C-1F69-6A4078ADB5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183358" cy="320040"/>
            </a:xfrm>
            <a:prstGeom prst="rect">
              <a:avLst/>
            </a:prstGeom>
          </p:spPr>
        </p:pic>
        <p:pic>
          <p:nvPicPr>
            <p:cNvPr id="4" name="Picture 3" descr="Logo&#10;&#10;Description automatically generated">
              <a:extLst>
                <a:ext uri="{FF2B5EF4-FFF2-40B4-BE49-F238E27FC236}">
                  <a16:creationId xmlns:a16="http://schemas.microsoft.com/office/drawing/2014/main" id="{2A78CC4B-547C-EFB9-2DA8-B9C878BAB3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276" y="301928"/>
              <a:ext cx="756520" cy="32004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1A67DD7-5166-038F-2F08-88F51B2468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2803952" y="309291"/>
              <a:ext cx="347472" cy="34747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5E707BB-9E97-EE2C-3D4F-83A6E1FF05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/>
            <a:stretch>
              <a:fillRect/>
            </a:stretch>
          </p:blipFill>
          <p:spPr>
            <a:xfrm>
              <a:off x="3198085" y="244346"/>
              <a:ext cx="835347" cy="43891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9EDDBE6-FE8B-F5BE-3233-6FA6411E09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7581" y="295575"/>
              <a:ext cx="347472" cy="34747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458B432-F52F-58B9-44A7-D48C2C6CD4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7854" y="309640"/>
              <a:ext cx="347472" cy="3474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772397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9" r:id="rId1"/>
    <p:sldLayoutId id="2147483727" r:id="rId2"/>
    <p:sldLayoutId id="2147483728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 descr="A picture containing sky, outdoor, building, bridg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14932" t="273" r="27967" b="11962"/>
          <a:stretch/>
        </p:blipFill>
        <p:spPr>
          <a:xfrm>
            <a:off x="5361299" y="0"/>
            <a:ext cx="68307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2"/>
          <p:cNvSpPr/>
          <p:nvPr/>
        </p:nvSpPr>
        <p:spPr>
          <a:xfrm>
            <a:off x="1" y="6420984"/>
            <a:ext cx="12192000" cy="45712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2"/>
          <p:cNvSpPr/>
          <p:nvPr/>
        </p:nvSpPr>
        <p:spPr>
          <a:xfrm>
            <a:off x="0" y="-20103"/>
            <a:ext cx="5614558" cy="529877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F55581E-75A7-C448-F5E1-81B46566C927}"/>
              </a:ext>
            </a:extLst>
          </p:cNvPr>
          <p:cNvGrpSpPr/>
          <p:nvPr userDrawn="1"/>
        </p:nvGrpSpPr>
        <p:grpSpPr>
          <a:xfrm>
            <a:off x="7427293" y="6492240"/>
            <a:ext cx="3529118" cy="276999"/>
            <a:chOff x="8498710" y="6492240"/>
            <a:chExt cx="3529118" cy="276999"/>
          </a:xfrm>
        </p:grpSpPr>
        <p:pic>
          <p:nvPicPr>
            <p:cNvPr id="62" name="Google Shape;62;p12"/>
            <p:cNvPicPr preferRelativeResize="0"/>
            <p:nvPr/>
          </p:nvPicPr>
          <p:blipFill rotWithShape="1">
            <a:blip r:embed="rId6">
              <a:alphaModFix/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stretch/>
          </p:blipFill>
          <p:spPr>
            <a:xfrm>
              <a:off x="8498710" y="6492240"/>
              <a:ext cx="276431" cy="2743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" name="Google Shape;66;p12"/>
            <p:cNvSpPr txBox="1"/>
            <p:nvPr/>
          </p:nvSpPr>
          <p:spPr>
            <a:xfrm>
              <a:off x="8743403" y="6492240"/>
              <a:ext cx="328442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https://www.facebook.com/universitas.yarsi.1/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" name="Google Shape;67;p12"/>
          <p:cNvSpPr txBox="1">
            <a:spLocks noGrp="1"/>
          </p:cNvSpPr>
          <p:nvPr>
            <p:ph type="title"/>
          </p:nvPr>
        </p:nvSpPr>
        <p:spPr>
          <a:xfrm>
            <a:off x="150829" y="1579328"/>
            <a:ext cx="5210469" cy="2884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Presentation Title</a:t>
            </a:r>
            <a:endParaRPr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1184386-4E5E-961F-94E6-876F9F9F299D}"/>
              </a:ext>
            </a:extLst>
          </p:cNvPr>
          <p:cNvGrpSpPr/>
          <p:nvPr userDrawn="1"/>
        </p:nvGrpSpPr>
        <p:grpSpPr>
          <a:xfrm>
            <a:off x="4280118" y="6492240"/>
            <a:ext cx="1709155" cy="276999"/>
            <a:chOff x="4898947" y="6492240"/>
            <a:chExt cx="1709155" cy="276999"/>
          </a:xfrm>
        </p:grpSpPr>
        <p:pic>
          <p:nvPicPr>
            <p:cNvPr id="63" name="Google Shape;63;p12"/>
            <p:cNvPicPr preferRelativeResize="0"/>
            <p:nvPr/>
          </p:nvPicPr>
          <p:blipFill rotWithShape="1">
            <a:blip r:embed="rId7">
              <a:alphaModFix/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stretch/>
          </p:blipFill>
          <p:spPr>
            <a:xfrm>
              <a:off x="4898947" y="6492240"/>
              <a:ext cx="278573" cy="2743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" name="Google Shape;68;p12"/>
            <p:cNvSpPr txBox="1"/>
            <p:nvPr/>
          </p:nvSpPr>
          <p:spPr>
            <a:xfrm>
              <a:off x="5168284" y="6492240"/>
              <a:ext cx="143981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@universitasyarsi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EDAF8B5-A1B1-1DC7-0D62-37AA3B56144E}"/>
              </a:ext>
            </a:extLst>
          </p:cNvPr>
          <p:cNvGrpSpPr/>
          <p:nvPr userDrawn="1"/>
        </p:nvGrpSpPr>
        <p:grpSpPr>
          <a:xfrm>
            <a:off x="2272941" y="6492240"/>
            <a:ext cx="1850671" cy="276999"/>
            <a:chOff x="2633155" y="6492240"/>
            <a:chExt cx="1850671" cy="276999"/>
          </a:xfrm>
        </p:grpSpPr>
        <p:pic>
          <p:nvPicPr>
            <p:cNvPr id="64" name="Google Shape;64;p12"/>
            <p:cNvPicPr preferRelativeResize="0"/>
            <p:nvPr/>
          </p:nvPicPr>
          <p:blipFill rotWithShape="1">
            <a:blip r:embed="rId8">
              <a:alphaModFix/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stretch/>
          </p:blipFill>
          <p:spPr>
            <a:xfrm>
              <a:off x="2633155" y="6492240"/>
              <a:ext cx="275524" cy="2743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Google Shape;69;p12"/>
            <p:cNvSpPr txBox="1"/>
            <p:nvPr/>
          </p:nvSpPr>
          <p:spPr>
            <a:xfrm>
              <a:off x="2890120" y="6492240"/>
              <a:ext cx="159370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registrar@yarsi.ac.id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190190-174C-F48C-FAE3-75F5E6AFEE1D}"/>
              </a:ext>
            </a:extLst>
          </p:cNvPr>
          <p:cNvGrpSpPr/>
          <p:nvPr userDrawn="1"/>
        </p:nvGrpSpPr>
        <p:grpSpPr>
          <a:xfrm>
            <a:off x="119728" y="6492240"/>
            <a:ext cx="2013017" cy="276999"/>
            <a:chOff x="239801" y="6492240"/>
            <a:chExt cx="2013017" cy="276999"/>
          </a:xfrm>
        </p:grpSpPr>
        <p:pic>
          <p:nvPicPr>
            <p:cNvPr id="70" name="Google Shape;70;p12"/>
            <p:cNvPicPr preferRelativeResize="0"/>
            <p:nvPr/>
          </p:nvPicPr>
          <p:blipFill rotWithShape="1">
            <a:blip r:embed="rId9">
              <a:alphaModFix/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stretch/>
          </p:blipFill>
          <p:spPr>
            <a:xfrm>
              <a:off x="239801" y="6492240"/>
              <a:ext cx="274320" cy="2743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" name="Google Shape;71;p12"/>
            <p:cNvSpPr txBox="1"/>
            <p:nvPr/>
          </p:nvSpPr>
          <p:spPr>
            <a:xfrm>
              <a:off x="495606" y="6492240"/>
              <a:ext cx="17572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https://www.yarsi.ac.id/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D11C258-79F0-A1F3-AC0C-13E964B0B82A}"/>
              </a:ext>
            </a:extLst>
          </p:cNvPr>
          <p:cNvGrpSpPr/>
          <p:nvPr userDrawn="1"/>
        </p:nvGrpSpPr>
        <p:grpSpPr>
          <a:xfrm>
            <a:off x="6084569" y="6492240"/>
            <a:ext cx="1191387" cy="285226"/>
            <a:chOff x="6980497" y="6492240"/>
            <a:chExt cx="1191387" cy="285226"/>
          </a:xfrm>
        </p:grpSpPr>
        <p:pic>
          <p:nvPicPr>
            <p:cNvPr id="72" name="Google Shape;72;p12"/>
            <p:cNvPicPr preferRelativeResize="0"/>
            <p:nvPr/>
          </p:nvPicPr>
          <p:blipFill rotWithShape="1">
            <a:blip r:embed="rId10">
              <a:alphaModFix/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stretch/>
          </p:blipFill>
          <p:spPr>
            <a:xfrm>
              <a:off x="6980497" y="6492240"/>
              <a:ext cx="274320" cy="2743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" name="Google Shape;73;p12"/>
            <p:cNvSpPr txBox="1"/>
            <p:nvPr/>
          </p:nvSpPr>
          <p:spPr>
            <a:xfrm>
              <a:off x="7242291" y="6492240"/>
              <a:ext cx="929593" cy="2852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YARSI TV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" name="Google Shape;78;p12"/>
          <p:cNvSpPr/>
          <p:nvPr/>
        </p:nvSpPr>
        <p:spPr>
          <a:xfrm>
            <a:off x="5223622" y="4968435"/>
            <a:ext cx="1979042" cy="145254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2"/>
          <p:cNvSpPr/>
          <p:nvPr/>
        </p:nvSpPr>
        <p:spPr>
          <a:xfrm>
            <a:off x="0" y="4968435"/>
            <a:ext cx="5614558" cy="145254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78;p12">
            <a:extLst>
              <a:ext uri="{FF2B5EF4-FFF2-40B4-BE49-F238E27FC236}">
                <a16:creationId xmlns:a16="http://schemas.microsoft.com/office/drawing/2014/main" id="{93868532-9273-1958-193B-D4F196FF66C8}"/>
              </a:ext>
            </a:extLst>
          </p:cNvPr>
          <p:cNvSpPr/>
          <p:nvPr userDrawn="1"/>
        </p:nvSpPr>
        <p:spPr>
          <a:xfrm>
            <a:off x="9448801" y="4968435"/>
            <a:ext cx="2743200" cy="1452549"/>
          </a:xfrm>
          <a:prstGeom prst="rect">
            <a:avLst/>
          </a:prstGeom>
          <a:solidFill>
            <a:srgbClr val="1A374D">
              <a:alpha val="5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5796459" y="5516157"/>
            <a:ext cx="1232087" cy="40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AEAFBFA3-889A-4849-BF0C-6FB5ACA57074}" type="datetime4">
              <a:rPr lang="id-ID" smtClean="0"/>
              <a:t>09 September 2025</a:t>
            </a:fld>
            <a:endParaRPr/>
          </a:p>
        </p:txBody>
      </p:sp>
      <p:sp>
        <p:nvSpPr>
          <p:cNvPr id="82" name="Google Shape;82;p12"/>
          <p:cNvSpPr txBox="1"/>
          <p:nvPr/>
        </p:nvSpPr>
        <p:spPr>
          <a:xfrm>
            <a:off x="9407953" y="5345979"/>
            <a:ext cx="2635598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Menara YARSI </a:t>
            </a:r>
            <a:r>
              <a:rPr lang="en-US" sz="1200" b="1" i="0" u="none" strike="noStrike" cap="none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Kavling</a:t>
            </a: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13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Jl. Let. </a:t>
            </a:r>
            <a:r>
              <a:rPr lang="en-US" sz="1200" b="1" i="0" u="none" strike="noStrike" cap="none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Jend</a:t>
            </a: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200" b="1" i="0" u="none" strike="noStrike" cap="none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Suprapto</a:t>
            </a: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Cempaka</a:t>
            </a: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strike="noStrike" cap="none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Putih</a:t>
            </a: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Jakarta Pusat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DKI Jakarta, Indonesia </a:t>
            </a: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10510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6282ECA-C961-5EAF-13C1-C32F2EE75973}"/>
              </a:ext>
            </a:extLst>
          </p:cNvPr>
          <p:cNvGrpSpPr/>
          <p:nvPr userDrawn="1"/>
        </p:nvGrpSpPr>
        <p:grpSpPr>
          <a:xfrm>
            <a:off x="61837" y="50990"/>
            <a:ext cx="5490883" cy="714029"/>
            <a:chOff x="224020" y="104934"/>
            <a:chExt cx="5490883" cy="714029"/>
          </a:xfrm>
        </p:grpSpPr>
        <p:pic>
          <p:nvPicPr>
            <p:cNvPr id="4" name="Picture 3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ABB2C6EE-013C-0B59-3E1E-6580017745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5" name="Picture 4" descr="Logo&#10;&#10;Description automatically generated">
              <a:extLst>
                <a:ext uri="{FF2B5EF4-FFF2-40B4-BE49-F238E27FC236}">
                  <a16:creationId xmlns:a16="http://schemas.microsoft.com/office/drawing/2014/main" id="{E32F6D27-7B2C-DF61-D228-FFE52F93DF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4289267-6B30-8B20-F1B1-B0C711B39C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72AF155-23F9-66DA-1028-04FD2E5AC7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D4D9859-A266-52DD-1BED-832A3DCD03C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147CED4-417D-A12B-0102-41A1BF38A6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71593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FFFFFF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1" i="0" u="none" strike="noStrike" cap="none">
          <a:solidFill>
            <a:srgbClr val="FFFFFF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6B6021-CFFD-9CD4-3BFE-3FAB10961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386" y="365125"/>
            <a:ext cx="866202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en-ID"/>
          </a:p>
        </p:txBody>
      </p:sp>
      <p:pic>
        <p:nvPicPr>
          <p:cNvPr id="5" name="Picture 4" descr="A picture containing outdoor&#10;&#10;Description automatically generated">
            <a:extLst>
              <a:ext uri="{FF2B5EF4-FFF2-40B4-BE49-F238E27FC236}">
                <a16:creationId xmlns:a16="http://schemas.microsoft.com/office/drawing/2014/main" id="{F7394F30-A951-855A-1119-95AE08619F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r="50059" b="18625"/>
          <a:stretch/>
        </p:blipFill>
        <p:spPr>
          <a:xfrm>
            <a:off x="7402750" y="1876139"/>
            <a:ext cx="4789250" cy="4981862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623FF6-88B0-BDB9-927E-EE5F65EE0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0386" y="1825624"/>
            <a:ext cx="8662026" cy="4461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00ADFCE3-CD6B-2A1C-BF7C-7229D0C4BC44}"/>
              </a:ext>
            </a:extLst>
          </p:cNvPr>
          <p:cNvSpPr/>
          <p:nvPr userDrawn="1"/>
        </p:nvSpPr>
        <p:spPr>
          <a:xfrm rot="16200000">
            <a:off x="9315997" y="3981993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  <a:effectLst>
            <a:outerShdw blurRad="254000" dist="38100" dir="15960000" sx="99000" sy="99000" algn="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4937B00B-E2C3-4712-A779-1291E2AAE331}"/>
              </a:ext>
            </a:extLst>
          </p:cNvPr>
          <p:cNvSpPr/>
          <p:nvPr userDrawn="1"/>
        </p:nvSpPr>
        <p:spPr>
          <a:xfrm rot="16200000">
            <a:off x="9738362" y="4404358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E81E99-5FF7-D485-D08A-83D110E65530}"/>
              </a:ext>
            </a:extLst>
          </p:cNvPr>
          <p:cNvSpPr/>
          <p:nvPr userDrawn="1"/>
        </p:nvSpPr>
        <p:spPr>
          <a:xfrm>
            <a:off x="0" y="0"/>
            <a:ext cx="12192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353D6-D83E-81DB-51C5-95EC6EE09CD3}"/>
              </a:ext>
            </a:extLst>
          </p:cNvPr>
          <p:cNvSpPr/>
          <p:nvPr userDrawn="1"/>
        </p:nvSpPr>
        <p:spPr>
          <a:xfrm>
            <a:off x="8952412" y="0"/>
            <a:ext cx="3239588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D64BBFD-258D-3B3E-4A42-105E814DC016}"/>
              </a:ext>
            </a:extLst>
          </p:cNvPr>
          <p:cNvSpPr/>
          <p:nvPr userDrawn="1"/>
        </p:nvSpPr>
        <p:spPr>
          <a:xfrm>
            <a:off x="9335588" y="0"/>
            <a:ext cx="2856411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6" name="Picture 5" descr="A picture containing clock&#10;&#10;Description automatically generated">
            <a:extLst>
              <a:ext uri="{FF2B5EF4-FFF2-40B4-BE49-F238E27FC236}">
                <a16:creationId xmlns:a16="http://schemas.microsoft.com/office/drawing/2014/main" id="{FE075F38-F1C9-ED0B-9089-77A58EBA099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478" y="450034"/>
            <a:ext cx="2171136" cy="58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34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ky, outdoor, building, day&#10;&#10;Description automatically generated">
            <a:extLst>
              <a:ext uri="{FF2B5EF4-FFF2-40B4-BE49-F238E27FC236}">
                <a16:creationId xmlns:a16="http://schemas.microsoft.com/office/drawing/2014/main" id="{E222D88E-6AC0-AD24-610E-BE1E8FD9F1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t="1014"/>
          <a:stretch/>
        </p:blipFill>
        <p:spPr>
          <a:xfrm>
            <a:off x="-1" y="0"/>
            <a:ext cx="12191999" cy="3535680"/>
          </a:xfrm>
          <a:prstGeom prst="rect">
            <a:avLst/>
          </a:prstGeom>
        </p:spPr>
      </p:pic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2A7CA74B-9A90-B8BD-592D-49E2554ACEAE}"/>
              </a:ext>
            </a:extLst>
          </p:cNvPr>
          <p:cNvSpPr/>
          <p:nvPr userDrawn="1"/>
        </p:nvSpPr>
        <p:spPr>
          <a:xfrm rot="16200000">
            <a:off x="8830642" y="3496638"/>
            <a:ext cx="4351339" cy="2371379"/>
          </a:xfrm>
          <a:prstGeom prst="rtTriangle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00ADFCE3-CD6B-2A1C-BF7C-7229D0C4BC44}"/>
              </a:ext>
            </a:extLst>
          </p:cNvPr>
          <p:cNvSpPr/>
          <p:nvPr userDrawn="1"/>
        </p:nvSpPr>
        <p:spPr>
          <a:xfrm rot="16200000">
            <a:off x="9315996" y="3981993"/>
            <a:ext cx="3844831" cy="1907176"/>
          </a:xfrm>
          <a:prstGeom prst="rtTriangle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4937B00B-E2C3-4712-A779-1291E2AAE331}"/>
              </a:ext>
            </a:extLst>
          </p:cNvPr>
          <p:cNvSpPr/>
          <p:nvPr userDrawn="1"/>
        </p:nvSpPr>
        <p:spPr>
          <a:xfrm rot="16200000">
            <a:off x="9738362" y="4404358"/>
            <a:ext cx="3531324" cy="137595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6" name="Picture 5" descr="A picture containing clock&#10;&#10;Description automatically generated">
            <a:extLst>
              <a:ext uri="{FF2B5EF4-FFF2-40B4-BE49-F238E27FC236}">
                <a16:creationId xmlns:a16="http://schemas.microsoft.com/office/drawing/2014/main" id="{41EA6E57-F4CC-B3BC-F491-DC891805730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147" y="436336"/>
            <a:ext cx="1708328" cy="46201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2CBB238-F16C-04FA-F031-DBBDF1067F9E}"/>
              </a:ext>
            </a:extLst>
          </p:cNvPr>
          <p:cNvSpPr/>
          <p:nvPr userDrawn="1"/>
        </p:nvSpPr>
        <p:spPr>
          <a:xfrm>
            <a:off x="0" y="0"/>
            <a:ext cx="12192000" cy="136525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CEC0F0-E836-0641-B999-9A484590FCF5}"/>
              </a:ext>
            </a:extLst>
          </p:cNvPr>
          <p:cNvSpPr/>
          <p:nvPr userDrawn="1"/>
        </p:nvSpPr>
        <p:spPr>
          <a:xfrm>
            <a:off x="8952412" y="0"/>
            <a:ext cx="3239588" cy="136525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FF094E-0B99-49DD-E99D-12C235CE58D0}"/>
              </a:ext>
            </a:extLst>
          </p:cNvPr>
          <p:cNvSpPr/>
          <p:nvPr userDrawn="1"/>
        </p:nvSpPr>
        <p:spPr>
          <a:xfrm>
            <a:off x="9335588" y="0"/>
            <a:ext cx="2856411" cy="136525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623FF6-88B0-BDB9-927E-EE5F65EE0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5759" y="1825623"/>
            <a:ext cx="950976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6B6021-CFFD-9CD4-3BFE-3FAB10961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365125"/>
            <a:ext cx="9509760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92000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2240285-5293-45AC-99CD-7641EF990643}"/>
              </a:ext>
            </a:extLst>
          </p:cNvPr>
          <p:cNvSpPr/>
          <p:nvPr userDrawn="1"/>
        </p:nvSpPr>
        <p:spPr>
          <a:xfrm>
            <a:off x="11617232" y="6422571"/>
            <a:ext cx="574768" cy="435429"/>
          </a:xfrm>
          <a:prstGeom prst="rect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1595DA-8110-E0EF-8FC0-52BE218D9EF9}"/>
              </a:ext>
            </a:extLst>
          </p:cNvPr>
          <p:cNvSpPr/>
          <p:nvPr userDrawn="1"/>
        </p:nvSpPr>
        <p:spPr>
          <a:xfrm>
            <a:off x="0" y="6422571"/>
            <a:ext cx="11704320" cy="435429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2100DA-95B9-5490-6CD0-91577D5C4FB8}"/>
              </a:ext>
            </a:extLst>
          </p:cNvPr>
          <p:cNvSpPr/>
          <p:nvPr userDrawn="1"/>
        </p:nvSpPr>
        <p:spPr>
          <a:xfrm>
            <a:off x="0" y="0"/>
            <a:ext cx="12192000" cy="944880"/>
          </a:xfrm>
          <a:prstGeom prst="rect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26BC3E-29B9-5813-C62E-78082EC9930D}"/>
              </a:ext>
            </a:extLst>
          </p:cNvPr>
          <p:cNvSpPr/>
          <p:nvPr userDrawn="1"/>
        </p:nvSpPr>
        <p:spPr>
          <a:xfrm>
            <a:off x="0" y="0"/>
            <a:ext cx="193472" cy="927706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7E9D5E70-DF0F-AF3A-CC76-C4404BFA6916}"/>
              </a:ext>
            </a:extLst>
          </p:cNvPr>
          <p:cNvSpPr/>
          <p:nvPr userDrawn="1"/>
        </p:nvSpPr>
        <p:spPr>
          <a:xfrm flipV="1">
            <a:off x="182880" y="-17174"/>
            <a:ext cx="836023" cy="944880"/>
          </a:xfrm>
          <a:prstGeom prst="rtTriangle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01714792-7203-C5E8-735C-592FC275705D}"/>
              </a:ext>
            </a:extLst>
          </p:cNvPr>
          <p:cNvSpPr/>
          <p:nvPr userDrawn="1"/>
        </p:nvSpPr>
        <p:spPr>
          <a:xfrm flipV="1">
            <a:off x="0" y="-17174"/>
            <a:ext cx="836023" cy="944880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A9B9F2-263D-42BC-9404-551D6E35F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91440"/>
            <a:ext cx="9144000" cy="822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78357-04CE-4CD5-B943-787DE4E1A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4320" y="1097280"/>
            <a:ext cx="11612880" cy="5212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6E27EB-5714-4941-1C2C-A1C3AB52F0EC}"/>
              </a:ext>
            </a:extLst>
          </p:cNvPr>
          <p:cNvSpPr/>
          <p:nvPr userDrawn="1"/>
        </p:nvSpPr>
        <p:spPr>
          <a:xfrm>
            <a:off x="11534500" y="6422571"/>
            <a:ext cx="165463" cy="435429"/>
          </a:xfrm>
          <a:prstGeom prst="rect">
            <a:avLst/>
          </a:prstGeom>
          <a:solidFill>
            <a:srgbClr val="406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lide Number Placeholder 8">
            <a:extLst>
              <a:ext uri="{FF2B5EF4-FFF2-40B4-BE49-F238E27FC236}">
                <a16:creationId xmlns:a16="http://schemas.microsoft.com/office/drawing/2014/main" id="{B58887B5-0A74-6634-9482-112BC2341C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4800" y="6478292"/>
            <a:ext cx="457200" cy="37970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pic>
        <p:nvPicPr>
          <p:cNvPr id="8" name="Picture 7" descr="A picture containing clock&#10;&#10;Description automatically generated">
            <a:extLst>
              <a:ext uri="{FF2B5EF4-FFF2-40B4-BE49-F238E27FC236}">
                <a16:creationId xmlns:a16="http://schemas.microsoft.com/office/drawing/2014/main" id="{4B951EF5-E326-1A5E-8B63-88D0996C015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823" y="208955"/>
            <a:ext cx="1725617" cy="46669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24A126D-3956-7A84-E7B7-B78F338138A3}"/>
              </a:ext>
            </a:extLst>
          </p:cNvPr>
          <p:cNvGrpSpPr/>
          <p:nvPr userDrawn="1"/>
        </p:nvGrpSpPr>
        <p:grpSpPr>
          <a:xfrm>
            <a:off x="7427293" y="6492240"/>
            <a:ext cx="3529118" cy="276999"/>
            <a:chOff x="8498710" y="6492240"/>
            <a:chExt cx="3529118" cy="276999"/>
          </a:xfrm>
        </p:grpSpPr>
        <p:pic>
          <p:nvPicPr>
            <p:cNvPr id="11" name="Google Shape;62;p12">
              <a:extLst>
                <a:ext uri="{FF2B5EF4-FFF2-40B4-BE49-F238E27FC236}">
                  <a16:creationId xmlns:a16="http://schemas.microsoft.com/office/drawing/2014/main" id="{30C99919-2D80-2D53-6F3E-412D89CF9B01}"/>
                </a:ext>
              </a:extLst>
            </p:cNvPr>
            <p:cNvPicPr preferRelativeResize="0"/>
            <p:nvPr/>
          </p:nvPicPr>
          <p:blipFill rotWithShape="1">
            <a:blip r:embed="rId13">
              <a:alphaModFix/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stretch/>
          </p:blipFill>
          <p:spPr>
            <a:xfrm>
              <a:off x="8498710" y="6492240"/>
              <a:ext cx="276431" cy="2743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Google Shape;66;p12">
              <a:extLst>
                <a:ext uri="{FF2B5EF4-FFF2-40B4-BE49-F238E27FC236}">
                  <a16:creationId xmlns:a16="http://schemas.microsoft.com/office/drawing/2014/main" id="{239A04A7-DDEE-28C3-277B-E42CC8003995}"/>
                </a:ext>
              </a:extLst>
            </p:cNvPr>
            <p:cNvSpPr txBox="1"/>
            <p:nvPr/>
          </p:nvSpPr>
          <p:spPr>
            <a:xfrm>
              <a:off x="8743403" y="6492240"/>
              <a:ext cx="328442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https://www.facebook.com/universitas.yarsi.1/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44286CE-BB51-7BBC-531D-FECC837FB28F}"/>
              </a:ext>
            </a:extLst>
          </p:cNvPr>
          <p:cNvGrpSpPr/>
          <p:nvPr userDrawn="1"/>
        </p:nvGrpSpPr>
        <p:grpSpPr>
          <a:xfrm>
            <a:off x="4280118" y="6492240"/>
            <a:ext cx="1709155" cy="276999"/>
            <a:chOff x="4898947" y="6492240"/>
            <a:chExt cx="1709155" cy="276999"/>
          </a:xfrm>
        </p:grpSpPr>
        <p:pic>
          <p:nvPicPr>
            <p:cNvPr id="16" name="Google Shape;63;p12">
              <a:extLst>
                <a:ext uri="{FF2B5EF4-FFF2-40B4-BE49-F238E27FC236}">
                  <a16:creationId xmlns:a16="http://schemas.microsoft.com/office/drawing/2014/main" id="{6312B801-57AE-527E-2521-CF22F99D34E9}"/>
                </a:ext>
              </a:extLst>
            </p:cNvPr>
            <p:cNvPicPr preferRelativeResize="0"/>
            <p:nvPr/>
          </p:nvPicPr>
          <p:blipFill rotWithShape="1">
            <a:blip r:embed="rId14">
              <a:alphaModFix/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stretch/>
          </p:blipFill>
          <p:spPr>
            <a:xfrm>
              <a:off x="4898947" y="6492240"/>
              <a:ext cx="278573" cy="2743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68;p12">
              <a:extLst>
                <a:ext uri="{FF2B5EF4-FFF2-40B4-BE49-F238E27FC236}">
                  <a16:creationId xmlns:a16="http://schemas.microsoft.com/office/drawing/2014/main" id="{BBE115CC-90E8-80EB-67C5-06B77600DB08}"/>
                </a:ext>
              </a:extLst>
            </p:cNvPr>
            <p:cNvSpPr txBox="1"/>
            <p:nvPr/>
          </p:nvSpPr>
          <p:spPr>
            <a:xfrm>
              <a:off x="5168284" y="6492240"/>
              <a:ext cx="143981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@universitasyarsi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FC79F67-800A-3E7A-8710-DE3F7618F288}"/>
              </a:ext>
            </a:extLst>
          </p:cNvPr>
          <p:cNvGrpSpPr/>
          <p:nvPr userDrawn="1"/>
        </p:nvGrpSpPr>
        <p:grpSpPr>
          <a:xfrm>
            <a:off x="2272941" y="6492240"/>
            <a:ext cx="1850671" cy="276999"/>
            <a:chOff x="2633155" y="6492240"/>
            <a:chExt cx="1850671" cy="276999"/>
          </a:xfrm>
        </p:grpSpPr>
        <p:pic>
          <p:nvPicPr>
            <p:cNvPr id="19" name="Google Shape;64;p12">
              <a:extLst>
                <a:ext uri="{FF2B5EF4-FFF2-40B4-BE49-F238E27FC236}">
                  <a16:creationId xmlns:a16="http://schemas.microsoft.com/office/drawing/2014/main" id="{E5D679EA-A163-ACF1-68C5-6DD7B3B18F3E}"/>
                </a:ext>
              </a:extLst>
            </p:cNvPr>
            <p:cNvPicPr preferRelativeResize="0"/>
            <p:nvPr/>
          </p:nvPicPr>
          <p:blipFill rotWithShape="1">
            <a:blip r:embed="rId15">
              <a:alphaModFix/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stretch/>
          </p:blipFill>
          <p:spPr>
            <a:xfrm>
              <a:off x="2633155" y="6492240"/>
              <a:ext cx="275524" cy="2743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69;p12">
              <a:extLst>
                <a:ext uri="{FF2B5EF4-FFF2-40B4-BE49-F238E27FC236}">
                  <a16:creationId xmlns:a16="http://schemas.microsoft.com/office/drawing/2014/main" id="{373FF1F3-3EFB-7E13-8AC4-0FA507D46407}"/>
                </a:ext>
              </a:extLst>
            </p:cNvPr>
            <p:cNvSpPr txBox="1"/>
            <p:nvPr/>
          </p:nvSpPr>
          <p:spPr>
            <a:xfrm>
              <a:off x="2890120" y="6492240"/>
              <a:ext cx="159370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registrar@yarsi.ac.id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6B693EB-C2D3-DA94-C1C5-1D81357991BB}"/>
              </a:ext>
            </a:extLst>
          </p:cNvPr>
          <p:cNvGrpSpPr/>
          <p:nvPr userDrawn="1"/>
        </p:nvGrpSpPr>
        <p:grpSpPr>
          <a:xfrm>
            <a:off x="119728" y="6492240"/>
            <a:ext cx="2013017" cy="276999"/>
            <a:chOff x="239801" y="6492240"/>
            <a:chExt cx="2013017" cy="276999"/>
          </a:xfrm>
        </p:grpSpPr>
        <p:pic>
          <p:nvPicPr>
            <p:cNvPr id="25" name="Google Shape;70;p12">
              <a:extLst>
                <a:ext uri="{FF2B5EF4-FFF2-40B4-BE49-F238E27FC236}">
                  <a16:creationId xmlns:a16="http://schemas.microsoft.com/office/drawing/2014/main" id="{59591A81-B290-3D75-61D1-A86E7795827D}"/>
                </a:ext>
              </a:extLst>
            </p:cNvPr>
            <p:cNvPicPr preferRelativeResize="0"/>
            <p:nvPr/>
          </p:nvPicPr>
          <p:blipFill rotWithShape="1">
            <a:blip r:embed="rId16">
              <a:alphaModFix/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stretch/>
          </p:blipFill>
          <p:spPr>
            <a:xfrm>
              <a:off x="239801" y="6492240"/>
              <a:ext cx="274320" cy="2743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Google Shape;71;p12">
              <a:extLst>
                <a:ext uri="{FF2B5EF4-FFF2-40B4-BE49-F238E27FC236}">
                  <a16:creationId xmlns:a16="http://schemas.microsoft.com/office/drawing/2014/main" id="{9412516B-3E57-4799-6373-928E0E5385F5}"/>
                </a:ext>
              </a:extLst>
            </p:cNvPr>
            <p:cNvSpPr txBox="1"/>
            <p:nvPr/>
          </p:nvSpPr>
          <p:spPr>
            <a:xfrm>
              <a:off x="495606" y="6492240"/>
              <a:ext cx="17572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https://www.yarsi.ac.id/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1F480E7-B3E1-EDB4-88E7-A6A37C7E06E2}"/>
              </a:ext>
            </a:extLst>
          </p:cNvPr>
          <p:cNvGrpSpPr/>
          <p:nvPr userDrawn="1"/>
        </p:nvGrpSpPr>
        <p:grpSpPr>
          <a:xfrm>
            <a:off x="6084569" y="6492240"/>
            <a:ext cx="1191387" cy="285226"/>
            <a:chOff x="6980497" y="6492240"/>
            <a:chExt cx="1191387" cy="285226"/>
          </a:xfrm>
        </p:grpSpPr>
        <p:pic>
          <p:nvPicPr>
            <p:cNvPr id="28" name="Google Shape;72;p12">
              <a:extLst>
                <a:ext uri="{FF2B5EF4-FFF2-40B4-BE49-F238E27FC236}">
                  <a16:creationId xmlns:a16="http://schemas.microsoft.com/office/drawing/2014/main" id="{CFEC91B6-C249-9415-AAFB-D4F6B9465BCC}"/>
                </a:ext>
              </a:extLst>
            </p:cNvPr>
            <p:cNvPicPr preferRelativeResize="0"/>
            <p:nvPr/>
          </p:nvPicPr>
          <p:blipFill rotWithShape="1">
            <a:blip r:embed="rId17">
              <a:alphaModFix/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stretch/>
          </p:blipFill>
          <p:spPr>
            <a:xfrm>
              <a:off x="6980497" y="6492240"/>
              <a:ext cx="274320" cy="2743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" name="Google Shape;73;p12">
              <a:extLst>
                <a:ext uri="{FF2B5EF4-FFF2-40B4-BE49-F238E27FC236}">
                  <a16:creationId xmlns:a16="http://schemas.microsoft.com/office/drawing/2014/main" id="{BA7C3A22-A03D-6576-1C31-5D6C6809D35E}"/>
                </a:ext>
              </a:extLst>
            </p:cNvPr>
            <p:cNvSpPr txBox="1"/>
            <p:nvPr/>
          </p:nvSpPr>
          <p:spPr>
            <a:xfrm>
              <a:off x="7242291" y="6492240"/>
              <a:ext cx="929593" cy="2852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YARSI TV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233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7" r:id="rId5"/>
    <p:sldLayoutId id="2147483686" r:id="rId6"/>
    <p:sldLayoutId id="2147483688" r:id="rId7"/>
    <p:sldLayoutId id="2147483689" r:id="rId8"/>
    <p:sldLayoutId id="2147483718" r:id="rId9"/>
    <p:sldLayoutId id="2147483690" r:id="rId10"/>
  </p:sldLayoutIdLst>
  <p:hf hdr="0" ft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3B0B75-6577-4939-81EB-37F752DC0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CA004C-A74D-47F3-8AA4-9B4891472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07609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12" r:id="rId12"/>
    <p:sldLayoutId id="2147483797" r:id="rId13"/>
    <p:sldLayoutId id="2147483798" r:id="rId14"/>
    <p:sldLayoutId id="2147483812" r:id="rId15"/>
    <p:sldLayoutId id="2147483811" r:id="rId16"/>
    <p:sldLayoutId id="2147483708" r:id="rId17"/>
    <p:sldLayoutId id="2147483709" r:id="rId18"/>
    <p:sldLayoutId id="2147483710" r:id="rId1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9D60D3-B50D-B2D8-D1BA-AF8AB0E97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D631E-017C-6CB9-E1FC-33BC1123E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C88634-31E6-E6DD-37B4-525D4C0EC3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8CD457-B988-4910-A930-093CEF712D4C}" type="datetimeFigureOut">
              <a:rPr lang="en-ID" smtClean="0"/>
              <a:t>09/09/2025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81031-E506-DC7B-948D-8D86F94A1C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791F5A-E913-A93B-26BA-7588D70FD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578BC4-F2A7-4578-A67D-6AB2A63DC4D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0828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068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06FE3-DE2D-774B-898D-A627591881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098EBF-4667-41C1-A204-62D242A1230B}" type="datetimeFigureOut">
              <a:rPr lang="en-ID" smtClean="0"/>
              <a:t>09/09/2025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E7484-244F-0B1B-A2C4-6790943719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89AF3-44A2-46E4-A011-FBFF20CD76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6709FA-4DDA-46E1-A59C-06B5C9D1F3C3}" type="slidenum">
              <a:rPr lang="en-ID" smtClean="0"/>
              <a:t>‹#›</a:t>
            </a:fld>
            <a:endParaRPr lang="en-ID"/>
          </a:p>
        </p:txBody>
      </p:sp>
      <p:sp>
        <p:nvSpPr>
          <p:cNvPr id="10" name="Trapezoid 9">
            <a:extLst>
              <a:ext uri="{FF2B5EF4-FFF2-40B4-BE49-F238E27FC236}">
                <a16:creationId xmlns:a16="http://schemas.microsoft.com/office/drawing/2014/main" id="{877AFD93-58DB-BCE1-0D8C-5E220A4627FF}"/>
              </a:ext>
            </a:extLst>
          </p:cNvPr>
          <p:cNvSpPr/>
          <p:nvPr userDrawn="1"/>
        </p:nvSpPr>
        <p:spPr>
          <a:xfrm flipV="1">
            <a:off x="0" y="0"/>
            <a:ext cx="12192000" cy="1219200"/>
          </a:xfrm>
          <a:prstGeom prst="trapezoid">
            <a:avLst>
              <a:gd name="adj" fmla="val 0"/>
            </a:avLst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ID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247204-D912-EA50-F68F-5B3F926697EE}"/>
              </a:ext>
            </a:extLst>
          </p:cNvPr>
          <p:cNvSpPr txBox="1"/>
          <p:nvPr userDrawn="1"/>
        </p:nvSpPr>
        <p:spPr>
          <a:xfrm>
            <a:off x="224975" y="265034"/>
            <a:ext cx="3356425" cy="640080"/>
          </a:xfrm>
          <a:prstGeom prst="rect">
            <a:avLst/>
          </a:prstGeom>
          <a:noFill/>
        </p:spPr>
        <p:txBody>
          <a:bodyPr wrap="none" rtlCol="0" anchor="ctr" anchorCtr="0">
            <a:normAutofit/>
          </a:bodyPr>
          <a:lstStyle/>
          <a:p>
            <a:r>
              <a:rPr lang="en-US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Study</a:t>
            </a:r>
          </a:p>
        </p:txBody>
      </p:sp>
      <p:sp>
        <p:nvSpPr>
          <p:cNvPr id="16" name="Title Placeholder 2">
            <a:extLst>
              <a:ext uri="{FF2B5EF4-FFF2-40B4-BE49-F238E27FC236}">
                <a16:creationId xmlns:a16="http://schemas.microsoft.com/office/drawing/2014/main" id="{5A4C9557-AB6C-FD3B-A8F8-6C1258A6C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7981" y="265034"/>
            <a:ext cx="129540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###</a:t>
            </a:r>
          </a:p>
        </p:txBody>
      </p:sp>
    </p:spTree>
    <p:extLst>
      <p:ext uri="{BB962C8B-B14F-4D97-AF65-F5344CB8AC3E}">
        <p14:creationId xmlns:p14="http://schemas.microsoft.com/office/powerpoint/2010/main" val="1556509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2128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813" r:id="rId2"/>
    <p:sldLayoutId id="2147483814" r:id="rId3"/>
    <p:sldLayoutId id="2147483815" r:id="rId4"/>
    <p:sldLayoutId id="2147483715" r:id="rId5"/>
    <p:sldLayoutId id="2147483799" r:id="rId6"/>
    <p:sldLayoutId id="2147483800" r:id="rId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C6162D-923C-414A-BBCA-1F7F64B83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752EF3-4C44-4B5E-8C95-8094D0E96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F0F695CB-61C7-48BB-9B95-29A1B6AC8D85}"/>
              </a:ext>
            </a:extLst>
          </p:cNvPr>
          <p:cNvSpPr/>
          <p:nvPr userDrawn="1"/>
        </p:nvSpPr>
        <p:spPr>
          <a:xfrm>
            <a:off x="-1" y="5226424"/>
            <a:ext cx="2139193" cy="1624404"/>
          </a:xfrm>
          <a:prstGeom prst="rtTriangle">
            <a:avLst/>
          </a:prstGeom>
          <a:solidFill>
            <a:srgbClr val="B1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935DF6BC-804E-4DC3-A62A-1FA1FEAB486D}"/>
              </a:ext>
            </a:extLst>
          </p:cNvPr>
          <p:cNvSpPr/>
          <p:nvPr userDrawn="1"/>
        </p:nvSpPr>
        <p:spPr>
          <a:xfrm>
            <a:off x="0" y="5219252"/>
            <a:ext cx="1577788" cy="1631576"/>
          </a:xfrm>
          <a:prstGeom prst="rtTriangle">
            <a:avLst/>
          </a:prstGeom>
          <a:solidFill>
            <a:srgbClr val="1A3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24669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322F703-D8BD-3C29-ECA3-FFE475D6B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1C08753-70B7-28CB-EC6C-DBDB4025C2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9555DE5-D344-2E46-3F11-19B3FF425A05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99094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7D38F40-D1D1-5079-40B9-F58A3368C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D9D6AB6-BDDB-85DD-7979-C31345AFB3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2A04880-98B3-CBE6-691A-9CFA0C9C46D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61920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C9E873-FF5D-E157-1FBA-C94091D076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38863-0E61-DAF0-541F-9DB16352B9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F59F30-F3DA-E51F-445C-3BF1CCF9B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11278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33EA83-CA1E-F140-1C41-2887AE01F6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39335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4107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EDC37D-25B0-17AD-42CB-667DCA82244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511246" y="6295473"/>
            <a:ext cx="1497875" cy="365125"/>
          </a:xfrm>
          <a:prstGeom prst="rect">
            <a:avLst/>
          </a:prstGeom>
        </p:spPr>
        <p:txBody>
          <a:bodyPr/>
          <a:lstStyle/>
          <a:p>
            <a:fld id="{9CEE248F-2381-4011-B3A2-06CAB9E841A3}" type="datetime4">
              <a:rPr lang="id-ID" smtClean="0"/>
              <a:t>09 September 2025</a:t>
            </a:fld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CAFD4-3D27-A10C-75FF-1FA8CBFDC07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87680" y="1663338"/>
            <a:ext cx="8464732" cy="4727516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10194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B500FF-5712-13D0-0626-292DDAB5432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42507" y="1791034"/>
            <a:ext cx="9002384" cy="4461057"/>
          </a:xfrm>
        </p:spPr>
        <p:txBody>
          <a:bodyPr/>
          <a:lstStyle/>
          <a:p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522580-EA5A-8CEC-0C7E-884DA293F93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511246" y="6304099"/>
            <a:ext cx="1497875" cy="365125"/>
          </a:xfrm>
          <a:prstGeom prst="rect">
            <a:avLst/>
          </a:prstGeom>
        </p:spPr>
        <p:txBody>
          <a:bodyPr/>
          <a:lstStyle/>
          <a:p>
            <a:fld id="{B4ED32CA-F56F-4CAF-8E6E-6FCE4E17CCBF}" type="datetime4">
              <a:rPr lang="id-ID" smtClean="0"/>
              <a:t>09 September 2025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39577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DCB5B-0E83-E64F-7C2D-D250338D0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86D69E-051D-1D78-1080-3A86EAD1B2D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57200" y="6544935"/>
            <a:ext cx="2286000" cy="182880"/>
          </a:xfrm>
          <a:prstGeom prst="rect">
            <a:avLst/>
          </a:prstGeom>
        </p:spPr>
        <p:txBody>
          <a:bodyPr/>
          <a:lstStyle/>
          <a:p>
            <a:fld id="{2C278E52-C4B9-4DF2-A94B-392D41E3EF3F}" type="datetime4">
              <a:rPr lang="id-ID" smtClean="0"/>
              <a:t>09 September 2025</a:t>
            </a:fld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FF045D-CDEB-CE8E-E994-E8E71BB6D8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F25AC2-8788-B406-5363-4BC8660652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8F54B-C457-6D4E-56CF-D967619932E3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071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A0C06-2403-B74F-9072-C2C1E9B10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91440"/>
            <a:ext cx="9144000" cy="822960"/>
          </a:xfrm>
        </p:spPr>
        <p:txBody>
          <a:bodyPr/>
          <a:lstStyle/>
          <a:p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7D032-8690-62FD-1C7A-DFF5D310878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82880" y="1097280"/>
            <a:ext cx="11612880" cy="5251269"/>
          </a:xfrm>
        </p:spPr>
        <p:txBody>
          <a:bodyPr/>
          <a:lstStyle/>
          <a:p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590086-6560-9677-DE4D-2302CAECF40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3585C70-9388-4507-BEA6-82C27D93F5C0}" type="datetime4">
              <a:rPr lang="id-ID" smtClean="0"/>
              <a:t>09 September 2025</a:t>
            </a:fld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BFF80D-78BC-0842-3045-CA96DE11DD7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14321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D2537E-C7C0-34C0-637F-764D45540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D06111-48BA-1C46-CC87-968F0A1C87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645A4B2-116D-08FC-58A2-FA4488A5EA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10889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51646-5E1D-FA57-0765-C25A2A5C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69323-C577-3A7B-E229-F60962B237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84122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4EDAE-23A9-F160-BD35-D9B6CA2EE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025321-5E71-1E2C-0061-E63C3E69A51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57200" y="6544935"/>
            <a:ext cx="2286000" cy="182880"/>
          </a:xfrm>
          <a:prstGeom prst="rect">
            <a:avLst/>
          </a:prstGeom>
        </p:spPr>
        <p:txBody>
          <a:bodyPr/>
          <a:lstStyle/>
          <a:p>
            <a:fld id="{D783B5F9-853D-404D-8356-36D10E0AB2EF}" type="datetime4">
              <a:rPr lang="id-ID" smtClean="0"/>
              <a:t>09 September 2025</a:t>
            </a:fld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D6039F-50CD-E6FB-552F-AB5FBF14D35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C189C21-1C8A-6AEA-AEB8-5ECEA5BE7FC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577DF-8CB4-B74F-1F80-7A6AFE62C4A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12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85968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03717-87AD-1B50-7D3F-3AF99BF9F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6E4917-5F89-CB90-4C59-D0DBD0B5C72F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57200" y="6544935"/>
            <a:ext cx="2286000" cy="182880"/>
          </a:xfrm>
          <a:prstGeom prst="rect">
            <a:avLst/>
          </a:prstGeom>
        </p:spPr>
        <p:txBody>
          <a:bodyPr/>
          <a:lstStyle/>
          <a:p>
            <a:fld id="{4B3E57A9-9A97-48E8-AD54-5D2628B1535B}" type="datetime4">
              <a:rPr lang="id-ID" smtClean="0"/>
              <a:t>09 September 2025</a:t>
            </a:fld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6CC180-4679-F4DF-442F-9DC981DDFE57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D02BA73-C2DE-5840-EF4C-76D80943BCA7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0327129-74AE-8A55-E930-A6E73ED8DB4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id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7C86AE-FC55-2CA4-AEAE-7F7D201FE1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92500" lnSpcReduction="10000"/>
          </a:bodyPr>
          <a:lstStyle/>
          <a:p>
            <a:endParaRPr lang="id-ID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C402E81-3BCB-5C9B-E74A-8244BDD9DFA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13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63043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5A154-2A8B-AC56-855B-14BDC6A9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732FC9-590B-5E03-7FAC-9854888358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03118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38F49-7795-0D2A-1305-3870849CE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0A9F58-6090-E557-05D2-D92736F205B9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57200" y="6544935"/>
            <a:ext cx="2286000" cy="182880"/>
          </a:xfrm>
          <a:prstGeom prst="rect">
            <a:avLst/>
          </a:prstGeom>
        </p:spPr>
        <p:txBody>
          <a:bodyPr/>
          <a:lstStyle/>
          <a:p>
            <a:fld id="{09445D08-A93F-4164-ADBD-A0C628F08D0C}" type="datetime4">
              <a:rPr lang="id-ID" smtClean="0"/>
              <a:t>09 September 2025</a:t>
            </a:fld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FAE362-1E2D-58BE-FEA7-781AA1650C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8C42EB-37B7-AD7A-B2F9-DD21F537F2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endParaRPr lang="id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F0D833-987C-7C02-90BC-25405454565B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67CEAC2-BC8B-2518-BF72-B27D4A91FBC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94F474-6C2B-6789-B3BC-3D7D79E21CB9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206486-DD03-FA56-9F8D-DC6BD714980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10000"/>
          </a:bodyPr>
          <a:lstStyle/>
          <a:p>
            <a:endParaRPr lang="id-ID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6BE610E-6CA0-5392-3954-5CEE55195840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B973C75-E868-3AA3-D77D-7D4B8312EB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endParaRPr lang="id-ID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4950815-4534-2A3E-FF6A-89D58C9AECC1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15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35099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2DF50-15FB-A18C-6D9A-8879FB708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16D712-8649-BF55-0BD1-BC23A91AE23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57200" y="6544935"/>
            <a:ext cx="2286000" cy="182880"/>
          </a:xfrm>
          <a:prstGeom prst="rect">
            <a:avLst/>
          </a:prstGeom>
        </p:spPr>
        <p:txBody>
          <a:bodyPr/>
          <a:lstStyle/>
          <a:p>
            <a:fld id="{6C4EA85A-AC60-43D0-A849-41E4833C7068}" type="datetime4">
              <a:rPr lang="id-ID" smtClean="0"/>
              <a:t>09 September 2025</a:t>
            </a:fld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A9D4E-20A9-C294-C024-0D0B0E7DAF55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808EDB-A127-CF61-4923-720CFCEDA87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id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711CF0-0D29-2AE6-59B3-7F857BBF9325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5295FE8-86DD-4072-4D88-A90A9904B95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10000"/>
          </a:bodyPr>
          <a:lstStyle/>
          <a:p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2CF42D9-39FC-340F-348A-15E04B9C25BF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8A11A7F-0FB6-D8F3-89E1-16C58D41B9A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endParaRPr lang="id-ID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E7B0A87-AEE3-216D-D3FB-7CC80522FA5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16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47050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83818-706E-663F-E350-78C8C3A79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5FC271-2067-47B6-FAB9-9D10B14CA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215BB-F233-4EA8-8D5E-269625446704}" type="datetime4">
              <a:rPr lang="id-ID" smtClean="0"/>
              <a:t>09 September 2025</a:t>
            </a:fld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7A5756-CDBF-51B7-B721-761D5B52FE9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810B32E-D56A-32DB-E30C-602009BD741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305F8-703A-1E86-10E5-EB8BC1EC2B7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17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840928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A7A03-DFF6-0D0D-6872-C9E3CE3BD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082C88-5CD4-BA1C-E082-521B246ABD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12643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2D816-1154-C3F0-7051-9C6467B1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CE34F1-6884-CAF4-A275-0A0B4ACA2D83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57200" y="6544935"/>
            <a:ext cx="2286000" cy="182880"/>
          </a:xfrm>
          <a:prstGeom prst="rect">
            <a:avLst/>
          </a:prstGeom>
        </p:spPr>
        <p:txBody>
          <a:bodyPr/>
          <a:lstStyle/>
          <a:p>
            <a:fld id="{8D766325-47EF-44DD-BC09-67D189D601FA}" type="datetime4">
              <a:rPr lang="id-ID" smtClean="0"/>
              <a:t>09 September 2025</a:t>
            </a:fld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556C7F-8BAD-4C1F-ED56-27E51FE0E0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691EF7-5DE8-952A-A2DF-A08E53AF0A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DC27479-01BE-8F1C-0735-85BBE9BB26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E064C4-8C02-05E7-FBE2-B25B4F9ED2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19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678096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104E9-C2E0-AB8E-23F6-74D4A2063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7D26D-24EF-4AD1-EED5-80ADEBCCDF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A02C56-CBDE-6EB1-538C-1EA018F6D75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19119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AF0F6-601A-BB25-05A1-B2E45721E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A23897-4A34-A52D-91F3-D5BC61193593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57200" y="6544935"/>
            <a:ext cx="2286000" cy="182880"/>
          </a:xfrm>
          <a:prstGeom prst="rect">
            <a:avLst/>
          </a:prstGeom>
        </p:spPr>
        <p:txBody>
          <a:bodyPr/>
          <a:lstStyle/>
          <a:p>
            <a:fld id="{B9D2325F-91BB-4CDD-8E98-D5043C1A4428}" type="datetime4">
              <a:rPr lang="id-ID" smtClean="0"/>
              <a:t>09 September 2025</a:t>
            </a:fld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884E61-7193-A715-0BC6-B28D447E00A1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E9E1E4-9A61-8D93-ADBF-CF574422F3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9689D4-AFFB-F6E5-62FB-4FD5EEB2DFB8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21</a:t>
            </a:fld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B5ECAED-1A08-0658-C880-2C6C1A494451}"/>
              </a:ext>
            </a:extLst>
          </p:cNvPr>
          <p:cNvSpPr>
            <a:spLocks noGrp="1"/>
          </p:cNvSpPr>
          <p:nvPr>
            <p:ph sz="quarter" idx="24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1FD864E-C664-1EB2-3990-5A882F0983E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>
            <a:normAutofit fontScale="92500" lnSpcReduction="10000"/>
          </a:bodyPr>
          <a:lstStyle/>
          <a:p>
            <a:endParaRPr lang="id-ID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989A0E9-DC8E-6B61-D0C6-508733BC47C3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0AB0DD7-126F-199C-AD12-4F7F6BCE702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>
            <a:normAutofit fontScale="92500" lnSpcReduction="10000"/>
          </a:bodyPr>
          <a:lstStyle/>
          <a:p>
            <a:endParaRPr lang="id-ID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E08EDC4-AEDE-D456-393D-CB842060313B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39FAF4C-BF7E-6E19-3940-9DC3D12A388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>
            <a:normAutofit fontScale="92500" lnSpcReduction="10000"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758227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17637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163051B-2D33-FEAB-B319-835176DC8F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287017-A298-6989-2537-93E364F120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2885214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 in Blue-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hort Title Slide with Building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itle Slide with Buliding 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Preamble_whi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Preamble_bl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Section Marker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tents Variation 3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Case Study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Licens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Acknowledgeme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e5a938-8518-4d9e-9776-6931805ca472">
      <Terms xmlns="http://schemas.microsoft.com/office/infopath/2007/PartnerControls"/>
    </lcf76f155ced4ddcb4097134ff3c332f>
    <TaxCatchAll xmlns="82335d37-491f-472e-95d1-13dd1eebe8cc" xsi:nil="true"/>
    <MediaLengthInSeconds xmlns="9ee5a938-8518-4d9e-9776-6931805ca47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ABE7343CE9C347B591A9697BE324E2" ma:contentTypeVersion="13" ma:contentTypeDescription="Create a new document." ma:contentTypeScope="" ma:versionID="71806daaaeb913ae78446793996e4cc1">
  <xsd:schema xmlns:xsd="http://www.w3.org/2001/XMLSchema" xmlns:xs="http://www.w3.org/2001/XMLSchema" xmlns:p="http://schemas.microsoft.com/office/2006/metadata/properties" xmlns:ns2="9ee5a938-8518-4d9e-9776-6931805ca472" xmlns:ns3="82335d37-491f-472e-95d1-13dd1eebe8cc" targetNamespace="http://schemas.microsoft.com/office/2006/metadata/properties" ma:root="true" ma:fieldsID="d70543eb66b39d85b1721b041c68dd70" ns2:_="" ns3:_="">
    <xsd:import namespace="9ee5a938-8518-4d9e-9776-6931805ca472"/>
    <xsd:import namespace="82335d37-491f-472e-95d1-13dd1eebe8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5a938-8518-4d9e-9776-6931805ca4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f8019201-d7fa-4ddb-9f28-dacd9c5752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335d37-491f-472e-95d1-13dd1eebe8c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68e770b-5a20-4075-b959-3e286149633e}" ma:internalName="TaxCatchAll" ma:showField="CatchAllData" ma:web="82335d37-491f-472e-95d1-13dd1eebe8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57D484-E1CC-4851-80D1-E9D07FE8E96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BC3DEF-2531-4257-B6B5-882D70865EF5}">
  <ds:schemaRefs>
    <ds:schemaRef ds:uri="http://schemas.microsoft.com/office/2006/documentManagement/types"/>
    <ds:schemaRef ds:uri="9ee5a938-8518-4d9e-9776-6931805ca472"/>
    <ds:schemaRef ds:uri="http://schemas.microsoft.com/office/2006/metadata/properties"/>
    <ds:schemaRef ds:uri="http://purl.org/dc/elements/1.1/"/>
    <ds:schemaRef ds:uri="http://purl.org/dc/dcmitype/"/>
    <ds:schemaRef ds:uri="http://www.w3.org/XML/1998/namespace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82335d37-491f-472e-95d1-13dd1eebe8cc"/>
  </ds:schemaRefs>
</ds:datastoreItem>
</file>

<file path=customXml/itemProps3.xml><?xml version="1.0" encoding="utf-8"?>
<ds:datastoreItem xmlns:ds="http://schemas.openxmlformats.org/officeDocument/2006/customXml" ds:itemID="{FCAE9B3B-D862-42D8-962E-1870147AC252}">
  <ds:schemaRefs>
    <ds:schemaRef ds:uri="82335d37-491f-472e-95d1-13dd1eebe8cc"/>
    <ds:schemaRef ds:uri="9ee5a938-8518-4d9e-9776-6931805ca47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c149d536-16c4-4738-a734-80ae686408af}" enabled="0" method="" siteId="{c149d536-16c4-4738-a734-80ae686408a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20</Words>
  <Application>Microsoft Office PowerPoint</Application>
  <PresentationFormat>Widescreen</PresentationFormat>
  <Paragraphs>20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23</vt:i4>
      </vt:variant>
    </vt:vector>
  </HeadingPairs>
  <TitlesOfParts>
    <vt:vector size="42" baseType="lpstr">
      <vt:lpstr>Aharoni</vt:lpstr>
      <vt:lpstr>Aptos</vt:lpstr>
      <vt:lpstr>Aptos Display</vt:lpstr>
      <vt:lpstr>Arial</vt:lpstr>
      <vt:lpstr>Calibri</vt:lpstr>
      <vt:lpstr>Century Gothic</vt:lpstr>
      <vt:lpstr>Lato</vt:lpstr>
      <vt:lpstr>Times New Roman</vt:lpstr>
      <vt:lpstr>Title Slide in Blue-Theme</vt:lpstr>
      <vt:lpstr>Short Title Slide with Building</vt:lpstr>
      <vt:lpstr>1_Title Slide with Buliding </vt:lpstr>
      <vt:lpstr>Preamble_white</vt:lpstr>
      <vt:lpstr>Preamble_blue</vt:lpstr>
      <vt:lpstr>Contents</vt:lpstr>
      <vt:lpstr>Section Markers</vt:lpstr>
      <vt:lpstr>Contents Variation 3</vt:lpstr>
      <vt:lpstr>Case Study</vt:lpstr>
      <vt:lpstr>License</vt:lpstr>
      <vt:lpstr>Acknowledgement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azyumardi azra</dc:creator>
  <cp:lastModifiedBy>magang dpjj4</cp:lastModifiedBy>
  <cp:revision>2</cp:revision>
  <dcterms:created xsi:type="dcterms:W3CDTF">2022-08-25T02:20:21Z</dcterms:created>
  <dcterms:modified xsi:type="dcterms:W3CDTF">2025-09-09T03:39:52Z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0x01010061ABE7343CE9C347B591A9697BE324E2</vt:lpwstr>
  </property>
  <property fmtid="{D5CDD505-2E9C-101B-9397-08002B2CF9AE}" pid="3" name="MediaServiceImageTags">
    <vt:lpwstr/>
  </property>
  <property fmtid="{D5CDD505-2E9C-101B-9397-08002B2CF9AE}" pid="4" name="Order">
    <vt:r8>2700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