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6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7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8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10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1.xml" ContentType="application/vnd.openxmlformats-officedocument.theme+xml"/>
  <Override PartName="/ppt/slideLayouts/slideLayout76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9" r:id="rId5"/>
    <p:sldMasterId id="2147483719" r:id="rId6"/>
    <p:sldMasterId id="2147483663" r:id="rId7"/>
    <p:sldMasterId id="2147483652" r:id="rId8"/>
    <p:sldMasterId id="2147483657" r:id="rId9"/>
    <p:sldMasterId id="2147483724" r:id="rId10"/>
    <p:sldMasterId id="2147483690" r:id="rId11"/>
    <p:sldMasterId id="2147483741" r:id="rId12"/>
    <p:sldMasterId id="2147483736" r:id="rId13"/>
    <p:sldMasterId id="2147483702" r:id="rId14"/>
    <p:sldMasterId id="2147483711" r:id="rId15"/>
  </p:sldMasterIdLst>
  <p:notesMasterIdLst>
    <p:notesMasterId r:id="rId38"/>
  </p:notesMasterIdLst>
  <p:handoutMasterIdLst>
    <p:handoutMasterId r:id="rId39"/>
  </p:handoutMasterIdLst>
  <p:sldIdLst>
    <p:sldId id="256" r:id="rId16"/>
    <p:sldId id="277" r:id="rId17"/>
    <p:sldId id="280" r:id="rId18"/>
    <p:sldId id="273" r:id="rId19"/>
    <p:sldId id="324" r:id="rId20"/>
    <p:sldId id="332" r:id="rId21"/>
    <p:sldId id="289" r:id="rId22"/>
    <p:sldId id="298" r:id="rId23"/>
    <p:sldId id="290" r:id="rId24"/>
    <p:sldId id="329" r:id="rId25"/>
    <p:sldId id="322" r:id="rId26"/>
    <p:sldId id="291" r:id="rId27"/>
    <p:sldId id="311" r:id="rId28"/>
    <p:sldId id="292" r:id="rId29"/>
    <p:sldId id="295" r:id="rId30"/>
    <p:sldId id="312" r:id="rId31"/>
    <p:sldId id="296" r:id="rId32"/>
    <p:sldId id="297" r:id="rId33"/>
    <p:sldId id="333" r:id="rId34"/>
    <p:sldId id="323" r:id="rId35"/>
    <p:sldId id="315" r:id="rId36"/>
    <p:sldId id="318" r:id="rId37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dministrations" id="{F166D106-57BF-425D-B3CE-8DB1B03D31D0}">
          <p14:sldIdLst>
            <p14:sldId id="256"/>
            <p14:sldId id="277"/>
            <p14:sldId id="280"/>
            <p14:sldId id="273"/>
            <p14:sldId id="324"/>
            <p14:sldId id="332"/>
            <p14:sldId id="289"/>
          </p14:sldIdLst>
        </p14:section>
        <p14:section name="Contents" id="{280135C4-10FE-4193-AB06-57CDB9F90AF3}">
          <p14:sldIdLst>
            <p14:sldId id="298"/>
            <p14:sldId id="290"/>
            <p14:sldId id="329"/>
            <p14:sldId id="322"/>
            <p14:sldId id="291"/>
            <p14:sldId id="311"/>
            <p14:sldId id="292"/>
            <p14:sldId id="295"/>
            <p14:sldId id="312"/>
            <p14:sldId id="296"/>
            <p14:sldId id="297"/>
            <p14:sldId id="333"/>
            <p14:sldId id="323"/>
          </p14:sldIdLst>
        </p14:section>
        <p14:section name="Ending" id="{AEE72868-6E28-473D-AB7D-AB6247F078EC}">
          <p14:sldIdLst>
            <p14:sldId id="315"/>
            <p14:sldId id="31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8416A52-AFAF-AFA4-B0EB-0F649E260DCF}" name="Meydina Muharramah Putri Diliyanty" initials="MD" userId="S::meydina.putri@yarsi01.onmicrosoft.com::6931cca9-1bd0-4cf0-aec2-71061cc78aef" providerId="AD"/>
  <p188:author id="{097601B3-1983-8A8B-764C-C24702FC2A53}" name="direktorat pjj" initials="dp" userId="S::direktorat.pjj@yarsi01.onmicrosoft.com::4b831fbc-79b3-467d-ab44-edb61267db7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sario Auditya Pratama Putra" initials="CAPP" lastIdx="2" clrIdx="0">
    <p:extLst>
      <p:ext uri="{19B8F6BF-5375-455C-9EA6-DF929625EA0E}">
        <p15:presenceInfo xmlns:p15="http://schemas.microsoft.com/office/powerpoint/2012/main" userId="Cesario Auditya Pratama Put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5413"/>
    <a:srgbClr val="09290A"/>
    <a:srgbClr val="F0F0F0"/>
    <a:srgbClr val="E5E5E5"/>
    <a:srgbClr val="E9E9E9"/>
    <a:srgbClr val="ECECEC"/>
    <a:srgbClr val="E0E0E0"/>
    <a:srgbClr val="F5F5F5"/>
    <a:srgbClr val="F8F8F8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D0FEDB-2874-4279-965F-9EEE5D50B109}" v="36" dt="2025-09-09T03:22:04.8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51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viewProps" Target="viewProps.xml"/><Relationship Id="rId47" Type="http://schemas.microsoft.com/office/2018/10/relationships/authors" Target="author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commentAuthors" Target="commentAuthors.xml"/><Relationship Id="rId45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notesMaster" Target="notesMasters/notesMaster1.xml"/><Relationship Id="rId46" Type="http://schemas.microsoft.com/office/2015/10/relationships/revisionInfo" Target="revisionInfo.xml"/><Relationship Id="rId20" Type="http://schemas.openxmlformats.org/officeDocument/2006/relationships/slide" Target="slides/slide5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febrian" userId="1b15e0ee-04bf-48a6-a8c3-adfead6d203a" providerId="ADAL" clId="{D459B65B-F7C8-4D95-9E69-E563007F51E1}"/>
    <pc:docChg chg="undo redo custSel addSld delSld modSld sldOrd modMainMaster addSection modSection">
      <pc:chgData name="andreas febrian" userId="1b15e0ee-04bf-48a6-a8c3-adfead6d203a" providerId="ADAL" clId="{D459B65B-F7C8-4D95-9E69-E563007F51E1}" dt="2025-08-06T00:15:40.555" v="1337"/>
      <pc:docMkLst>
        <pc:docMk/>
      </pc:docMkLst>
      <pc:sldChg chg="addSp delSp modSp mod delAnim chgLayout">
        <pc:chgData name="andreas febrian" userId="1b15e0ee-04bf-48a6-a8c3-adfead6d203a" providerId="ADAL" clId="{D459B65B-F7C8-4D95-9E69-E563007F51E1}" dt="2025-08-05T22:54:46.357" v="1" actId="6264"/>
        <pc:sldMkLst>
          <pc:docMk/>
          <pc:sldMk cId="2378333584" sldId="256"/>
        </pc:sldMkLst>
      </pc:sldChg>
      <pc:sldChg chg="del">
        <pc:chgData name="andreas febrian" userId="1b15e0ee-04bf-48a6-a8c3-adfead6d203a" providerId="ADAL" clId="{D459B65B-F7C8-4D95-9E69-E563007F51E1}" dt="2025-08-05T22:54:41.441" v="0" actId="47"/>
        <pc:sldMkLst>
          <pc:docMk/>
          <pc:sldMk cId="3289828767" sldId="271"/>
        </pc:sldMkLst>
      </pc:sldChg>
      <pc:sldChg chg="del">
        <pc:chgData name="andreas febrian" userId="1b15e0ee-04bf-48a6-a8c3-adfead6d203a" providerId="ADAL" clId="{D459B65B-F7C8-4D95-9E69-E563007F51E1}" dt="2025-08-05T22:55:41.516" v="32" actId="47"/>
        <pc:sldMkLst>
          <pc:docMk/>
          <pc:sldMk cId="1497852383" sldId="274"/>
        </pc:sldMkLst>
      </pc:sldChg>
      <pc:sldChg chg="del">
        <pc:chgData name="andreas febrian" userId="1b15e0ee-04bf-48a6-a8c3-adfead6d203a" providerId="ADAL" clId="{D459B65B-F7C8-4D95-9E69-E563007F51E1}" dt="2025-08-05T22:55:41.516" v="32" actId="47"/>
        <pc:sldMkLst>
          <pc:docMk/>
          <pc:sldMk cId="1972796190" sldId="275"/>
        </pc:sldMkLst>
      </pc:sldChg>
      <pc:sldChg chg="del">
        <pc:chgData name="andreas febrian" userId="1b15e0ee-04bf-48a6-a8c3-adfead6d203a" providerId="ADAL" clId="{D459B65B-F7C8-4D95-9E69-E563007F51E1}" dt="2025-08-05T22:55:41.516" v="32" actId="47"/>
        <pc:sldMkLst>
          <pc:docMk/>
          <pc:sldMk cId="2585289195" sldId="276"/>
        </pc:sldMkLst>
      </pc:sldChg>
      <pc:sldChg chg="ord">
        <pc:chgData name="andreas febrian" userId="1b15e0ee-04bf-48a6-a8c3-adfead6d203a" providerId="ADAL" clId="{D459B65B-F7C8-4D95-9E69-E563007F51E1}" dt="2025-08-05T22:55:46.413" v="36"/>
        <pc:sldMkLst>
          <pc:docMk/>
          <pc:sldMk cId="3866791606" sldId="277"/>
        </pc:sldMkLst>
      </pc:sldChg>
      <pc:sldChg chg="del">
        <pc:chgData name="andreas febrian" userId="1b15e0ee-04bf-48a6-a8c3-adfead6d203a" providerId="ADAL" clId="{D459B65B-F7C8-4D95-9E69-E563007F51E1}" dt="2025-08-05T22:55:51.148" v="37" actId="47"/>
        <pc:sldMkLst>
          <pc:docMk/>
          <pc:sldMk cId="328633747" sldId="278"/>
        </pc:sldMkLst>
      </pc:sldChg>
      <pc:sldChg chg="del">
        <pc:chgData name="andreas febrian" userId="1b15e0ee-04bf-48a6-a8c3-adfead6d203a" providerId="ADAL" clId="{D459B65B-F7C8-4D95-9E69-E563007F51E1}" dt="2025-08-05T22:55:51.148" v="37" actId="47"/>
        <pc:sldMkLst>
          <pc:docMk/>
          <pc:sldMk cId="1586428891" sldId="279"/>
        </pc:sldMkLst>
      </pc:sldChg>
      <pc:sldChg chg="addSp delSp modSp mod ord chgLayout">
        <pc:chgData name="andreas febrian" userId="1b15e0ee-04bf-48a6-a8c3-adfead6d203a" providerId="ADAL" clId="{D459B65B-F7C8-4D95-9E69-E563007F51E1}" dt="2025-08-05T23:25:45.210" v="831" actId="6264"/>
        <pc:sldMkLst>
          <pc:docMk/>
          <pc:sldMk cId="3876183295" sldId="280"/>
        </pc:sldMkLst>
      </pc:sldChg>
      <pc:sldChg chg="del">
        <pc:chgData name="andreas febrian" userId="1b15e0ee-04bf-48a6-a8c3-adfead6d203a" providerId="ADAL" clId="{D459B65B-F7C8-4D95-9E69-E563007F51E1}" dt="2025-08-05T22:55:59.663" v="41" actId="47"/>
        <pc:sldMkLst>
          <pc:docMk/>
          <pc:sldMk cId="859876908" sldId="281"/>
        </pc:sldMkLst>
      </pc:sldChg>
      <pc:sldChg chg="del">
        <pc:chgData name="andreas febrian" userId="1b15e0ee-04bf-48a6-a8c3-adfead6d203a" providerId="ADAL" clId="{D459B65B-F7C8-4D95-9E69-E563007F51E1}" dt="2025-08-05T22:55:59.663" v="41" actId="47"/>
        <pc:sldMkLst>
          <pc:docMk/>
          <pc:sldMk cId="3345625221" sldId="282"/>
        </pc:sldMkLst>
      </pc:sldChg>
      <pc:sldChg chg="del">
        <pc:chgData name="andreas febrian" userId="1b15e0ee-04bf-48a6-a8c3-adfead6d203a" providerId="ADAL" clId="{D459B65B-F7C8-4D95-9E69-E563007F51E1}" dt="2025-08-05T22:55:59.663" v="41" actId="47"/>
        <pc:sldMkLst>
          <pc:docMk/>
          <pc:sldMk cId="1846161217" sldId="283"/>
        </pc:sldMkLst>
      </pc:sldChg>
      <pc:sldChg chg="del">
        <pc:chgData name="andreas febrian" userId="1b15e0ee-04bf-48a6-a8c3-adfead6d203a" providerId="ADAL" clId="{D459B65B-F7C8-4D95-9E69-E563007F51E1}" dt="2025-08-05T22:56:04.109" v="42" actId="47"/>
        <pc:sldMkLst>
          <pc:docMk/>
          <pc:sldMk cId="1272649071" sldId="284"/>
        </pc:sldMkLst>
      </pc:sldChg>
      <pc:sldChg chg="del">
        <pc:chgData name="andreas febrian" userId="1b15e0ee-04bf-48a6-a8c3-adfead6d203a" providerId="ADAL" clId="{D459B65B-F7C8-4D95-9E69-E563007F51E1}" dt="2025-08-05T22:56:07.215" v="43" actId="47"/>
        <pc:sldMkLst>
          <pc:docMk/>
          <pc:sldMk cId="1053951590" sldId="286"/>
        </pc:sldMkLst>
      </pc:sldChg>
      <pc:sldChg chg="del">
        <pc:chgData name="andreas febrian" userId="1b15e0ee-04bf-48a6-a8c3-adfead6d203a" providerId="ADAL" clId="{D459B65B-F7C8-4D95-9E69-E563007F51E1}" dt="2025-08-05T22:56:08.535" v="44" actId="47"/>
        <pc:sldMkLst>
          <pc:docMk/>
          <pc:sldMk cId="2538422848" sldId="287"/>
        </pc:sldMkLst>
      </pc:sldChg>
      <pc:sldChg chg="del">
        <pc:chgData name="andreas febrian" userId="1b15e0ee-04bf-48a6-a8c3-adfead6d203a" providerId="ADAL" clId="{D459B65B-F7C8-4D95-9E69-E563007F51E1}" dt="2025-08-05T22:56:09.563" v="45" actId="47"/>
        <pc:sldMkLst>
          <pc:docMk/>
          <pc:sldMk cId="679111404" sldId="288"/>
        </pc:sldMkLst>
      </pc:sldChg>
      <pc:sldChg chg="addSp delSp modSp mod chgLayout">
        <pc:chgData name="andreas febrian" userId="1b15e0ee-04bf-48a6-a8c3-adfead6d203a" providerId="ADAL" clId="{D459B65B-F7C8-4D95-9E69-E563007F51E1}" dt="2025-08-05T23:28:01.781" v="928" actId="478"/>
        <pc:sldMkLst>
          <pc:docMk/>
          <pc:sldMk cId="443876325" sldId="290"/>
        </pc:sldMkLst>
      </pc:sldChg>
      <pc:sldChg chg="delSp modSp mod">
        <pc:chgData name="andreas febrian" userId="1b15e0ee-04bf-48a6-a8c3-adfead6d203a" providerId="ADAL" clId="{D459B65B-F7C8-4D95-9E69-E563007F51E1}" dt="2025-08-05T23:28:08.550" v="932" actId="478"/>
        <pc:sldMkLst>
          <pc:docMk/>
          <pc:sldMk cId="1913662959" sldId="291"/>
        </pc:sldMkLst>
      </pc:sldChg>
      <pc:sldChg chg="delSp mod">
        <pc:chgData name="andreas febrian" userId="1b15e0ee-04bf-48a6-a8c3-adfead6d203a" providerId="ADAL" clId="{D459B65B-F7C8-4D95-9E69-E563007F51E1}" dt="2025-08-05T23:28:13.250" v="933" actId="478"/>
        <pc:sldMkLst>
          <pc:docMk/>
          <pc:sldMk cId="941004646" sldId="292"/>
        </pc:sldMkLst>
      </pc:sldChg>
      <pc:sldChg chg="del">
        <pc:chgData name="andreas febrian" userId="1b15e0ee-04bf-48a6-a8c3-adfead6d203a" providerId="ADAL" clId="{D459B65B-F7C8-4D95-9E69-E563007F51E1}" dt="2025-08-05T22:56:42.263" v="49" actId="47"/>
        <pc:sldMkLst>
          <pc:docMk/>
          <pc:sldMk cId="4185367459" sldId="293"/>
        </pc:sldMkLst>
      </pc:sldChg>
      <pc:sldChg chg="modSp del mod">
        <pc:chgData name="andreas febrian" userId="1b15e0ee-04bf-48a6-a8c3-adfead6d203a" providerId="ADAL" clId="{D459B65B-F7C8-4D95-9E69-E563007F51E1}" dt="2025-08-05T22:56:34.453" v="48" actId="47"/>
        <pc:sldMkLst>
          <pc:docMk/>
          <pc:sldMk cId="3335052553" sldId="294"/>
        </pc:sldMkLst>
      </pc:sldChg>
      <pc:sldChg chg="addSp delSp modSp mod chgLayout">
        <pc:chgData name="andreas febrian" userId="1b15e0ee-04bf-48a6-a8c3-adfead6d203a" providerId="ADAL" clId="{D459B65B-F7C8-4D95-9E69-E563007F51E1}" dt="2025-08-05T23:21:53.610" v="827" actId="478"/>
        <pc:sldMkLst>
          <pc:docMk/>
          <pc:sldMk cId="1866323330" sldId="295"/>
        </pc:sldMkLst>
      </pc:sldChg>
      <pc:sldChg chg="delSp modSp mod">
        <pc:chgData name="andreas febrian" userId="1b15e0ee-04bf-48a6-a8c3-adfead6d203a" providerId="ADAL" clId="{D459B65B-F7C8-4D95-9E69-E563007F51E1}" dt="2025-08-05T23:28:17.650" v="934" actId="478"/>
        <pc:sldMkLst>
          <pc:docMk/>
          <pc:sldMk cId="2561296078" sldId="296"/>
        </pc:sldMkLst>
      </pc:sldChg>
      <pc:sldChg chg="delSp modSp mod">
        <pc:chgData name="andreas febrian" userId="1b15e0ee-04bf-48a6-a8c3-adfead6d203a" providerId="ADAL" clId="{D459B65B-F7C8-4D95-9E69-E563007F51E1}" dt="2025-08-05T23:28:21.501" v="935" actId="478"/>
        <pc:sldMkLst>
          <pc:docMk/>
          <pc:sldMk cId="2545524576" sldId="297"/>
        </pc:sldMkLst>
      </pc:sldChg>
      <pc:sldChg chg="delSp mod ord">
        <pc:chgData name="andreas febrian" userId="1b15e0ee-04bf-48a6-a8c3-adfead6d203a" providerId="ADAL" clId="{D459B65B-F7C8-4D95-9E69-E563007F51E1}" dt="2025-08-05T23:27:58.760" v="927" actId="478"/>
        <pc:sldMkLst>
          <pc:docMk/>
          <pc:sldMk cId="916809555" sldId="298"/>
        </pc:sldMkLst>
      </pc:sldChg>
      <pc:sldChg chg="del">
        <pc:chgData name="andreas febrian" userId="1b15e0ee-04bf-48a6-a8c3-adfead6d203a" providerId="ADAL" clId="{D459B65B-F7C8-4D95-9E69-E563007F51E1}" dt="2025-08-05T23:28:27.288" v="938" actId="47"/>
        <pc:sldMkLst>
          <pc:docMk/>
          <pc:sldMk cId="1672324797" sldId="299"/>
        </pc:sldMkLst>
      </pc:sldChg>
      <pc:sldChg chg="del">
        <pc:chgData name="andreas febrian" userId="1b15e0ee-04bf-48a6-a8c3-adfead6d203a" providerId="ADAL" clId="{D459B65B-F7C8-4D95-9E69-E563007F51E1}" dt="2025-08-05T23:28:28.022" v="939" actId="47"/>
        <pc:sldMkLst>
          <pc:docMk/>
          <pc:sldMk cId="4076205160" sldId="300"/>
        </pc:sldMkLst>
      </pc:sldChg>
      <pc:sldChg chg="del">
        <pc:chgData name="andreas febrian" userId="1b15e0ee-04bf-48a6-a8c3-adfead6d203a" providerId="ADAL" clId="{D459B65B-F7C8-4D95-9E69-E563007F51E1}" dt="2025-08-05T23:25:07.570" v="828" actId="47"/>
        <pc:sldMkLst>
          <pc:docMk/>
          <pc:sldMk cId="2940176244" sldId="301"/>
        </pc:sldMkLst>
      </pc:sldChg>
      <pc:sldChg chg="del">
        <pc:chgData name="andreas febrian" userId="1b15e0ee-04bf-48a6-a8c3-adfead6d203a" providerId="ADAL" clId="{D459B65B-F7C8-4D95-9E69-E563007F51E1}" dt="2025-08-05T23:25:10.410" v="829" actId="47"/>
        <pc:sldMkLst>
          <pc:docMk/>
          <pc:sldMk cId="2829872039" sldId="302"/>
        </pc:sldMkLst>
      </pc:sldChg>
      <pc:sldChg chg="del">
        <pc:chgData name="andreas febrian" userId="1b15e0ee-04bf-48a6-a8c3-adfead6d203a" providerId="ADAL" clId="{D459B65B-F7C8-4D95-9E69-E563007F51E1}" dt="2025-08-05T23:33:24.549" v="1159" actId="47"/>
        <pc:sldMkLst>
          <pc:docMk/>
          <pc:sldMk cId="520371813" sldId="303"/>
        </pc:sldMkLst>
      </pc:sldChg>
      <pc:sldChg chg="del">
        <pc:chgData name="andreas febrian" userId="1b15e0ee-04bf-48a6-a8c3-adfead6d203a" providerId="ADAL" clId="{D459B65B-F7C8-4D95-9E69-E563007F51E1}" dt="2025-08-05T23:33:25.139" v="1160" actId="47"/>
        <pc:sldMkLst>
          <pc:docMk/>
          <pc:sldMk cId="3605327099" sldId="304"/>
        </pc:sldMkLst>
      </pc:sldChg>
      <pc:sldChg chg="del">
        <pc:chgData name="andreas febrian" userId="1b15e0ee-04bf-48a6-a8c3-adfead6d203a" providerId="ADAL" clId="{D459B65B-F7C8-4D95-9E69-E563007F51E1}" dt="2025-08-05T23:33:26.730" v="1161" actId="47"/>
        <pc:sldMkLst>
          <pc:docMk/>
          <pc:sldMk cId="3730031608" sldId="305"/>
        </pc:sldMkLst>
      </pc:sldChg>
      <pc:sldChg chg="del">
        <pc:chgData name="andreas febrian" userId="1b15e0ee-04bf-48a6-a8c3-adfead6d203a" providerId="ADAL" clId="{D459B65B-F7C8-4D95-9E69-E563007F51E1}" dt="2025-08-05T23:33:27.695" v="1162" actId="47"/>
        <pc:sldMkLst>
          <pc:docMk/>
          <pc:sldMk cId="3098173895" sldId="306"/>
        </pc:sldMkLst>
      </pc:sldChg>
      <pc:sldChg chg="del">
        <pc:chgData name="andreas febrian" userId="1b15e0ee-04bf-48a6-a8c3-adfead6d203a" providerId="ADAL" clId="{D459B65B-F7C8-4D95-9E69-E563007F51E1}" dt="2025-08-05T23:33:29.210" v="1163" actId="47"/>
        <pc:sldMkLst>
          <pc:docMk/>
          <pc:sldMk cId="2010679535" sldId="307"/>
        </pc:sldMkLst>
      </pc:sldChg>
      <pc:sldChg chg="ord">
        <pc:chgData name="andreas febrian" userId="1b15e0ee-04bf-48a6-a8c3-adfead6d203a" providerId="ADAL" clId="{D459B65B-F7C8-4D95-9E69-E563007F51E1}" dt="2025-08-05T23:33:46.979" v="1179"/>
        <pc:sldMkLst>
          <pc:docMk/>
          <pc:sldMk cId="2811173040" sldId="308"/>
        </pc:sldMkLst>
      </pc:sldChg>
      <pc:sldChg chg="del">
        <pc:chgData name="andreas febrian" userId="1b15e0ee-04bf-48a6-a8c3-adfead6d203a" providerId="ADAL" clId="{D459B65B-F7C8-4D95-9E69-E563007F51E1}" dt="2025-08-05T23:34:05.845" v="1188" actId="47"/>
        <pc:sldMkLst>
          <pc:docMk/>
          <pc:sldMk cId="1404242781" sldId="309"/>
        </pc:sldMkLst>
      </pc:sldChg>
      <pc:sldChg chg="del">
        <pc:chgData name="andreas febrian" userId="1b15e0ee-04bf-48a6-a8c3-adfead6d203a" providerId="ADAL" clId="{D459B65B-F7C8-4D95-9E69-E563007F51E1}" dt="2025-08-05T23:34:05.845" v="1188" actId="47"/>
        <pc:sldMkLst>
          <pc:docMk/>
          <pc:sldMk cId="3343153741" sldId="310"/>
        </pc:sldMkLst>
      </pc:sldChg>
      <pc:sldChg chg="ord">
        <pc:chgData name="andreas febrian" userId="1b15e0ee-04bf-48a6-a8c3-adfead6d203a" providerId="ADAL" clId="{D459B65B-F7C8-4D95-9E69-E563007F51E1}" dt="2025-08-05T23:33:49.309" v="1181"/>
        <pc:sldMkLst>
          <pc:docMk/>
          <pc:sldMk cId="3974534332" sldId="311"/>
        </pc:sldMkLst>
      </pc:sldChg>
      <pc:sldChg chg="ord">
        <pc:chgData name="andreas febrian" userId="1b15e0ee-04bf-48a6-a8c3-adfead6d203a" providerId="ADAL" clId="{D459B65B-F7C8-4D95-9E69-E563007F51E1}" dt="2025-08-05T23:33:59.020" v="1185"/>
        <pc:sldMkLst>
          <pc:docMk/>
          <pc:sldMk cId="402123168" sldId="312"/>
        </pc:sldMkLst>
      </pc:sldChg>
      <pc:sldChg chg="ord">
        <pc:chgData name="andreas febrian" userId="1b15e0ee-04bf-48a6-a8c3-adfead6d203a" providerId="ADAL" clId="{D459B65B-F7C8-4D95-9E69-E563007F51E1}" dt="2025-08-05T23:34:02.001" v="1187"/>
        <pc:sldMkLst>
          <pc:docMk/>
          <pc:sldMk cId="1758492297" sldId="313"/>
        </pc:sldMkLst>
      </pc:sldChg>
      <pc:sldChg chg="del">
        <pc:chgData name="andreas febrian" userId="1b15e0ee-04bf-48a6-a8c3-adfead6d203a" providerId="ADAL" clId="{D459B65B-F7C8-4D95-9E69-E563007F51E1}" dt="2025-08-05T23:34:05.845" v="1188" actId="47"/>
        <pc:sldMkLst>
          <pc:docMk/>
          <pc:sldMk cId="3610028177" sldId="314"/>
        </pc:sldMkLst>
      </pc:sldChg>
      <pc:sldChg chg="del">
        <pc:chgData name="andreas febrian" userId="1b15e0ee-04bf-48a6-a8c3-adfead6d203a" providerId="ADAL" clId="{D459B65B-F7C8-4D95-9E69-E563007F51E1}" dt="2025-08-05T23:34:54.261" v="1192" actId="47"/>
        <pc:sldMkLst>
          <pc:docMk/>
          <pc:sldMk cId="2800782400" sldId="316"/>
        </pc:sldMkLst>
      </pc:sldChg>
      <pc:sldChg chg="del">
        <pc:chgData name="andreas febrian" userId="1b15e0ee-04bf-48a6-a8c3-adfead6d203a" providerId="ADAL" clId="{D459B65B-F7C8-4D95-9E69-E563007F51E1}" dt="2025-08-05T23:34:55.169" v="1193" actId="47"/>
        <pc:sldMkLst>
          <pc:docMk/>
          <pc:sldMk cId="3079665424" sldId="317"/>
        </pc:sldMkLst>
      </pc:sldChg>
      <pc:sldChg chg="ord">
        <pc:chgData name="andreas febrian" userId="1b15e0ee-04bf-48a6-a8c3-adfead6d203a" providerId="ADAL" clId="{D459B65B-F7C8-4D95-9E69-E563007F51E1}" dt="2025-08-05T23:34:19.739" v="1191"/>
        <pc:sldMkLst>
          <pc:docMk/>
          <pc:sldMk cId="3547629218" sldId="318"/>
        </pc:sldMkLst>
      </pc:sldChg>
      <pc:sldChg chg="del">
        <pc:chgData name="andreas febrian" userId="1b15e0ee-04bf-48a6-a8c3-adfead6d203a" providerId="ADAL" clId="{D459B65B-F7C8-4D95-9E69-E563007F51E1}" dt="2025-08-05T23:34:13.560" v="1189" actId="47"/>
        <pc:sldMkLst>
          <pc:docMk/>
          <pc:sldMk cId="1023278424" sldId="319"/>
        </pc:sldMkLst>
      </pc:sldChg>
      <pc:sldChg chg="del">
        <pc:chgData name="andreas febrian" userId="1b15e0ee-04bf-48a6-a8c3-adfead6d203a" providerId="ADAL" clId="{D459B65B-F7C8-4D95-9E69-E563007F51E1}" dt="2025-08-05T23:34:13.560" v="1189" actId="47"/>
        <pc:sldMkLst>
          <pc:docMk/>
          <pc:sldMk cId="3792959729" sldId="320"/>
        </pc:sldMkLst>
      </pc:sldChg>
      <pc:sldChg chg="modSp del mod">
        <pc:chgData name="andreas febrian" userId="1b15e0ee-04bf-48a6-a8c3-adfead6d203a" providerId="ADAL" clId="{D459B65B-F7C8-4D95-9E69-E563007F51E1}" dt="2025-08-05T23:34:13.560" v="1189" actId="47"/>
        <pc:sldMkLst>
          <pc:docMk/>
          <pc:sldMk cId="3569750584" sldId="321"/>
        </pc:sldMkLst>
      </pc:sldChg>
      <pc:sldChg chg="del">
        <pc:chgData name="andreas febrian" userId="1b15e0ee-04bf-48a6-a8c3-adfead6d203a" providerId="ADAL" clId="{D459B65B-F7C8-4D95-9E69-E563007F51E1}" dt="2025-08-05T22:55:41.516" v="32" actId="47"/>
        <pc:sldMkLst>
          <pc:docMk/>
          <pc:sldMk cId="2446553367" sldId="322"/>
        </pc:sldMkLst>
      </pc:sldChg>
      <pc:sldChg chg="delSp modSp new mod ord">
        <pc:chgData name="andreas febrian" userId="1b15e0ee-04bf-48a6-a8c3-adfead6d203a" providerId="ADAL" clId="{D459B65B-F7C8-4D95-9E69-E563007F51E1}" dt="2025-08-05T23:28:04.754" v="930" actId="478"/>
        <pc:sldMkLst>
          <pc:docMk/>
          <pc:sldMk cId="2952369397" sldId="322"/>
        </pc:sldMkLst>
      </pc:sldChg>
      <pc:sldChg chg="delSp modSp new mod ord">
        <pc:chgData name="andreas febrian" userId="1b15e0ee-04bf-48a6-a8c3-adfead6d203a" providerId="ADAL" clId="{D459B65B-F7C8-4D95-9E69-E563007F51E1}" dt="2025-08-05T23:28:25.210" v="937" actId="478"/>
        <pc:sldMkLst>
          <pc:docMk/>
          <pc:sldMk cId="1172963555" sldId="323"/>
        </pc:sldMkLst>
      </pc:sldChg>
      <pc:sldChg chg="new mod modClrScheme chgLayout">
        <pc:chgData name="andreas febrian" userId="1b15e0ee-04bf-48a6-a8c3-adfead6d203a" providerId="ADAL" clId="{D459B65B-F7C8-4D95-9E69-E563007F51E1}" dt="2025-08-05T23:32:58.939" v="1158" actId="700"/>
        <pc:sldMkLst>
          <pc:docMk/>
          <pc:sldMk cId="2693050102" sldId="324"/>
        </pc:sldMkLst>
      </pc:sldChg>
      <pc:sldMasterChg chg="addSp modSp">
        <pc:chgData name="andreas febrian" userId="1b15e0ee-04bf-48a6-a8c3-adfead6d203a" providerId="ADAL" clId="{D459B65B-F7C8-4D95-9E69-E563007F51E1}" dt="2025-08-06T00:02:18.221" v="1260" actId="207"/>
        <pc:sldMasterMkLst>
          <pc:docMk/>
          <pc:sldMasterMk cId="2272656055" sldId="2147483648"/>
        </pc:sldMasterMkLst>
      </pc:sldMasterChg>
      <pc:sldMasterChg chg="delSp mod">
        <pc:chgData name="andreas febrian" userId="1b15e0ee-04bf-48a6-a8c3-adfead6d203a" providerId="ADAL" clId="{D459B65B-F7C8-4D95-9E69-E563007F51E1}" dt="2025-08-05T23:27:33.830" v="924" actId="478"/>
        <pc:sldMasterMkLst>
          <pc:docMk/>
          <pc:sldMasterMk cId="197349725" sldId="2147483652"/>
        </pc:sldMasterMkLst>
      </pc:sldMasterChg>
      <pc:sldMasterChg chg="addSp delSp modSp mod setBg delAnim modAnim modSldLayout">
        <pc:chgData name="andreas febrian" userId="1b15e0ee-04bf-48a6-a8c3-adfead6d203a" providerId="ADAL" clId="{D459B65B-F7C8-4D95-9E69-E563007F51E1}" dt="2025-08-06T00:07:30.157" v="1298"/>
        <pc:sldMasterMkLst>
          <pc:docMk/>
          <pc:sldMasterMk cId="1818834145" sldId="2147483657"/>
        </pc:sldMasterMkLst>
        <pc:sldLayoutChg chg="delSp modSp mod">
          <pc:chgData name="andreas febrian" userId="1b15e0ee-04bf-48a6-a8c3-adfead6d203a" providerId="ADAL" clId="{D459B65B-F7C8-4D95-9E69-E563007F51E1}" dt="2025-08-06T00:07:27.481" v="1297" actId="1076"/>
          <pc:sldLayoutMkLst>
            <pc:docMk/>
            <pc:sldMasterMk cId="1818834145" sldId="2147483657"/>
            <pc:sldLayoutMk cId="610425801" sldId="2147483658"/>
          </pc:sldLayoutMkLst>
        </pc:sldLayoutChg>
        <pc:sldLayoutChg chg="addSp delSp modSp mod">
          <pc:chgData name="andreas febrian" userId="1b15e0ee-04bf-48a6-a8c3-adfead6d203a" providerId="ADAL" clId="{D459B65B-F7C8-4D95-9E69-E563007F51E1}" dt="2025-08-06T00:07:30.157" v="1298"/>
          <pc:sldLayoutMkLst>
            <pc:docMk/>
            <pc:sldMasterMk cId="1818834145" sldId="2147483657"/>
            <pc:sldLayoutMk cId="2997778546" sldId="2147483673"/>
          </pc:sldLayoutMkLst>
        </pc:sldLayoutChg>
        <pc:sldLayoutChg chg="delSp mod">
          <pc:chgData name="andreas febrian" userId="1b15e0ee-04bf-48a6-a8c3-adfead6d203a" providerId="ADAL" clId="{D459B65B-F7C8-4D95-9E69-E563007F51E1}" dt="2025-08-05T23:15:35.241" v="644" actId="478"/>
          <pc:sldLayoutMkLst>
            <pc:docMk/>
            <pc:sldMasterMk cId="1818834145" sldId="2147483657"/>
            <pc:sldLayoutMk cId="1617603358" sldId="2147483674"/>
          </pc:sldLayoutMkLst>
        </pc:sldLayoutChg>
        <pc:sldLayoutChg chg="delSp mod">
          <pc:chgData name="andreas febrian" userId="1b15e0ee-04bf-48a6-a8c3-adfead6d203a" providerId="ADAL" clId="{D459B65B-F7C8-4D95-9E69-E563007F51E1}" dt="2025-08-05T23:15:38.207" v="645" actId="478"/>
          <pc:sldLayoutMkLst>
            <pc:docMk/>
            <pc:sldMasterMk cId="1818834145" sldId="2147483657"/>
            <pc:sldLayoutMk cId="2445931024" sldId="2147483675"/>
          </pc:sldLayoutMkLst>
        </pc:sldLayoutChg>
        <pc:sldLayoutChg chg="delSp mod">
          <pc:chgData name="andreas febrian" userId="1b15e0ee-04bf-48a6-a8c3-adfead6d203a" providerId="ADAL" clId="{D459B65B-F7C8-4D95-9E69-E563007F51E1}" dt="2025-08-05T23:15:41.231" v="646" actId="478"/>
          <pc:sldLayoutMkLst>
            <pc:docMk/>
            <pc:sldMasterMk cId="1818834145" sldId="2147483657"/>
            <pc:sldLayoutMk cId="679527606" sldId="2147483676"/>
          </pc:sldLayoutMkLst>
        </pc:sldLayoutChg>
        <pc:sldLayoutChg chg="delSp mod">
          <pc:chgData name="andreas febrian" userId="1b15e0ee-04bf-48a6-a8c3-adfead6d203a" providerId="ADAL" clId="{D459B65B-F7C8-4D95-9E69-E563007F51E1}" dt="2025-08-05T23:15:45.821" v="648" actId="478"/>
          <pc:sldLayoutMkLst>
            <pc:docMk/>
            <pc:sldMasterMk cId="1818834145" sldId="2147483657"/>
            <pc:sldLayoutMk cId="1853510230" sldId="2147483677"/>
          </pc:sldLayoutMkLst>
        </pc:sldLayoutChg>
        <pc:sldLayoutChg chg="delSp mod">
          <pc:chgData name="andreas febrian" userId="1b15e0ee-04bf-48a6-a8c3-adfead6d203a" providerId="ADAL" clId="{D459B65B-F7C8-4D95-9E69-E563007F51E1}" dt="2025-08-05T23:15:51.940" v="650" actId="478"/>
          <pc:sldLayoutMkLst>
            <pc:docMk/>
            <pc:sldMasterMk cId="1818834145" sldId="2147483657"/>
            <pc:sldLayoutMk cId="1962855094" sldId="2147483678"/>
          </pc:sldLayoutMkLst>
        </pc:sldLayoutChg>
        <pc:sldLayoutChg chg="delSp mod">
          <pc:chgData name="andreas febrian" userId="1b15e0ee-04bf-48a6-a8c3-adfead6d203a" providerId="ADAL" clId="{D459B65B-F7C8-4D95-9E69-E563007F51E1}" dt="2025-08-05T23:15:49.497" v="649" actId="478"/>
          <pc:sldLayoutMkLst>
            <pc:docMk/>
            <pc:sldMasterMk cId="1818834145" sldId="2147483657"/>
            <pc:sldLayoutMk cId="3092690595" sldId="2147483717"/>
          </pc:sldLayoutMkLst>
        </pc:sldLayoutChg>
        <pc:sldLayoutChg chg="delSp mod">
          <pc:chgData name="andreas febrian" userId="1b15e0ee-04bf-48a6-a8c3-adfead6d203a" providerId="ADAL" clId="{D459B65B-F7C8-4D95-9E69-E563007F51E1}" dt="2025-08-05T23:15:43.601" v="647" actId="478"/>
          <pc:sldLayoutMkLst>
            <pc:docMk/>
            <pc:sldMasterMk cId="1818834145" sldId="2147483657"/>
            <pc:sldLayoutMk cId="1467792547" sldId="2147483718"/>
          </pc:sldLayoutMkLst>
        </pc:sldLayoutChg>
      </pc:sldMasterChg>
      <pc:sldMasterChg chg="modSldLayout">
        <pc:chgData name="andreas febrian" userId="1b15e0ee-04bf-48a6-a8c3-adfead6d203a" providerId="ADAL" clId="{D459B65B-F7C8-4D95-9E69-E563007F51E1}" dt="2025-08-05T23:03:31.827" v="157" actId="1035"/>
        <pc:sldMasterMkLst>
          <pc:docMk/>
          <pc:sldMasterMk cId="2114373809" sldId="2147483659"/>
        </pc:sldMasterMkLst>
        <pc:sldLayoutChg chg="modSp mod">
          <pc:chgData name="andreas febrian" userId="1b15e0ee-04bf-48a6-a8c3-adfead6d203a" providerId="ADAL" clId="{D459B65B-F7C8-4D95-9E69-E563007F51E1}" dt="2025-08-05T23:03:20.282" v="125" actId="1035"/>
          <pc:sldLayoutMkLst>
            <pc:docMk/>
            <pc:sldMasterMk cId="2114373809" sldId="2147483659"/>
            <pc:sldLayoutMk cId="273433088" sldId="2147483660"/>
          </pc:sldLayoutMkLst>
        </pc:sldLayoutChg>
        <pc:sldLayoutChg chg="modSp mod">
          <pc:chgData name="andreas febrian" userId="1b15e0ee-04bf-48a6-a8c3-adfead6d203a" providerId="ADAL" clId="{D459B65B-F7C8-4D95-9E69-E563007F51E1}" dt="2025-08-05T23:03:31.827" v="157" actId="1035"/>
          <pc:sldLayoutMkLst>
            <pc:docMk/>
            <pc:sldMasterMk cId="2114373809" sldId="2147483659"/>
            <pc:sldLayoutMk cId="333182864" sldId="2147483661"/>
          </pc:sldLayoutMkLst>
        </pc:sldLayoutChg>
        <pc:sldLayoutChg chg="modSp mod">
          <pc:chgData name="andreas febrian" userId="1b15e0ee-04bf-48a6-a8c3-adfead6d203a" providerId="ADAL" clId="{D459B65B-F7C8-4D95-9E69-E563007F51E1}" dt="2025-08-05T23:03:27.292" v="140" actId="1035"/>
          <pc:sldLayoutMkLst>
            <pc:docMk/>
            <pc:sldMasterMk cId="2114373809" sldId="2147483659"/>
            <pc:sldLayoutMk cId="4258285077" sldId="2147483662"/>
          </pc:sldLayoutMkLst>
        </pc:sldLayoutChg>
      </pc:sldMasterChg>
      <pc:sldMasterChg chg="delSp mod setBg">
        <pc:chgData name="andreas febrian" userId="1b15e0ee-04bf-48a6-a8c3-adfead6d203a" providerId="ADAL" clId="{D459B65B-F7C8-4D95-9E69-E563007F51E1}" dt="2025-08-06T00:03:42.447" v="1272"/>
        <pc:sldMasterMkLst>
          <pc:docMk/>
          <pc:sldMasterMk cId="1583830315" sldId="2147483663"/>
        </pc:sldMasterMkLst>
      </pc:sldMasterChg>
      <pc:sldMasterChg chg="setBg modSldLayout">
        <pc:chgData name="andreas febrian" userId="1b15e0ee-04bf-48a6-a8c3-adfead6d203a" providerId="ADAL" clId="{D459B65B-F7C8-4D95-9E69-E563007F51E1}" dt="2025-08-06T00:15:40.555" v="1337"/>
        <pc:sldMasterMkLst>
          <pc:docMk/>
          <pc:sldMasterMk cId="3152402843" sldId="2147483690"/>
        </pc:sldMasterMkLst>
        <pc:sldLayoutChg chg="addSp modSp">
          <pc:chgData name="andreas febrian" userId="1b15e0ee-04bf-48a6-a8c3-adfead6d203a" providerId="ADAL" clId="{D459B65B-F7C8-4D95-9E69-E563007F51E1}" dt="2025-08-05T23:19:52.531" v="776" actId="164"/>
          <pc:sldLayoutMkLst>
            <pc:docMk/>
            <pc:sldMasterMk cId="3152402843" sldId="2147483690"/>
            <pc:sldLayoutMk cId="3727865642" sldId="2147483691"/>
          </pc:sldLayoutMkLst>
        </pc:sldLayoutChg>
        <pc:sldLayoutChg chg="addSp delSp modSp mod">
          <pc:chgData name="andreas febrian" userId="1b15e0ee-04bf-48a6-a8c3-adfead6d203a" providerId="ADAL" clId="{D459B65B-F7C8-4D95-9E69-E563007F51E1}" dt="2025-08-06T00:11:59.175" v="1328" actId="207"/>
          <pc:sldLayoutMkLst>
            <pc:docMk/>
            <pc:sldMasterMk cId="3152402843" sldId="2147483690"/>
            <pc:sldLayoutMk cId="854412769" sldId="2147483692"/>
          </pc:sldLayoutMkLst>
        </pc:sldLayoutChg>
        <pc:sldLayoutChg chg="delSp modSp mod setBg">
          <pc:chgData name="andreas febrian" userId="1b15e0ee-04bf-48a6-a8c3-adfead6d203a" providerId="ADAL" clId="{D459B65B-F7C8-4D95-9E69-E563007F51E1}" dt="2025-08-06T00:06:21.980" v="1289" actId="207"/>
          <pc:sldLayoutMkLst>
            <pc:docMk/>
            <pc:sldMasterMk cId="3152402843" sldId="2147483690"/>
            <pc:sldLayoutMk cId="2881908616" sldId="2147483693"/>
          </pc:sldLayoutMkLst>
        </pc:sldLayoutChg>
        <pc:sldLayoutChg chg="delSp mod">
          <pc:chgData name="andreas febrian" userId="1b15e0ee-04bf-48a6-a8c3-adfead6d203a" providerId="ADAL" clId="{D459B65B-F7C8-4D95-9E69-E563007F51E1}" dt="2025-08-05T23:21:01.663" v="809" actId="478"/>
          <pc:sldLayoutMkLst>
            <pc:docMk/>
            <pc:sldMasterMk cId="3152402843" sldId="2147483690"/>
            <pc:sldLayoutMk cId="2392959898" sldId="2147483694"/>
          </pc:sldLayoutMkLst>
        </pc:sldLayoutChg>
        <pc:sldLayoutChg chg="addSp delSp modSp mod">
          <pc:chgData name="andreas febrian" userId="1b15e0ee-04bf-48a6-a8c3-adfead6d203a" providerId="ADAL" clId="{D459B65B-F7C8-4D95-9E69-E563007F51E1}" dt="2025-08-05T23:21:33.262" v="823" actId="1036"/>
          <pc:sldLayoutMkLst>
            <pc:docMk/>
            <pc:sldMasterMk cId="3152402843" sldId="2147483690"/>
            <pc:sldLayoutMk cId="3873686517" sldId="2147483695"/>
          </pc:sldLayoutMkLst>
        </pc:sldLayoutChg>
        <pc:sldLayoutChg chg="addSp delSp modSp mod">
          <pc:chgData name="andreas febrian" userId="1b15e0ee-04bf-48a6-a8c3-adfead6d203a" providerId="ADAL" clId="{D459B65B-F7C8-4D95-9E69-E563007F51E1}" dt="2025-08-05T23:18:55.711" v="674" actId="478"/>
          <pc:sldLayoutMkLst>
            <pc:docMk/>
            <pc:sldMasterMk cId="3152402843" sldId="2147483690"/>
            <pc:sldLayoutMk cId="1554820362" sldId="2147483697"/>
          </pc:sldLayoutMkLst>
        </pc:sldLayoutChg>
        <pc:sldLayoutChg chg="modSp mod">
          <pc:chgData name="andreas febrian" userId="1b15e0ee-04bf-48a6-a8c3-adfead6d203a" providerId="ADAL" clId="{D459B65B-F7C8-4D95-9E69-E563007F51E1}" dt="2025-08-06T00:10:10.119" v="1324" actId="207"/>
          <pc:sldLayoutMkLst>
            <pc:docMk/>
            <pc:sldMasterMk cId="3152402843" sldId="2147483690"/>
            <pc:sldLayoutMk cId="1877021253" sldId="2147483701"/>
          </pc:sldLayoutMkLst>
        </pc:sldLayoutChg>
        <pc:sldLayoutChg chg="addSp delSp modSp mod">
          <pc:chgData name="andreas febrian" userId="1b15e0ee-04bf-48a6-a8c3-adfead6d203a" providerId="ADAL" clId="{D459B65B-F7C8-4D95-9E69-E563007F51E1}" dt="2025-08-05T23:19:18.901" v="696" actId="1037"/>
          <pc:sldLayoutMkLst>
            <pc:docMk/>
            <pc:sldMasterMk cId="3152402843" sldId="2147483690"/>
            <pc:sldLayoutMk cId="1691527700" sldId="2147483704"/>
          </pc:sldLayoutMkLst>
        </pc:sldLayoutChg>
        <pc:sldLayoutChg chg="delSp modSp mod">
          <pc:chgData name="andreas febrian" userId="1b15e0ee-04bf-48a6-a8c3-adfead6d203a" providerId="ADAL" clId="{D459B65B-F7C8-4D95-9E69-E563007F51E1}" dt="2025-08-06T00:15:12.045" v="1335" actId="478"/>
          <pc:sldLayoutMkLst>
            <pc:docMk/>
            <pc:sldMasterMk cId="3152402843" sldId="2147483690"/>
            <pc:sldLayoutMk cId="1684114344" sldId="2147483705"/>
          </pc:sldLayoutMkLst>
        </pc:sldLayoutChg>
        <pc:sldLayoutChg chg="addSp delSp modSp mod delAnim">
          <pc:chgData name="andreas febrian" userId="1b15e0ee-04bf-48a6-a8c3-adfead6d203a" providerId="ADAL" clId="{D459B65B-F7C8-4D95-9E69-E563007F51E1}" dt="2025-08-05T23:20:17.891" v="780"/>
          <pc:sldLayoutMkLst>
            <pc:docMk/>
            <pc:sldMasterMk cId="3152402843" sldId="2147483690"/>
            <pc:sldLayoutMk cId="4099476066" sldId="2147483706"/>
          </pc:sldLayoutMkLst>
        </pc:sldLayoutChg>
        <pc:sldLayoutChg chg="addSp modSp mod">
          <pc:chgData name="andreas febrian" userId="1b15e0ee-04bf-48a6-a8c3-adfead6d203a" providerId="ADAL" clId="{D459B65B-F7C8-4D95-9E69-E563007F51E1}" dt="2025-08-05T23:20:25.193" v="782" actId="1076"/>
          <pc:sldLayoutMkLst>
            <pc:docMk/>
            <pc:sldMasterMk cId="3152402843" sldId="2147483690"/>
            <pc:sldLayoutMk cId="1694311560" sldId="2147483707"/>
          </pc:sldLayoutMkLst>
        </pc:sldLayoutChg>
        <pc:sldLayoutChg chg="addSp modSp mod">
          <pc:chgData name="andreas febrian" userId="1b15e0ee-04bf-48a6-a8c3-adfead6d203a" providerId="ADAL" clId="{D459B65B-F7C8-4D95-9E69-E563007F51E1}" dt="2025-08-05T23:20:36.652" v="787" actId="1076"/>
          <pc:sldLayoutMkLst>
            <pc:docMk/>
            <pc:sldMasterMk cId="3152402843" sldId="2147483690"/>
            <pc:sldLayoutMk cId="4288429044" sldId="2147483708"/>
          </pc:sldLayoutMkLst>
        </pc:sldLayoutChg>
        <pc:sldLayoutChg chg="modSp mod">
          <pc:chgData name="andreas febrian" userId="1b15e0ee-04bf-48a6-a8c3-adfead6d203a" providerId="ADAL" clId="{D459B65B-F7C8-4D95-9E69-E563007F51E1}" dt="2025-08-05T22:55:06.813" v="29" actId="27636"/>
          <pc:sldLayoutMkLst>
            <pc:docMk/>
            <pc:sldMasterMk cId="3152402843" sldId="2147483690"/>
            <pc:sldLayoutMk cId="1258343884" sldId="2147483709"/>
          </pc:sldLayoutMkLst>
        </pc:sldLayoutChg>
        <pc:sldLayoutChg chg="modSp mod modAnim">
          <pc:chgData name="andreas febrian" userId="1b15e0ee-04bf-48a6-a8c3-adfead6d203a" providerId="ADAL" clId="{D459B65B-F7C8-4D95-9E69-E563007F51E1}" dt="2025-08-06T00:10:53.935" v="1326" actId="207"/>
          <pc:sldLayoutMkLst>
            <pc:docMk/>
            <pc:sldMasterMk cId="3152402843" sldId="2147483690"/>
            <pc:sldLayoutMk cId="3039225457" sldId="2147483713"/>
          </pc:sldLayoutMkLst>
        </pc:sldLayoutChg>
        <pc:sldLayoutChg chg="addSp modSp mod">
          <pc:chgData name="andreas febrian" userId="1b15e0ee-04bf-48a6-a8c3-adfead6d203a" providerId="ADAL" clId="{D459B65B-F7C8-4D95-9E69-E563007F51E1}" dt="2025-08-05T23:20:50.777" v="791" actId="1076"/>
          <pc:sldLayoutMkLst>
            <pc:docMk/>
            <pc:sldMasterMk cId="3152402843" sldId="2147483690"/>
            <pc:sldLayoutMk cId="2632185962" sldId="2147483714"/>
          </pc:sldLayoutMkLst>
        </pc:sldLayoutChg>
        <pc:sldLayoutChg chg="addSp modSp mod">
          <pc:chgData name="andreas febrian" userId="1b15e0ee-04bf-48a6-a8c3-adfead6d203a" providerId="ADAL" clId="{D459B65B-F7C8-4D95-9E69-E563007F51E1}" dt="2025-08-05T23:20:43.260" v="789" actId="1076"/>
          <pc:sldLayoutMkLst>
            <pc:docMk/>
            <pc:sldMasterMk cId="3152402843" sldId="2147483690"/>
            <pc:sldLayoutMk cId="2092323882" sldId="2147483715"/>
          </pc:sldLayoutMkLst>
        </pc:sldLayoutChg>
        <pc:sldLayoutChg chg="addSp delSp modSp mod">
          <pc:chgData name="andreas febrian" userId="1b15e0ee-04bf-48a6-a8c3-adfead6d203a" providerId="ADAL" clId="{D459B65B-F7C8-4D95-9E69-E563007F51E1}" dt="2025-08-06T00:12:33.935" v="1330"/>
          <pc:sldLayoutMkLst>
            <pc:docMk/>
            <pc:sldMasterMk cId="3152402843" sldId="2147483690"/>
            <pc:sldLayoutMk cId="2702114953" sldId="2147483730"/>
          </pc:sldLayoutMkLst>
        </pc:sldLayoutChg>
        <pc:sldLayoutChg chg="addSp delSp modSp mod modAnim">
          <pc:chgData name="andreas febrian" userId="1b15e0ee-04bf-48a6-a8c3-adfead6d203a" providerId="ADAL" clId="{D459B65B-F7C8-4D95-9E69-E563007F51E1}" dt="2025-08-06T00:14:53.385" v="1334"/>
          <pc:sldLayoutMkLst>
            <pc:docMk/>
            <pc:sldMasterMk cId="3152402843" sldId="2147483690"/>
            <pc:sldLayoutMk cId="1325433375" sldId="2147483731"/>
          </pc:sldLayoutMkLst>
        </pc:sldLayoutChg>
        <pc:sldLayoutChg chg="addSp delSp modSp mod modAnim">
          <pc:chgData name="andreas febrian" userId="1b15e0ee-04bf-48a6-a8c3-adfead6d203a" providerId="ADAL" clId="{D459B65B-F7C8-4D95-9E69-E563007F51E1}" dt="2025-08-06T00:15:40.555" v="1337"/>
          <pc:sldLayoutMkLst>
            <pc:docMk/>
            <pc:sldMasterMk cId="3152402843" sldId="2147483690"/>
            <pc:sldLayoutMk cId="2949571721" sldId="2147483731"/>
          </pc:sldLayoutMkLst>
        </pc:sldLayoutChg>
      </pc:sldMasterChg>
      <pc:sldMasterChg chg="modSp mod modSldLayout">
        <pc:chgData name="andreas febrian" userId="1b15e0ee-04bf-48a6-a8c3-adfead6d203a" providerId="ADAL" clId="{D459B65B-F7C8-4D95-9E69-E563007F51E1}" dt="2025-08-06T00:03:42.121" v="1271" actId="207"/>
        <pc:sldMasterMkLst>
          <pc:docMk/>
          <pc:sldMasterMk cId="447571775" sldId="2147483719"/>
        </pc:sldMasterMkLst>
        <pc:sldLayoutChg chg="modSp mod">
          <pc:chgData name="andreas febrian" userId="1b15e0ee-04bf-48a6-a8c3-adfead6d203a" providerId="ADAL" clId="{D459B65B-F7C8-4D95-9E69-E563007F51E1}" dt="2025-08-05T23:04:15.795" v="175" actId="1076"/>
          <pc:sldLayoutMkLst>
            <pc:docMk/>
            <pc:sldMasterMk cId="447571775" sldId="2147483719"/>
            <pc:sldLayoutMk cId="1728052971" sldId="2147483720"/>
          </pc:sldLayoutMkLst>
        </pc:sldLayoutChg>
        <pc:sldLayoutChg chg="modSp mod">
          <pc:chgData name="andreas febrian" userId="1b15e0ee-04bf-48a6-a8c3-adfead6d203a" providerId="ADAL" clId="{D459B65B-F7C8-4D95-9E69-E563007F51E1}" dt="2025-08-05T22:55:06.793" v="25" actId="27636"/>
          <pc:sldLayoutMkLst>
            <pc:docMk/>
            <pc:sldMasterMk cId="447571775" sldId="2147483719"/>
            <pc:sldLayoutMk cId="3794317688" sldId="2147483721"/>
          </pc:sldLayoutMkLst>
        </pc:sldLayoutChg>
        <pc:sldLayoutChg chg="addSp delSp modSp mod">
          <pc:chgData name="andreas febrian" userId="1b15e0ee-04bf-48a6-a8c3-adfead6d203a" providerId="ADAL" clId="{D459B65B-F7C8-4D95-9E69-E563007F51E1}" dt="2025-08-05T23:04:32.956" v="177"/>
          <pc:sldLayoutMkLst>
            <pc:docMk/>
            <pc:sldMasterMk cId="447571775" sldId="2147483719"/>
            <pc:sldLayoutMk cId="602926395" sldId="2147483722"/>
          </pc:sldLayoutMkLst>
        </pc:sldLayoutChg>
        <pc:sldLayoutChg chg="addSp delSp modSp mod">
          <pc:chgData name="andreas febrian" userId="1b15e0ee-04bf-48a6-a8c3-adfead6d203a" providerId="ADAL" clId="{D459B65B-F7C8-4D95-9E69-E563007F51E1}" dt="2025-08-05T23:04:49.602" v="184" actId="6549"/>
          <pc:sldLayoutMkLst>
            <pc:docMk/>
            <pc:sldMasterMk cId="447571775" sldId="2147483719"/>
            <pc:sldLayoutMk cId="2253286548" sldId="2147483723"/>
          </pc:sldLayoutMkLst>
        </pc:sldLayoutChg>
      </pc:sldMasterChg>
      <pc:sldMasterChg chg="addSp delSp modSp mod modSldLayout">
        <pc:chgData name="andreas febrian" userId="1b15e0ee-04bf-48a6-a8c3-adfead6d203a" providerId="ADAL" clId="{D459B65B-F7C8-4D95-9E69-E563007F51E1}" dt="2025-08-06T00:08:25.838" v="1316"/>
        <pc:sldMasterMkLst>
          <pc:docMk/>
          <pc:sldMasterMk cId="3091469213" sldId="2147483724"/>
        </pc:sldMasterMkLst>
        <pc:sldLayoutChg chg="delSp modSp mod">
          <pc:chgData name="andreas febrian" userId="1b15e0ee-04bf-48a6-a8c3-adfead6d203a" providerId="ADAL" clId="{D459B65B-F7C8-4D95-9E69-E563007F51E1}" dt="2025-08-06T00:08:01.547" v="1314" actId="1076"/>
          <pc:sldLayoutMkLst>
            <pc:docMk/>
            <pc:sldMasterMk cId="3091469213" sldId="2147483724"/>
            <pc:sldLayoutMk cId="2281592147" sldId="2147483725"/>
          </pc:sldLayoutMkLst>
        </pc:sldLayoutChg>
        <pc:sldLayoutChg chg="delSp modSp mod">
          <pc:chgData name="andreas febrian" userId="1b15e0ee-04bf-48a6-a8c3-adfead6d203a" providerId="ADAL" clId="{D459B65B-F7C8-4D95-9E69-E563007F51E1}" dt="2025-08-05T23:17:40.741" v="655" actId="1076"/>
          <pc:sldLayoutMkLst>
            <pc:docMk/>
            <pc:sldMasterMk cId="3091469213" sldId="2147483724"/>
            <pc:sldLayoutMk cId="1702351659" sldId="2147483726"/>
          </pc:sldLayoutMkLst>
        </pc:sldLayoutChg>
        <pc:sldLayoutChg chg="delSp mod">
          <pc:chgData name="andreas febrian" userId="1b15e0ee-04bf-48a6-a8c3-adfead6d203a" providerId="ADAL" clId="{D459B65B-F7C8-4D95-9E69-E563007F51E1}" dt="2025-08-05T23:17:52.581" v="656" actId="478"/>
          <pc:sldLayoutMkLst>
            <pc:docMk/>
            <pc:sldMasterMk cId="3091469213" sldId="2147483724"/>
            <pc:sldLayoutMk cId="3287217569" sldId="2147483727"/>
          </pc:sldLayoutMkLst>
        </pc:sldLayoutChg>
        <pc:sldLayoutChg chg="addSp delSp mod">
          <pc:chgData name="andreas febrian" userId="1b15e0ee-04bf-48a6-a8c3-adfead6d203a" providerId="ADAL" clId="{D459B65B-F7C8-4D95-9E69-E563007F51E1}" dt="2025-08-05T23:17:54.985" v="657" actId="478"/>
          <pc:sldLayoutMkLst>
            <pc:docMk/>
            <pc:sldMasterMk cId="3091469213" sldId="2147483724"/>
            <pc:sldLayoutMk cId="898886863" sldId="2147483728"/>
          </pc:sldLayoutMkLst>
        </pc:sldLayoutChg>
        <pc:sldLayoutChg chg="addSp delSp modSp mod">
          <pc:chgData name="andreas febrian" userId="1b15e0ee-04bf-48a6-a8c3-adfead6d203a" providerId="ADAL" clId="{D459B65B-F7C8-4D95-9E69-E563007F51E1}" dt="2025-08-06T00:08:25.838" v="1316"/>
          <pc:sldLayoutMkLst>
            <pc:docMk/>
            <pc:sldMasterMk cId="3091469213" sldId="2147483724"/>
            <pc:sldLayoutMk cId="1938342890" sldId="2147483729"/>
          </pc:sldLayoutMkLst>
        </pc:sldLayoutChg>
      </pc:sldMasterChg>
    </pc:docChg>
  </pc:docChgLst>
  <pc:docChgLst>
    <pc:chgData name="andreas febrian" userId="1b15e0ee-04bf-48a6-a8c3-adfead6d203a" providerId="ADAL" clId="{9BF114DF-CCAC-401E-BD00-999EF11428AB}"/>
    <pc:docChg chg="addSld delSld modSection">
      <pc:chgData name="andreas febrian" userId="1b15e0ee-04bf-48a6-a8c3-adfead6d203a" providerId="ADAL" clId="{9BF114DF-CCAC-401E-BD00-999EF11428AB}" dt="2025-08-06T07:17:58.778" v="1" actId="47"/>
      <pc:docMkLst>
        <pc:docMk/>
      </pc:docMkLst>
      <pc:sldChg chg="del">
        <pc:chgData name="andreas febrian" userId="1b15e0ee-04bf-48a6-a8c3-adfead6d203a" providerId="ADAL" clId="{9BF114DF-CCAC-401E-BD00-999EF11428AB}" dt="2025-08-06T07:17:58.778" v="1" actId="47"/>
        <pc:sldMkLst>
          <pc:docMk/>
          <pc:sldMk cId="3980140577" sldId="330"/>
        </pc:sldMkLst>
      </pc:sldChg>
      <pc:sldChg chg="new">
        <pc:chgData name="andreas febrian" userId="1b15e0ee-04bf-48a6-a8c3-adfead6d203a" providerId="ADAL" clId="{9BF114DF-CCAC-401E-BD00-999EF11428AB}" dt="2025-08-06T07:17:56.641" v="0" actId="680"/>
        <pc:sldMkLst>
          <pc:docMk/>
          <pc:sldMk cId="1877049338" sldId="333"/>
        </pc:sldMkLst>
      </pc:sldChg>
      <pc:sldMasterChg chg="delSldLayout">
        <pc:chgData name="andreas febrian" userId="1b15e0ee-04bf-48a6-a8c3-adfead6d203a" providerId="ADAL" clId="{9BF114DF-CCAC-401E-BD00-999EF11428AB}" dt="2025-08-06T07:17:58.778" v="1" actId="47"/>
        <pc:sldMasterMkLst>
          <pc:docMk/>
          <pc:sldMasterMk cId="2272656055" sldId="2147483648"/>
        </pc:sldMasterMkLst>
        <pc:sldLayoutChg chg="del">
          <pc:chgData name="andreas febrian" userId="1b15e0ee-04bf-48a6-a8c3-adfead6d203a" providerId="ADAL" clId="{9BF114DF-CCAC-401E-BD00-999EF11428AB}" dt="2025-08-06T07:17:58.778" v="1" actId="47"/>
          <pc:sldLayoutMkLst>
            <pc:docMk/>
            <pc:sldMasterMk cId="2272656055" sldId="2147483648"/>
            <pc:sldLayoutMk cId="3219403247" sldId="2147483756"/>
          </pc:sldLayoutMkLst>
        </pc:sldLayoutChg>
      </pc:sldMasterChg>
    </pc:docChg>
  </pc:docChgLst>
  <pc:docChgLst>
    <pc:chgData name="magang dpjj4" userId="fdae230e-d705-4dad-9390-3d360415f7a6" providerId="ADAL" clId="{02D90E3B-B1F8-4CE7-9725-A9C4030E43FF}"/>
    <pc:docChg chg="undo custSel modSld modMainMaster">
      <pc:chgData name="magang dpjj4" userId="fdae230e-d705-4dad-9390-3d360415f7a6" providerId="ADAL" clId="{02D90E3B-B1F8-4CE7-9725-A9C4030E43FF}" dt="2025-08-26T08:05:56.545" v="58" actId="6264"/>
      <pc:docMkLst>
        <pc:docMk/>
      </pc:docMkLst>
      <pc:sldChg chg="addSp delSp modSp mod chgLayout">
        <pc:chgData name="magang dpjj4" userId="fdae230e-d705-4dad-9390-3d360415f7a6" providerId="ADAL" clId="{02D90E3B-B1F8-4CE7-9725-A9C4030E43FF}" dt="2025-08-26T08:05:56.545" v="58" actId="6264"/>
        <pc:sldMkLst>
          <pc:docMk/>
          <pc:sldMk cId="2378333584" sldId="256"/>
        </pc:sldMkLst>
        <pc:spChg chg="add mod ord">
          <ac:chgData name="magang dpjj4" userId="fdae230e-d705-4dad-9390-3d360415f7a6" providerId="ADAL" clId="{02D90E3B-B1F8-4CE7-9725-A9C4030E43FF}" dt="2025-08-26T08:05:56.545" v="58" actId="6264"/>
          <ac:spMkLst>
            <pc:docMk/>
            <pc:sldMk cId="2378333584" sldId="256"/>
            <ac:spMk id="2" creationId="{CB72F299-4BA2-178F-D70F-FE290A7C5A40}"/>
          </ac:spMkLst>
        </pc:spChg>
        <pc:spChg chg="add mod ord">
          <ac:chgData name="magang dpjj4" userId="fdae230e-d705-4dad-9390-3d360415f7a6" providerId="ADAL" clId="{02D90E3B-B1F8-4CE7-9725-A9C4030E43FF}" dt="2025-08-26T08:05:56.545" v="58" actId="6264"/>
          <ac:spMkLst>
            <pc:docMk/>
            <pc:sldMk cId="2378333584" sldId="256"/>
            <ac:spMk id="3" creationId="{161F95B3-4CC5-FA08-C4AF-A706A099FDB0}"/>
          </ac:spMkLst>
        </pc:spChg>
        <pc:spChg chg="add mod ord">
          <ac:chgData name="magang dpjj4" userId="fdae230e-d705-4dad-9390-3d360415f7a6" providerId="ADAL" clId="{02D90E3B-B1F8-4CE7-9725-A9C4030E43FF}" dt="2025-08-26T08:05:56.545" v="58" actId="6264"/>
          <ac:spMkLst>
            <pc:docMk/>
            <pc:sldMk cId="2378333584" sldId="256"/>
            <ac:spMk id="4" creationId="{CEBBBE8B-EB11-901E-CE95-4683B25FA986}"/>
          </ac:spMkLst>
        </pc:spChg>
      </pc:sldChg>
      <pc:sldChg chg="addSp delSp modSp mod chgLayout">
        <pc:chgData name="magang dpjj4" userId="fdae230e-d705-4dad-9390-3d360415f7a6" providerId="ADAL" clId="{02D90E3B-B1F8-4CE7-9725-A9C4030E43FF}" dt="2025-08-26T08:05:52.282" v="57" actId="6264"/>
        <pc:sldMkLst>
          <pc:docMk/>
          <pc:sldMk cId="3866791606" sldId="277"/>
        </pc:sldMkLst>
        <pc:spChg chg="add mod ord">
          <ac:chgData name="magang dpjj4" userId="fdae230e-d705-4dad-9390-3d360415f7a6" providerId="ADAL" clId="{02D90E3B-B1F8-4CE7-9725-A9C4030E43FF}" dt="2025-08-26T08:05:52.282" v="57" actId="6264"/>
          <ac:spMkLst>
            <pc:docMk/>
            <pc:sldMk cId="3866791606" sldId="277"/>
            <ac:spMk id="3" creationId="{2D1DB0E5-9004-FA61-B18E-0C7E5FA2E80F}"/>
          </ac:spMkLst>
        </pc:spChg>
        <pc:spChg chg="add mod ord">
          <ac:chgData name="magang dpjj4" userId="fdae230e-d705-4dad-9390-3d360415f7a6" providerId="ADAL" clId="{02D90E3B-B1F8-4CE7-9725-A9C4030E43FF}" dt="2025-08-26T08:05:52.282" v="57" actId="6264"/>
          <ac:spMkLst>
            <pc:docMk/>
            <pc:sldMk cId="3866791606" sldId="277"/>
            <ac:spMk id="4" creationId="{5554802D-E510-BA56-0299-1126DDEFE9A8}"/>
          </ac:spMkLst>
        </pc:spChg>
        <pc:spChg chg="add mod ord">
          <ac:chgData name="magang dpjj4" userId="fdae230e-d705-4dad-9390-3d360415f7a6" providerId="ADAL" clId="{02D90E3B-B1F8-4CE7-9725-A9C4030E43FF}" dt="2025-08-26T08:05:52.282" v="57" actId="6264"/>
          <ac:spMkLst>
            <pc:docMk/>
            <pc:sldMk cId="3866791606" sldId="277"/>
            <ac:spMk id="5" creationId="{478C2D95-37CA-70C0-DD05-3BB4D4112D60}"/>
          </ac:spMkLst>
        </pc:spChg>
      </pc:sldChg>
      <pc:sldChg chg="addSp delSp modSp mod chgLayout">
        <pc:chgData name="magang dpjj4" userId="fdae230e-d705-4dad-9390-3d360415f7a6" providerId="ADAL" clId="{02D90E3B-B1F8-4CE7-9725-A9C4030E43FF}" dt="2025-08-26T08:05:49.198" v="56" actId="6264"/>
        <pc:sldMkLst>
          <pc:docMk/>
          <pc:sldMk cId="3876183295" sldId="280"/>
        </pc:sldMkLst>
        <pc:spChg chg="add mod ord">
          <ac:chgData name="magang dpjj4" userId="fdae230e-d705-4dad-9390-3d360415f7a6" providerId="ADAL" clId="{02D90E3B-B1F8-4CE7-9725-A9C4030E43FF}" dt="2025-08-26T08:05:49.198" v="56" actId="6264"/>
          <ac:spMkLst>
            <pc:docMk/>
            <pc:sldMk cId="3876183295" sldId="280"/>
            <ac:spMk id="2" creationId="{0DDEEA7C-BB12-CB49-7598-1B9777E15244}"/>
          </ac:spMkLst>
        </pc:spChg>
        <pc:spChg chg="add mod ord">
          <ac:chgData name="magang dpjj4" userId="fdae230e-d705-4dad-9390-3d360415f7a6" providerId="ADAL" clId="{02D90E3B-B1F8-4CE7-9725-A9C4030E43FF}" dt="2025-08-26T08:05:49.198" v="56" actId="6264"/>
          <ac:spMkLst>
            <pc:docMk/>
            <pc:sldMk cId="3876183295" sldId="280"/>
            <ac:spMk id="6" creationId="{83BC8E54-1316-232D-C783-FDD9E97D8EE7}"/>
          </ac:spMkLst>
        </pc:spChg>
      </pc:sldChg>
      <pc:sldMasterChg chg="addSp delSp modSp mod modSldLayout">
        <pc:chgData name="magang dpjj4" userId="fdae230e-d705-4dad-9390-3d360415f7a6" providerId="ADAL" clId="{02D90E3B-B1F8-4CE7-9725-A9C4030E43FF}" dt="2025-08-26T08:00:59.197" v="44" actId="478"/>
        <pc:sldMasterMkLst>
          <pc:docMk/>
          <pc:sldMasterMk cId="2272656055" sldId="2147483648"/>
        </pc:sldMasterMkLst>
        <pc:grpChg chg="add del mod">
          <ac:chgData name="magang dpjj4" userId="fdae230e-d705-4dad-9390-3d360415f7a6" providerId="ADAL" clId="{02D90E3B-B1F8-4CE7-9725-A9C4030E43FF}" dt="2025-08-25T02:22:57.523" v="1" actId="165"/>
          <ac:grpSpMkLst>
            <pc:docMk/>
            <pc:sldMasterMk cId="2272656055" sldId="2147483648"/>
            <ac:grpSpMk id="2" creationId="{0D6104EE-A9A2-DF99-92B4-72DE72C2C2E9}"/>
          </ac:grpSpMkLst>
        </pc:grpChg>
        <pc:picChg chg="mod topLvl">
          <ac:chgData name="magang dpjj4" userId="fdae230e-d705-4dad-9390-3d360415f7a6" providerId="ADAL" clId="{02D90E3B-B1F8-4CE7-9725-A9C4030E43FF}" dt="2025-08-25T02:22:57.523" v="1" actId="165"/>
          <ac:picMkLst>
            <pc:docMk/>
            <pc:sldMasterMk cId="2272656055" sldId="2147483648"/>
            <ac:picMk id="41" creationId="{1501A789-4936-4B5B-BBD6-1167B3CC3813}"/>
          </ac:picMkLst>
        </pc:picChg>
        <pc:picChg chg="mod topLvl">
          <ac:chgData name="magang dpjj4" userId="fdae230e-d705-4dad-9390-3d360415f7a6" providerId="ADAL" clId="{02D90E3B-B1F8-4CE7-9725-A9C4030E43FF}" dt="2025-08-25T02:22:57.523" v="1" actId="165"/>
          <ac:picMkLst>
            <pc:docMk/>
            <pc:sldMasterMk cId="2272656055" sldId="2147483648"/>
            <ac:picMk id="42" creationId="{D08FD37A-1C7F-6852-ADD5-C754974FAD34}"/>
          </ac:picMkLst>
        </pc:picChg>
        <pc:picChg chg="mod topLvl">
          <ac:chgData name="magang dpjj4" userId="fdae230e-d705-4dad-9390-3d360415f7a6" providerId="ADAL" clId="{02D90E3B-B1F8-4CE7-9725-A9C4030E43FF}" dt="2025-08-25T02:22:57.523" v="1" actId="165"/>
          <ac:picMkLst>
            <pc:docMk/>
            <pc:sldMasterMk cId="2272656055" sldId="2147483648"/>
            <ac:picMk id="43" creationId="{C5892F53-71A1-0899-C71A-1A85C640EA1C}"/>
          </ac:picMkLst>
        </pc:picChg>
        <pc:picChg chg="mod topLvl">
          <ac:chgData name="magang dpjj4" userId="fdae230e-d705-4dad-9390-3d360415f7a6" providerId="ADAL" clId="{02D90E3B-B1F8-4CE7-9725-A9C4030E43FF}" dt="2025-08-25T02:22:57.523" v="1" actId="165"/>
          <ac:picMkLst>
            <pc:docMk/>
            <pc:sldMasterMk cId="2272656055" sldId="2147483648"/>
            <ac:picMk id="44" creationId="{78B508A7-ED72-2728-BA15-CC7FEBE6258A}"/>
          </ac:picMkLst>
        </pc:picChg>
        <pc:picChg chg="mod topLvl">
          <ac:chgData name="magang dpjj4" userId="fdae230e-d705-4dad-9390-3d360415f7a6" providerId="ADAL" clId="{02D90E3B-B1F8-4CE7-9725-A9C4030E43FF}" dt="2025-08-25T02:22:57.523" v="1" actId="165"/>
          <ac:picMkLst>
            <pc:docMk/>
            <pc:sldMasterMk cId="2272656055" sldId="2147483648"/>
            <ac:picMk id="45" creationId="{00000000-0000-0000-0000-000000000000}"/>
          </ac:picMkLst>
        </pc:picChg>
        <pc:picChg chg="mod topLvl">
          <ac:chgData name="magang dpjj4" userId="fdae230e-d705-4dad-9390-3d360415f7a6" providerId="ADAL" clId="{02D90E3B-B1F8-4CE7-9725-A9C4030E43FF}" dt="2025-08-25T02:22:57.523" v="1" actId="165"/>
          <ac:picMkLst>
            <pc:docMk/>
            <pc:sldMasterMk cId="2272656055" sldId="2147483648"/>
            <ac:picMk id="46" creationId="{00000000-0000-0000-0000-000000000000}"/>
          </ac:picMkLst>
        </pc:picChg>
        <pc:sldLayoutChg chg="delSp mod">
          <pc:chgData name="magang dpjj4" userId="fdae230e-d705-4dad-9390-3d360415f7a6" providerId="ADAL" clId="{02D90E3B-B1F8-4CE7-9725-A9C4030E43FF}" dt="2025-08-26T08:00:53.862" v="42" actId="478"/>
          <pc:sldLayoutMkLst>
            <pc:docMk/>
            <pc:sldMasterMk cId="2272656055" sldId="2147483648"/>
            <pc:sldLayoutMk cId="3176475304" sldId="2147483649"/>
          </pc:sldLayoutMkLst>
        </pc:sldLayoutChg>
        <pc:sldLayoutChg chg="delSp mod">
          <pc:chgData name="magang dpjj4" userId="fdae230e-d705-4dad-9390-3d360415f7a6" providerId="ADAL" clId="{02D90E3B-B1F8-4CE7-9725-A9C4030E43FF}" dt="2025-08-26T08:00:56.629" v="43" actId="478"/>
          <pc:sldLayoutMkLst>
            <pc:docMk/>
            <pc:sldMasterMk cId="2272656055" sldId="2147483648"/>
            <pc:sldLayoutMk cId="1586370855" sldId="2147483650"/>
          </pc:sldLayoutMkLst>
        </pc:sldLayoutChg>
        <pc:sldLayoutChg chg="delSp mod">
          <pc:chgData name="magang dpjj4" userId="fdae230e-d705-4dad-9390-3d360415f7a6" providerId="ADAL" clId="{02D90E3B-B1F8-4CE7-9725-A9C4030E43FF}" dt="2025-08-26T08:00:59.197" v="44" actId="478"/>
          <pc:sldLayoutMkLst>
            <pc:docMk/>
            <pc:sldMasterMk cId="2272656055" sldId="2147483648"/>
            <pc:sldLayoutMk cId="1108812352" sldId="2147483651"/>
          </pc:sldLayoutMkLst>
        </pc:sldLayoutChg>
      </pc:sldMasterChg>
      <pc:sldMasterChg chg="delSp mod modSldLayout">
        <pc:chgData name="magang dpjj4" userId="fdae230e-d705-4dad-9390-3d360415f7a6" providerId="ADAL" clId="{02D90E3B-B1F8-4CE7-9725-A9C4030E43FF}" dt="2025-08-26T08:01:09.278" v="47" actId="478"/>
        <pc:sldMasterMkLst>
          <pc:docMk/>
          <pc:sldMasterMk cId="2114373809" sldId="2147483659"/>
        </pc:sldMasterMkLst>
        <pc:sldLayoutChg chg="delSp mod">
          <pc:chgData name="magang dpjj4" userId="fdae230e-d705-4dad-9390-3d360415f7a6" providerId="ADAL" clId="{02D90E3B-B1F8-4CE7-9725-A9C4030E43FF}" dt="2025-08-26T08:01:05.885" v="46" actId="478"/>
          <pc:sldLayoutMkLst>
            <pc:docMk/>
            <pc:sldMasterMk cId="2114373809" sldId="2147483659"/>
            <pc:sldLayoutMk cId="333182864" sldId="2147483661"/>
          </pc:sldLayoutMkLst>
        </pc:sldLayoutChg>
        <pc:sldLayoutChg chg="delSp mod">
          <pc:chgData name="magang dpjj4" userId="fdae230e-d705-4dad-9390-3d360415f7a6" providerId="ADAL" clId="{02D90E3B-B1F8-4CE7-9725-A9C4030E43FF}" dt="2025-08-26T08:01:09.278" v="47" actId="478"/>
          <pc:sldLayoutMkLst>
            <pc:docMk/>
            <pc:sldMasterMk cId="2114373809" sldId="2147483659"/>
            <pc:sldLayoutMk cId="4258285077" sldId="2147483662"/>
          </pc:sldLayoutMkLst>
        </pc:sldLayoutChg>
      </pc:sldMasterChg>
      <pc:sldMasterChg chg="modSldLayout">
        <pc:chgData name="magang dpjj4" userId="fdae230e-d705-4dad-9390-3d360415f7a6" providerId="ADAL" clId="{02D90E3B-B1F8-4CE7-9725-A9C4030E43FF}" dt="2025-08-25T02:51:57.806" v="40" actId="1036"/>
        <pc:sldMasterMkLst>
          <pc:docMk/>
          <pc:sldMasterMk cId="3152402843" sldId="2147483690"/>
        </pc:sldMasterMkLst>
        <pc:sldLayoutChg chg="addSp delSp modSp mod">
          <pc:chgData name="magang dpjj4" userId="fdae230e-d705-4dad-9390-3d360415f7a6" providerId="ADAL" clId="{02D90E3B-B1F8-4CE7-9725-A9C4030E43FF}" dt="2025-08-25T02:51:57.806" v="40" actId="1036"/>
          <pc:sldLayoutMkLst>
            <pc:docMk/>
            <pc:sldMasterMk cId="3152402843" sldId="2147483690"/>
            <pc:sldLayoutMk cId="854412769" sldId="2147483692"/>
          </pc:sldLayoutMkLst>
          <pc:spChg chg="mod">
            <ac:chgData name="magang dpjj4" userId="fdae230e-d705-4dad-9390-3d360415f7a6" providerId="ADAL" clId="{02D90E3B-B1F8-4CE7-9725-A9C4030E43FF}" dt="2025-08-25T02:51:29.059" v="29" actId="164"/>
            <ac:spMkLst>
              <pc:docMk/>
              <pc:sldMasterMk cId="3152402843" sldId="2147483690"/>
              <pc:sldLayoutMk cId="854412769" sldId="2147483692"/>
              <ac:spMk id="3" creationId="{2CCD77FD-1ECE-BEB3-6062-7FBA1D4D40E7}"/>
            </ac:spMkLst>
          </pc:spChg>
          <pc:spChg chg="mod topLvl">
            <ac:chgData name="magang dpjj4" userId="fdae230e-d705-4dad-9390-3d360415f7a6" providerId="ADAL" clId="{02D90E3B-B1F8-4CE7-9725-A9C4030E43FF}" dt="2025-08-25T02:51:29.059" v="29" actId="164"/>
            <ac:spMkLst>
              <pc:docMk/>
              <pc:sldMasterMk cId="3152402843" sldId="2147483690"/>
              <pc:sldLayoutMk cId="854412769" sldId="2147483692"/>
              <ac:spMk id="4" creationId="{48BDBED8-1853-4DD9-97C6-D6652FA0839F}"/>
            </ac:spMkLst>
          </pc:spChg>
          <pc:spChg chg="mod ord">
            <ac:chgData name="magang dpjj4" userId="fdae230e-d705-4dad-9390-3d360415f7a6" providerId="ADAL" clId="{02D90E3B-B1F8-4CE7-9725-A9C4030E43FF}" dt="2025-08-25T02:51:38.727" v="31" actId="167"/>
            <ac:spMkLst>
              <pc:docMk/>
              <pc:sldMasterMk cId="3152402843" sldId="2147483690"/>
              <pc:sldLayoutMk cId="854412769" sldId="2147483692"/>
              <ac:spMk id="8" creationId="{862ABF99-7271-4A69-A2F9-59D5E7E38851}"/>
            </ac:spMkLst>
          </pc:spChg>
          <pc:grpChg chg="add mod ord">
            <ac:chgData name="magang dpjj4" userId="fdae230e-d705-4dad-9390-3d360415f7a6" providerId="ADAL" clId="{02D90E3B-B1F8-4CE7-9725-A9C4030E43FF}" dt="2025-08-25T02:51:44.531" v="32" actId="14100"/>
            <ac:grpSpMkLst>
              <pc:docMk/>
              <pc:sldMasterMk cId="3152402843" sldId="2147483690"/>
              <pc:sldLayoutMk cId="854412769" sldId="2147483692"/>
              <ac:grpSpMk id="9" creationId="{7EC67F28-53EB-A663-A55D-27B2D2E34042}"/>
            </ac:grpSpMkLst>
          </pc:grpChg>
          <pc:grpChg chg="mod ord topLvl">
            <ac:chgData name="magang dpjj4" userId="fdae230e-d705-4dad-9390-3d360415f7a6" providerId="ADAL" clId="{02D90E3B-B1F8-4CE7-9725-A9C4030E43FF}" dt="2025-08-25T02:51:57.806" v="40" actId="1036"/>
            <ac:grpSpMkLst>
              <pc:docMk/>
              <pc:sldMasterMk cId="3152402843" sldId="2147483690"/>
              <pc:sldLayoutMk cId="854412769" sldId="2147483692"/>
              <ac:grpSpMk id="14" creationId="{5A3C3DFD-E6A7-76FF-934B-23DA684A462D}"/>
            </ac:grpSpMkLst>
          </pc:grpChg>
          <pc:picChg chg="mod">
            <ac:chgData name="magang dpjj4" userId="fdae230e-d705-4dad-9390-3d360415f7a6" providerId="ADAL" clId="{02D90E3B-B1F8-4CE7-9725-A9C4030E43FF}" dt="2025-08-25T02:50:56.808" v="21" actId="165"/>
            <ac:picMkLst>
              <pc:docMk/>
              <pc:sldMasterMk cId="3152402843" sldId="2147483690"/>
              <pc:sldLayoutMk cId="854412769" sldId="2147483692"/>
              <ac:picMk id="15" creationId="{65F26333-EFCB-4903-92A0-C927629FDEB3}"/>
            </ac:picMkLst>
          </pc:picChg>
          <pc:picChg chg="mod">
            <ac:chgData name="magang dpjj4" userId="fdae230e-d705-4dad-9390-3d360415f7a6" providerId="ADAL" clId="{02D90E3B-B1F8-4CE7-9725-A9C4030E43FF}" dt="2025-08-25T02:50:56.808" v="21" actId="165"/>
            <ac:picMkLst>
              <pc:docMk/>
              <pc:sldMasterMk cId="3152402843" sldId="2147483690"/>
              <pc:sldLayoutMk cId="854412769" sldId="2147483692"/>
              <ac:picMk id="16" creationId="{A872FB5E-E281-1450-E1BE-B766D936090B}"/>
            </ac:picMkLst>
          </pc:picChg>
          <pc:picChg chg="mod">
            <ac:chgData name="magang dpjj4" userId="fdae230e-d705-4dad-9390-3d360415f7a6" providerId="ADAL" clId="{02D90E3B-B1F8-4CE7-9725-A9C4030E43FF}" dt="2025-08-25T02:50:56.808" v="21" actId="165"/>
            <ac:picMkLst>
              <pc:docMk/>
              <pc:sldMasterMk cId="3152402843" sldId="2147483690"/>
              <pc:sldLayoutMk cId="854412769" sldId="2147483692"/>
              <ac:picMk id="17" creationId="{C13AD938-6B16-AE4A-7F46-C892817011E4}"/>
            </ac:picMkLst>
          </pc:picChg>
          <pc:picChg chg="mod">
            <ac:chgData name="magang dpjj4" userId="fdae230e-d705-4dad-9390-3d360415f7a6" providerId="ADAL" clId="{02D90E3B-B1F8-4CE7-9725-A9C4030E43FF}" dt="2025-08-25T02:50:56.808" v="21" actId="165"/>
            <ac:picMkLst>
              <pc:docMk/>
              <pc:sldMasterMk cId="3152402843" sldId="2147483690"/>
              <pc:sldLayoutMk cId="854412769" sldId="2147483692"/>
              <ac:picMk id="18" creationId="{00A6F286-9BE4-1474-6222-3EBF3018194B}"/>
            </ac:picMkLst>
          </pc:picChg>
          <pc:picChg chg="mod">
            <ac:chgData name="magang dpjj4" userId="fdae230e-d705-4dad-9390-3d360415f7a6" providerId="ADAL" clId="{02D90E3B-B1F8-4CE7-9725-A9C4030E43FF}" dt="2025-08-25T02:50:56.808" v="21" actId="165"/>
            <ac:picMkLst>
              <pc:docMk/>
              <pc:sldMasterMk cId="3152402843" sldId="2147483690"/>
              <pc:sldLayoutMk cId="854412769" sldId="2147483692"/>
              <ac:picMk id="19" creationId="{CC916BAE-4BDD-ACFC-06C9-66FEEEDA8348}"/>
            </ac:picMkLst>
          </pc:picChg>
          <pc:picChg chg="mod">
            <ac:chgData name="magang dpjj4" userId="fdae230e-d705-4dad-9390-3d360415f7a6" providerId="ADAL" clId="{02D90E3B-B1F8-4CE7-9725-A9C4030E43FF}" dt="2025-08-25T02:50:56.808" v="21" actId="165"/>
            <ac:picMkLst>
              <pc:docMk/>
              <pc:sldMasterMk cId="3152402843" sldId="2147483690"/>
              <pc:sldLayoutMk cId="854412769" sldId="2147483692"/>
              <ac:picMk id="20" creationId="{603C5EED-B9B4-A8A8-03F8-E80A130D4C16}"/>
            </ac:picMkLst>
          </pc:picChg>
        </pc:sldLayoutChg>
        <pc:sldLayoutChg chg="addSp delSp modSp mod">
          <pc:chgData name="magang dpjj4" userId="fdae230e-d705-4dad-9390-3d360415f7a6" providerId="ADAL" clId="{02D90E3B-B1F8-4CE7-9725-A9C4030E43FF}" dt="2025-08-25T02:29:18.986" v="9" actId="478"/>
          <pc:sldLayoutMkLst>
            <pc:docMk/>
            <pc:sldMasterMk cId="3152402843" sldId="2147483690"/>
            <pc:sldLayoutMk cId="4199455056" sldId="2147483716"/>
          </pc:sldLayoutMkLst>
        </pc:sldLayoutChg>
        <pc:sldLayoutChg chg="addSp delSp modSp mod">
          <pc:chgData name="magang dpjj4" userId="fdae230e-d705-4dad-9390-3d360415f7a6" providerId="ADAL" clId="{02D90E3B-B1F8-4CE7-9725-A9C4030E43FF}" dt="2025-08-25T02:29:04.322" v="6" actId="1076"/>
          <pc:sldLayoutMkLst>
            <pc:docMk/>
            <pc:sldMasterMk cId="3152402843" sldId="2147483690"/>
            <pc:sldLayoutMk cId="960910415" sldId="2147483755"/>
          </pc:sldLayoutMkLst>
          <pc:grpChg chg="add mod">
            <ac:chgData name="magang dpjj4" userId="fdae230e-d705-4dad-9390-3d360415f7a6" providerId="ADAL" clId="{02D90E3B-B1F8-4CE7-9725-A9C4030E43FF}" dt="2025-08-25T02:29:04.322" v="6" actId="1076"/>
            <ac:grpSpMkLst>
              <pc:docMk/>
              <pc:sldMasterMk cId="3152402843" sldId="2147483690"/>
              <pc:sldLayoutMk cId="960910415" sldId="2147483755"/>
              <ac:grpSpMk id="4" creationId="{FD5779CF-6D21-FA61-0D89-B7D1708DEC30}"/>
            </ac:grpSpMkLst>
          </pc:grpChg>
          <pc:picChg chg="mod">
            <ac:chgData name="magang dpjj4" userId="fdae230e-d705-4dad-9390-3d360415f7a6" providerId="ADAL" clId="{02D90E3B-B1F8-4CE7-9725-A9C4030E43FF}" dt="2025-08-25T02:29:01.494" v="5"/>
            <ac:picMkLst>
              <pc:docMk/>
              <pc:sldMasterMk cId="3152402843" sldId="2147483690"/>
              <pc:sldLayoutMk cId="960910415" sldId="2147483755"/>
              <ac:picMk id="6" creationId="{7FA433BF-B772-370E-1994-D46F3F634B05}"/>
            </ac:picMkLst>
          </pc:picChg>
          <pc:picChg chg="mod">
            <ac:chgData name="magang dpjj4" userId="fdae230e-d705-4dad-9390-3d360415f7a6" providerId="ADAL" clId="{02D90E3B-B1F8-4CE7-9725-A9C4030E43FF}" dt="2025-08-25T02:29:01.494" v="5"/>
            <ac:picMkLst>
              <pc:docMk/>
              <pc:sldMasterMk cId="3152402843" sldId="2147483690"/>
              <pc:sldLayoutMk cId="960910415" sldId="2147483755"/>
              <ac:picMk id="11" creationId="{28A48331-122F-A91C-C5BA-51C61F629093}"/>
            </ac:picMkLst>
          </pc:picChg>
          <pc:picChg chg="mod">
            <ac:chgData name="magang dpjj4" userId="fdae230e-d705-4dad-9390-3d360415f7a6" providerId="ADAL" clId="{02D90E3B-B1F8-4CE7-9725-A9C4030E43FF}" dt="2025-08-25T02:29:01.494" v="5"/>
            <ac:picMkLst>
              <pc:docMk/>
              <pc:sldMasterMk cId="3152402843" sldId="2147483690"/>
              <pc:sldLayoutMk cId="960910415" sldId="2147483755"/>
              <ac:picMk id="12" creationId="{8472F49B-5CA7-D2F2-B900-81A291F1DADD}"/>
            </ac:picMkLst>
          </pc:picChg>
          <pc:picChg chg="mod">
            <ac:chgData name="magang dpjj4" userId="fdae230e-d705-4dad-9390-3d360415f7a6" providerId="ADAL" clId="{02D90E3B-B1F8-4CE7-9725-A9C4030E43FF}" dt="2025-08-25T02:29:01.494" v="5"/>
            <ac:picMkLst>
              <pc:docMk/>
              <pc:sldMasterMk cId="3152402843" sldId="2147483690"/>
              <pc:sldLayoutMk cId="960910415" sldId="2147483755"/>
              <ac:picMk id="14" creationId="{CF8551EC-FADF-3B2D-77D6-E7FED23C7A48}"/>
            </ac:picMkLst>
          </pc:picChg>
          <pc:picChg chg="mod">
            <ac:chgData name="magang dpjj4" userId="fdae230e-d705-4dad-9390-3d360415f7a6" providerId="ADAL" clId="{02D90E3B-B1F8-4CE7-9725-A9C4030E43FF}" dt="2025-08-25T02:29:01.494" v="5"/>
            <ac:picMkLst>
              <pc:docMk/>
              <pc:sldMasterMk cId="3152402843" sldId="2147483690"/>
              <pc:sldLayoutMk cId="960910415" sldId="2147483755"/>
              <ac:picMk id="15" creationId="{50368654-0932-5BB9-C655-337F94965033}"/>
            </ac:picMkLst>
          </pc:picChg>
          <pc:picChg chg="mod">
            <ac:chgData name="magang dpjj4" userId="fdae230e-d705-4dad-9390-3d360415f7a6" providerId="ADAL" clId="{02D90E3B-B1F8-4CE7-9725-A9C4030E43FF}" dt="2025-08-25T02:29:01.494" v="5"/>
            <ac:picMkLst>
              <pc:docMk/>
              <pc:sldMasterMk cId="3152402843" sldId="2147483690"/>
              <pc:sldLayoutMk cId="960910415" sldId="2147483755"/>
              <ac:picMk id="16" creationId="{6D96318C-39E1-54D7-E9D0-144966749787}"/>
            </ac:picMkLst>
          </pc:picChg>
        </pc:sldLayoutChg>
      </pc:sldMasterChg>
      <pc:sldMasterChg chg="delSp mod modSldLayout">
        <pc:chgData name="magang dpjj4" userId="fdae230e-d705-4dad-9390-3d360415f7a6" providerId="ADAL" clId="{02D90E3B-B1F8-4CE7-9725-A9C4030E43FF}" dt="2025-08-26T08:01:26.454" v="52" actId="478"/>
        <pc:sldMasterMkLst>
          <pc:docMk/>
          <pc:sldMasterMk cId="447571775" sldId="2147483719"/>
        </pc:sldMasterMkLst>
        <pc:sldLayoutChg chg="delSp mod">
          <pc:chgData name="magang dpjj4" userId="fdae230e-d705-4dad-9390-3d360415f7a6" providerId="ADAL" clId="{02D90E3B-B1F8-4CE7-9725-A9C4030E43FF}" dt="2025-08-26T08:01:15.783" v="49" actId="478"/>
          <pc:sldLayoutMkLst>
            <pc:docMk/>
            <pc:sldMasterMk cId="447571775" sldId="2147483719"/>
            <pc:sldLayoutMk cId="1728052971" sldId="2147483720"/>
          </pc:sldLayoutMkLst>
        </pc:sldLayoutChg>
        <pc:sldLayoutChg chg="delSp mod">
          <pc:chgData name="magang dpjj4" userId="fdae230e-d705-4dad-9390-3d360415f7a6" providerId="ADAL" clId="{02D90E3B-B1F8-4CE7-9725-A9C4030E43FF}" dt="2025-08-26T08:01:20.646" v="50" actId="478"/>
          <pc:sldLayoutMkLst>
            <pc:docMk/>
            <pc:sldMasterMk cId="447571775" sldId="2147483719"/>
            <pc:sldLayoutMk cId="3794317688" sldId="2147483721"/>
          </pc:sldLayoutMkLst>
        </pc:sldLayoutChg>
        <pc:sldLayoutChg chg="delSp mod">
          <pc:chgData name="magang dpjj4" userId="fdae230e-d705-4dad-9390-3d360415f7a6" providerId="ADAL" clId="{02D90E3B-B1F8-4CE7-9725-A9C4030E43FF}" dt="2025-08-26T08:01:23.341" v="51" actId="478"/>
          <pc:sldLayoutMkLst>
            <pc:docMk/>
            <pc:sldMasterMk cId="447571775" sldId="2147483719"/>
            <pc:sldLayoutMk cId="602926395" sldId="2147483722"/>
          </pc:sldLayoutMkLst>
        </pc:sldLayoutChg>
        <pc:sldLayoutChg chg="delSp mod">
          <pc:chgData name="magang dpjj4" userId="fdae230e-d705-4dad-9390-3d360415f7a6" providerId="ADAL" clId="{02D90E3B-B1F8-4CE7-9725-A9C4030E43FF}" dt="2025-08-26T08:01:26.454" v="52" actId="478"/>
          <pc:sldLayoutMkLst>
            <pc:docMk/>
            <pc:sldMasterMk cId="447571775" sldId="2147483719"/>
            <pc:sldLayoutMk cId="2253286548" sldId="2147483723"/>
          </pc:sldLayoutMkLst>
        </pc:sldLayoutChg>
      </pc:sldMasterChg>
      <pc:sldMasterChg chg="modSldLayout">
        <pc:chgData name="magang dpjj4" userId="fdae230e-d705-4dad-9390-3d360415f7a6" providerId="ADAL" clId="{02D90E3B-B1F8-4CE7-9725-A9C4030E43FF}" dt="2025-08-25T02:28:42.673" v="3" actId="207"/>
        <pc:sldMasterMkLst>
          <pc:docMk/>
          <pc:sldMasterMk cId="2382079558" sldId="2147483741"/>
        </pc:sldMasterMkLst>
        <pc:sldLayoutChg chg="modSp">
          <pc:chgData name="magang dpjj4" userId="fdae230e-d705-4dad-9390-3d360415f7a6" providerId="ADAL" clId="{02D90E3B-B1F8-4CE7-9725-A9C4030E43FF}" dt="2025-08-25T02:28:39.349" v="2" actId="207"/>
          <pc:sldLayoutMkLst>
            <pc:docMk/>
            <pc:sldMasterMk cId="2382079558" sldId="2147483741"/>
            <pc:sldLayoutMk cId="2811962974" sldId="2147483742"/>
          </pc:sldLayoutMkLst>
          <pc:spChg chg="mod">
            <ac:chgData name="magang dpjj4" userId="fdae230e-d705-4dad-9390-3d360415f7a6" providerId="ADAL" clId="{02D90E3B-B1F8-4CE7-9725-A9C4030E43FF}" dt="2025-08-25T02:28:39.349" v="2" actId="207"/>
            <ac:spMkLst>
              <pc:docMk/>
              <pc:sldMasterMk cId="2382079558" sldId="2147483741"/>
              <pc:sldLayoutMk cId="2811962974" sldId="2147483742"/>
              <ac:spMk id="7" creationId="{A7C90538-4FCE-F0E8-4F55-32315E2486A8}"/>
            </ac:spMkLst>
          </pc:spChg>
        </pc:sldLayoutChg>
        <pc:sldLayoutChg chg="modSp">
          <pc:chgData name="magang dpjj4" userId="fdae230e-d705-4dad-9390-3d360415f7a6" providerId="ADAL" clId="{02D90E3B-B1F8-4CE7-9725-A9C4030E43FF}" dt="2025-08-25T02:28:42.673" v="3" actId="207"/>
          <pc:sldLayoutMkLst>
            <pc:docMk/>
            <pc:sldMasterMk cId="2382079558" sldId="2147483741"/>
            <pc:sldLayoutMk cId="2567159487" sldId="2147483743"/>
          </pc:sldLayoutMkLst>
          <pc:spChg chg="mod">
            <ac:chgData name="magang dpjj4" userId="fdae230e-d705-4dad-9390-3d360415f7a6" providerId="ADAL" clId="{02D90E3B-B1F8-4CE7-9725-A9C4030E43FF}" dt="2025-08-25T02:28:42.673" v="3" actId="207"/>
            <ac:spMkLst>
              <pc:docMk/>
              <pc:sldMasterMk cId="2382079558" sldId="2147483741"/>
              <pc:sldLayoutMk cId="2567159487" sldId="2147483743"/>
              <ac:spMk id="7" creationId="{8FA8F7A1-11EF-9AC5-6A7F-4B1B616E7084}"/>
            </ac:spMkLst>
          </pc:spChg>
        </pc:sldLayoutChg>
      </pc:sldMasterChg>
    </pc:docChg>
  </pc:docChgLst>
  <pc:docChgLst>
    <pc:chgData name="magang dpjj4" userId="fdae230e-d705-4dad-9390-3d360415f7a6" providerId="ADAL" clId="{62645C83-A903-49AE-BB31-55E6A67B7643}"/>
    <pc:docChg chg="custSel modMainMaster">
      <pc:chgData name="magang dpjj4" userId="fdae230e-d705-4dad-9390-3d360415f7a6" providerId="ADAL" clId="{62645C83-A903-49AE-BB31-55E6A67B7643}" dt="2025-09-09T03:24:55.359" v="43" actId="1076"/>
      <pc:docMkLst>
        <pc:docMk/>
      </pc:docMkLst>
      <pc:sldMasterChg chg="modSldLayout sldLayoutOrd">
        <pc:chgData name="magang dpjj4" userId="fdae230e-d705-4dad-9390-3d360415f7a6" providerId="ADAL" clId="{62645C83-A903-49AE-BB31-55E6A67B7643}" dt="2025-09-09T03:24:55.359" v="43" actId="1076"/>
        <pc:sldMasterMkLst>
          <pc:docMk/>
          <pc:sldMasterMk cId="2286500628" sldId="2147483702"/>
        </pc:sldMasterMkLst>
        <pc:sldLayoutChg chg="ord">
          <pc:chgData name="magang dpjj4" userId="fdae230e-d705-4dad-9390-3d360415f7a6" providerId="ADAL" clId="{62645C83-A903-49AE-BB31-55E6A67B7643}" dt="2025-09-09T03:20:36.483" v="6" actId="20578"/>
          <pc:sldLayoutMkLst>
            <pc:docMk/>
            <pc:sldMasterMk cId="2286500628" sldId="2147483702"/>
            <pc:sldLayoutMk cId="2230279566" sldId="2147483710"/>
          </pc:sldLayoutMkLst>
        </pc:sldLayoutChg>
        <pc:sldLayoutChg chg="delSp modSp mod delAnim">
          <pc:chgData name="magang dpjj4" userId="fdae230e-d705-4dad-9390-3d360415f7a6" providerId="ADAL" clId="{62645C83-A903-49AE-BB31-55E6A67B7643}" dt="2025-09-09T03:24:25.859" v="41" actId="1076"/>
          <pc:sldLayoutMkLst>
            <pc:docMk/>
            <pc:sldMasterMk cId="2286500628" sldId="2147483702"/>
            <pc:sldLayoutMk cId="1589279484" sldId="2147483734"/>
          </pc:sldLayoutMkLst>
          <pc:spChg chg="mod">
            <ac:chgData name="magang dpjj4" userId="fdae230e-d705-4dad-9390-3d360415f7a6" providerId="ADAL" clId="{62645C83-A903-49AE-BB31-55E6A67B7643}" dt="2025-09-09T03:24:10.234" v="39" actId="14100"/>
            <ac:spMkLst>
              <pc:docMk/>
              <pc:sldMasterMk cId="2286500628" sldId="2147483702"/>
              <pc:sldLayoutMk cId="1589279484" sldId="2147483734"/>
              <ac:spMk id="2" creationId="{965C40E0-F802-4701-C5A4-25E1216D9527}"/>
            </ac:spMkLst>
          </pc:spChg>
          <pc:spChg chg="del">
            <ac:chgData name="magang dpjj4" userId="fdae230e-d705-4dad-9390-3d360415f7a6" providerId="ADAL" clId="{62645C83-A903-49AE-BB31-55E6A67B7643}" dt="2025-09-09T03:23:56.046" v="35" actId="478"/>
            <ac:spMkLst>
              <pc:docMk/>
              <pc:sldMasterMk cId="2286500628" sldId="2147483702"/>
              <pc:sldLayoutMk cId="1589279484" sldId="2147483734"/>
              <ac:spMk id="4" creationId="{83D8A426-581A-44E4-A818-9B268CAD6C3B}"/>
            </ac:spMkLst>
          </pc:spChg>
          <pc:spChg chg="del">
            <ac:chgData name="magang dpjj4" userId="fdae230e-d705-4dad-9390-3d360415f7a6" providerId="ADAL" clId="{62645C83-A903-49AE-BB31-55E6A67B7643}" dt="2025-09-09T03:23:58.593" v="36" actId="478"/>
            <ac:spMkLst>
              <pc:docMk/>
              <pc:sldMasterMk cId="2286500628" sldId="2147483702"/>
              <pc:sldLayoutMk cId="1589279484" sldId="2147483734"/>
              <ac:spMk id="7" creationId="{3AFBC6FD-FCE1-45CF-B959-640AA3DBF123}"/>
            </ac:spMkLst>
          </pc:spChg>
          <pc:spChg chg="mod">
            <ac:chgData name="magang dpjj4" userId="fdae230e-d705-4dad-9390-3d360415f7a6" providerId="ADAL" clId="{62645C83-A903-49AE-BB31-55E6A67B7643}" dt="2025-09-09T03:24:25.859" v="41" actId="1076"/>
            <ac:spMkLst>
              <pc:docMk/>
              <pc:sldMasterMk cId="2286500628" sldId="2147483702"/>
              <pc:sldLayoutMk cId="1589279484" sldId="2147483734"/>
              <ac:spMk id="8" creationId="{7B1A81EF-00AD-44E5-B4CD-714B6AF2C0C5}"/>
            </ac:spMkLst>
          </pc:spChg>
          <pc:spChg chg="mod">
            <ac:chgData name="magang dpjj4" userId="fdae230e-d705-4dad-9390-3d360415f7a6" providerId="ADAL" clId="{62645C83-A903-49AE-BB31-55E6A67B7643}" dt="2025-09-09T03:24:25.859" v="41" actId="1076"/>
            <ac:spMkLst>
              <pc:docMk/>
              <pc:sldMasterMk cId="2286500628" sldId="2147483702"/>
              <pc:sldLayoutMk cId="1589279484" sldId="2147483734"/>
              <ac:spMk id="10" creationId="{245F817F-2D6D-4AD0-B0F9-C76D91B59F4B}"/>
            </ac:spMkLst>
          </pc:spChg>
        </pc:sldLayoutChg>
        <pc:sldLayoutChg chg="delSp modSp mod delAnim">
          <pc:chgData name="magang dpjj4" userId="fdae230e-d705-4dad-9390-3d360415f7a6" providerId="ADAL" clId="{62645C83-A903-49AE-BB31-55E6A67B7643}" dt="2025-09-09T03:24:55.359" v="43" actId="1076"/>
          <pc:sldLayoutMkLst>
            <pc:docMk/>
            <pc:sldMasterMk cId="2286500628" sldId="2147483702"/>
            <pc:sldLayoutMk cId="258251332" sldId="2147483735"/>
          </pc:sldLayoutMkLst>
          <pc:spChg chg="mod">
            <ac:chgData name="magang dpjj4" userId="fdae230e-d705-4dad-9390-3d360415f7a6" providerId="ADAL" clId="{62645C83-A903-49AE-BB31-55E6A67B7643}" dt="2025-09-09T03:24:48.531" v="42" actId="14100"/>
            <ac:spMkLst>
              <pc:docMk/>
              <pc:sldMasterMk cId="2286500628" sldId="2147483702"/>
              <pc:sldLayoutMk cId="258251332" sldId="2147483735"/>
              <ac:spMk id="2" creationId="{965C40E0-F802-4701-C5A4-25E1216D9527}"/>
            </ac:spMkLst>
          </pc:spChg>
          <pc:spChg chg="del">
            <ac:chgData name="magang dpjj4" userId="fdae230e-d705-4dad-9390-3d360415f7a6" providerId="ADAL" clId="{62645C83-A903-49AE-BB31-55E6A67B7643}" dt="2025-09-09T03:24:03.518" v="38" actId="478"/>
            <ac:spMkLst>
              <pc:docMk/>
              <pc:sldMasterMk cId="2286500628" sldId="2147483702"/>
              <pc:sldLayoutMk cId="258251332" sldId="2147483735"/>
              <ac:spMk id="4" creationId="{83D8A426-581A-44E4-A818-9B268CAD6C3B}"/>
            </ac:spMkLst>
          </pc:spChg>
          <pc:spChg chg="del">
            <ac:chgData name="magang dpjj4" userId="fdae230e-d705-4dad-9390-3d360415f7a6" providerId="ADAL" clId="{62645C83-A903-49AE-BB31-55E6A67B7643}" dt="2025-09-09T03:24:02.746" v="37" actId="478"/>
            <ac:spMkLst>
              <pc:docMk/>
              <pc:sldMasterMk cId="2286500628" sldId="2147483702"/>
              <pc:sldLayoutMk cId="258251332" sldId="2147483735"/>
              <ac:spMk id="7" creationId="{3AFBC6FD-FCE1-45CF-B959-640AA3DBF123}"/>
            </ac:spMkLst>
          </pc:spChg>
          <pc:spChg chg="mod">
            <ac:chgData name="magang dpjj4" userId="fdae230e-d705-4dad-9390-3d360415f7a6" providerId="ADAL" clId="{62645C83-A903-49AE-BB31-55E6A67B7643}" dt="2025-09-09T03:24:55.359" v="43" actId="1076"/>
            <ac:spMkLst>
              <pc:docMk/>
              <pc:sldMasterMk cId="2286500628" sldId="2147483702"/>
              <pc:sldLayoutMk cId="258251332" sldId="2147483735"/>
              <ac:spMk id="8" creationId="{7B1A81EF-00AD-44E5-B4CD-714B6AF2C0C5}"/>
            </ac:spMkLst>
          </pc:spChg>
          <pc:spChg chg="mod">
            <ac:chgData name="magang dpjj4" userId="fdae230e-d705-4dad-9390-3d360415f7a6" providerId="ADAL" clId="{62645C83-A903-49AE-BB31-55E6A67B7643}" dt="2025-09-09T03:24:55.359" v="43" actId="1076"/>
            <ac:spMkLst>
              <pc:docMk/>
              <pc:sldMasterMk cId="2286500628" sldId="2147483702"/>
              <pc:sldLayoutMk cId="258251332" sldId="2147483735"/>
              <ac:spMk id="10" creationId="{245F817F-2D6D-4AD0-B0F9-C76D91B59F4B}"/>
            </ac:spMkLst>
          </pc:spChg>
        </pc:sldLayoutChg>
        <pc:sldLayoutChg chg="modSp">
          <pc:chgData name="magang dpjj4" userId="fdae230e-d705-4dad-9390-3d360415f7a6" providerId="ADAL" clId="{62645C83-A903-49AE-BB31-55E6A67B7643}" dt="2025-09-09T03:21:36.194" v="24" actId="20577"/>
          <pc:sldLayoutMkLst>
            <pc:docMk/>
            <pc:sldMasterMk cId="2286500628" sldId="2147483702"/>
            <pc:sldLayoutMk cId="4213216546" sldId="2147483756"/>
          </pc:sldLayoutMkLst>
          <pc:spChg chg="mod">
            <ac:chgData name="magang dpjj4" userId="fdae230e-d705-4dad-9390-3d360415f7a6" providerId="ADAL" clId="{62645C83-A903-49AE-BB31-55E6A67B7643}" dt="2025-09-09T03:21:36.194" v="24" actId="20577"/>
            <ac:spMkLst>
              <pc:docMk/>
              <pc:sldMasterMk cId="2286500628" sldId="2147483702"/>
              <pc:sldLayoutMk cId="4213216546" sldId="2147483756"/>
              <ac:spMk id="2" creationId="{965C40E0-F802-4701-C5A4-25E1216D9527}"/>
            </ac:spMkLst>
          </pc:spChg>
          <pc:spChg chg="mod">
            <ac:chgData name="magang dpjj4" userId="fdae230e-d705-4dad-9390-3d360415f7a6" providerId="ADAL" clId="{62645C83-A903-49AE-BB31-55E6A67B7643}" dt="2025-09-09T03:21:33.465" v="21" actId="20577"/>
            <ac:spMkLst>
              <pc:docMk/>
              <pc:sldMasterMk cId="2286500628" sldId="2147483702"/>
              <pc:sldLayoutMk cId="4213216546" sldId="2147483756"/>
              <ac:spMk id="7" creationId="{3AFBC6FD-FCE1-45CF-B959-640AA3DBF123}"/>
            </ac:spMkLst>
          </pc:spChg>
        </pc:sldLayoutChg>
        <pc:sldLayoutChg chg="modSp">
          <pc:chgData name="magang dpjj4" userId="fdae230e-d705-4dad-9390-3d360415f7a6" providerId="ADAL" clId="{62645C83-A903-49AE-BB31-55E6A67B7643}" dt="2025-09-09T03:21:10.702" v="15" actId="20577"/>
          <pc:sldLayoutMkLst>
            <pc:docMk/>
            <pc:sldMasterMk cId="2286500628" sldId="2147483702"/>
            <pc:sldLayoutMk cId="611926936" sldId="2147483757"/>
          </pc:sldLayoutMkLst>
          <pc:spChg chg="mod">
            <ac:chgData name="magang dpjj4" userId="fdae230e-d705-4dad-9390-3d360415f7a6" providerId="ADAL" clId="{62645C83-A903-49AE-BB31-55E6A67B7643}" dt="2025-09-09T03:21:10.702" v="15" actId="20577"/>
            <ac:spMkLst>
              <pc:docMk/>
              <pc:sldMasterMk cId="2286500628" sldId="2147483702"/>
              <pc:sldLayoutMk cId="611926936" sldId="2147483757"/>
              <ac:spMk id="2" creationId="{965C40E0-F802-4701-C5A4-25E1216D9527}"/>
            </ac:spMkLst>
          </pc:spChg>
          <pc:spChg chg="mod">
            <ac:chgData name="magang dpjj4" userId="fdae230e-d705-4dad-9390-3d360415f7a6" providerId="ADAL" clId="{62645C83-A903-49AE-BB31-55E6A67B7643}" dt="2025-09-09T03:21:05.546" v="14" actId="20577"/>
            <ac:spMkLst>
              <pc:docMk/>
              <pc:sldMasterMk cId="2286500628" sldId="2147483702"/>
              <pc:sldLayoutMk cId="611926936" sldId="2147483757"/>
              <ac:spMk id="7" creationId="{3AFBC6FD-FCE1-45CF-B959-640AA3DBF123}"/>
            </ac:spMkLst>
          </pc:spChg>
        </pc:sldLayoutChg>
        <pc:sldLayoutChg chg="modSp ord">
          <pc:chgData name="magang dpjj4" userId="fdae230e-d705-4dad-9390-3d360415f7a6" providerId="ADAL" clId="{62645C83-A903-49AE-BB31-55E6A67B7643}" dt="2025-09-09T03:22:04.842" v="34" actId="20577"/>
          <pc:sldLayoutMkLst>
            <pc:docMk/>
            <pc:sldMasterMk cId="2286500628" sldId="2147483702"/>
            <pc:sldLayoutMk cId="426212204" sldId="2147483758"/>
          </pc:sldLayoutMkLst>
          <pc:spChg chg="mod">
            <ac:chgData name="magang dpjj4" userId="fdae230e-d705-4dad-9390-3d360415f7a6" providerId="ADAL" clId="{62645C83-A903-49AE-BB31-55E6A67B7643}" dt="2025-09-09T03:22:00.327" v="31" actId="20577"/>
            <ac:spMkLst>
              <pc:docMk/>
              <pc:sldMasterMk cId="2286500628" sldId="2147483702"/>
              <pc:sldLayoutMk cId="426212204" sldId="2147483758"/>
              <ac:spMk id="2" creationId="{965C40E0-F802-4701-C5A4-25E1216D9527}"/>
            </ac:spMkLst>
          </pc:spChg>
          <pc:spChg chg="mod">
            <ac:chgData name="magang dpjj4" userId="fdae230e-d705-4dad-9390-3d360415f7a6" providerId="ADAL" clId="{62645C83-A903-49AE-BB31-55E6A67B7643}" dt="2025-09-09T03:22:04.842" v="34" actId="20577"/>
            <ac:spMkLst>
              <pc:docMk/>
              <pc:sldMasterMk cId="2286500628" sldId="2147483702"/>
              <pc:sldLayoutMk cId="426212204" sldId="2147483758"/>
              <ac:spMk id="7" creationId="{3AFBC6FD-FCE1-45CF-B959-640AA3DBF123}"/>
            </ac:spMkLst>
          </pc:spChg>
        </pc:sldLayoutChg>
      </pc:sldMasterChg>
    </pc:docChg>
  </pc:docChgLst>
  <pc:docChgLst>
    <pc:chgData name="andreas febrian" userId="1b15e0ee-04bf-48a6-a8c3-adfead6d203a" providerId="ADAL" clId="{7010B21B-ECD1-44DF-A423-37E7BE9704F0}"/>
    <pc:docChg chg="undo custSel addSld delSld modSld modMainMaster modSection">
      <pc:chgData name="andreas febrian" userId="1b15e0ee-04bf-48a6-a8c3-adfead6d203a" providerId="ADAL" clId="{7010B21B-ECD1-44DF-A423-37E7BE9704F0}" dt="2025-08-06T07:03:36.605" v="63" actId="47"/>
      <pc:docMkLst>
        <pc:docMk/>
      </pc:docMkLst>
      <pc:sldChg chg="addSp">
        <pc:chgData name="andreas febrian" userId="1b15e0ee-04bf-48a6-a8c3-adfead6d203a" providerId="ADAL" clId="{7010B21B-ECD1-44DF-A423-37E7BE9704F0}" dt="2025-08-06T06:51:15.656" v="0"/>
        <pc:sldMkLst>
          <pc:docMk/>
          <pc:sldMk cId="2378333584" sldId="256"/>
        </pc:sldMkLst>
      </pc:sldChg>
      <pc:sldChg chg="addSp">
        <pc:chgData name="andreas febrian" userId="1b15e0ee-04bf-48a6-a8c3-adfead6d203a" providerId="ADAL" clId="{7010B21B-ECD1-44DF-A423-37E7BE9704F0}" dt="2025-08-06T06:51:15.656" v="0"/>
        <pc:sldMkLst>
          <pc:docMk/>
          <pc:sldMk cId="3866791606" sldId="277"/>
        </pc:sldMkLst>
      </pc:sldChg>
      <pc:sldChg chg="addSp delSp modSp mod chgLayout">
        <pc:chgData name="andreas febrian" userId="1b15e0ee-04bf-48a6-a8c3-adfead6d203a" providerId="ADAL" clId="{7010B21B-ECD1-44DF-A423-37E7BE9704F0}" dt="2025-08-06T07:03:14.651" v="52" actId="6264"/>
        <pc:sldMkLst>
          <pc:docMk/>
          <pc:sldMk cId="3876183295" sldId="280"/>
        </pc:sldMkLst>
      </pc:sldChg>
      <pc:sldChg chg="addSp delSp modSp del mod chgLayout">
        <pc:chgData name="andreas febrian" userId="1b15e0ee-04bf-48a6-a8c3-adfead6d203a" providerId="ADAL" clId="{7010B21B-ECD1-44DF-A423-37E7BE9704F0}" dt="2025-08-06T07:03:34.617" v="62" actId="47"/>
        <pc:sldMkLst>
          <pc:docMk/>
          <pc:sldMk cId="4292761837" sldId="285"/>
        </pc:sldMkLst>
      </pc:sldChg>
      <pc:sldChg chg="addSp delSp modSp mod chgLayout">
        <pc:chgData name="andreas febrian" userId="1b15e0ee-04bf-48a6-a8c3-adfead6d203a" providerId="ADAL" clId="{7010B21B-ECD1-44DF-A423-37E7BE9704F0}" dt="2025-08-06T07:03:22.020" v="59" actId="6264"/>
        <pc:sldMkLst>
          <pc:docMk/>
          <pc:sldMk cId="1047232074" sldId="289"/>
        </pc:sldMkLst>
      </pc:sldChg>
      <pc:sldChg chg="new del">
        <pc:chgData name="andreas febrian" userId="1b15e0ee-04bf-48a6-a8c3-adfead6d203a" providerId="ADAL" clId="{7010B21B-ECD1-44DF-A423-37E7BE9704F0}" dt="2025-08-06T07:03:36.605" v="63" actId="47"/>
        <pc:sldMkLst>
          <pc:docMk/>
          <pc:sldMk cId="4180591518" sldId="331"/>
        </pc:sldMkLst>
      </pc:sldChg>
      <pc:sldChg chg="new">
        <pc:chgData name="andreas febrian" userId="1b15e0ee-04bf-48a6-a8c3-adfead6d203a" providerId="ADAL" clId="{7010B21B-ECD1-44DF-A423-37E7BE9704F0}" dt="2025-08-06T07:03:29.245" v="61" actId="680"/>
        <pc:sldMkLst>
          <pc:docMk/>
          <pc:sldMk cId="600258153" sldId="332"/>
        </pc:sldMkLst>
      </pc:sldChg>
      <pc:sldMasterChg chg="addSp modSp mod">
        <pc:chgData name="andreas febrian" userId="1b15e0ee-04bf-48a6-a8c3-adfead6d203a" providerId="ADAL" clId="{7010B21B-ECD1-44DF-A423-37E7BE9704F0}" dt="2025-08-06T06:52:48.137" v="24" actId="1036"/>
        <pc:sldMasterMkLst>
          <pc:docMk/>
          <pc:sldMasterMk cId="1818834145" sldId="2147483657"/>
        </pc:sldMasterMkLst>
      </pc:sldMasterChg>
      <pc:sldMasterChg chg="modSp mod modSldLayout">
        <pc:chgData name="andreas febrian" userId="1b15e0ee-04bf-48a6-a8c3-adfead6d203a" providerId="ADAL" clId="{7010B21B-ECD1-44DF-A423-37E7BE9704F0}" dt="2025-08-06T07:02:33.721" v="39"/>
        <pc:sldMasterMkLst>
          <pc:docMk/>
          <pc:sldMasterMk cId="1583830315" sldId="2147483663"/>
        </pc:sldMasterMkLst>
        <pc:sldLayoutChg chg="addSp delSp modSp mod">
          <pc:chgData name="andreas febrian" userId="1b15e0ee-04bf-48a6-a8c3-adfead6d203a" providerId="ADAL" clId="{7010B21B-ECD1-44DF-A423-37E7BE9704F0}" dt="2025-08-06T07:02:31.555" v="36"/>
          <pc:sldLayoutMkLst>
            <pc:docMk/>
            <pc:sldMasterMk cId="1583830315" sldId="2147483663"/>
            <pc:sldLayoutMk cId="178056304" sldId="2147483664"/>
          </pc:sldLayoutMkLst>
        </pc:sldLayoutChg>
        <pc:sldLayoutChg chg="addSp delSp modSp mod">
          <pc:chgData name="andreas febrian" userId="1b15e0ee-04bf-48a6-a8c3-adfead6d203a" providerId="ADAL" clId="{7010B21B-ECD1-44DF-A423-37E7BE9704F0}" dt="2025-08-06T07:02:32.466" v="38"/>
          <pc:sldLayoutMkLst>
            <pc:docMk/>
            <pc:sldMasterMk cId="1583830315" sldId="2147483663"/>
            <pc:sldLayoutMk cId="2880595839" sldId="2147483665"/>
          </pc:sldLayoutMkLst>
        </pc:sldLayoutChg>
        <pc:sldLayoutChg chg="addSp delSp modSp mod">
          <pc:chgData name="andreas febrian" userId="1b15e0ee-04bf-48a6-a8c3-adfead6d203a" providerId="ADAL" clId="{7010B21B-ECD1-44DF-A423-37E7BE9704F0}" dt="2025-08-06T07:02:33.721" v="39"/>
          <pc:sldLayoutMkLst>
            <pc:docMk/>
            <pc:sldMasterMk cId="1583830315" sldId="2147483663"/>
            <pc:sldLayoutMk cId="436634428" sldId="2147483666"/>
          </pc:sldLayoutMkLst>
        </pc:sldLayoutChg>
      </pc:sldMasterChg>
      <pc:sldMasterChg chg="modSp mod modSldLayout">
        <pc:chgData name="andreas febrian" userId="1b15e0ee-04bf-48a6-a8c3-adfead6d203a" providerId="ADAL" clId="{7010B21B-ECD1-44DF-A423-37E7BE9704F0}" dt="2025-08-06T07:03:09.679" v="51"/>
        <pc:sldMasterMkLst>
          <pc:docMk/>
          <pc:sldMasterMk cId="447571775" sldId="2147483719"/>
        </pc:sldMasterMkLst>
        <pc:sldLayoutChg chg="addSp delSp modSp mod">
          <pc:chgData name="andreas febrian" userId="1b15e0ee-04bf-48a6-a8c3-adfead6d203a" providerId="ADAL" clId="{7010B21B-ECD1-44DF-A423-37E7BE9704F0}" dt="2025-08-06T07:02:52.720" v="47"/>
          <pc:sldLayoutMkLst>
            <pc:docMk/>
            <pc:sldMasterMk cId="447571775" sldId="2147483719"/>
            <pc:sldLayoutMk cId="1728052971" sldId="2147483720"/>
          </pc:sldLayoutMkLst>
        </pc:sldLayoutChg>
        <pc:sldLayoutChg chg="addSp delSp modSp mod">
          <pc:chgData name="andreas febrian" userId="1b15e0ee-04bf-48a6-a8c3-adfead6d203a" providerId="ADAL" clId="{7010B21B-ECD1-44DF-A423-37E7BE9704F0}" dt="2025-08-06T07:03:00.275" v="49"/>
          <pc:sldLayoutMkLst>
            <pc:docMk/>
            <pc:sldMasterMk cId="447571775" sldId="2147483719"/>
            <pc:sldLayoutMk cId="602926395" sldId="2147483722"/>
          </pc:sldLayoutMkLst>
        </pc:sldLayoutChg>
        <pc:sldLayoutChg chg="addSp delSp modSp mod">
          <pc:chgData name="andreas febrian" userId="1b15e0ee-04bf-48a6-a8c3-adfead6d203a" providerId="ADAL" clId="{7010B21B-ECD1-44DF-A423-37E7BE9704F0}" dt="2025-08-06T07:03:09.679" v="51"/>
          <pc:sldLayoutMkLst>
            <pc:docMk/>
            <pc:sldMasterMk cId="447571775" sldId="2147483719"/>
            <pc:sldLayoutMk cId="2253286548" sldId="2147483723"/>
          </pc:sldLayoutMkLst>
        </pc:sldLayoutChg>
      </pc:sldMasterChg>
      <pc:sldMasterChg chg="addSp delSp modSp mod">
        <pc:chgData name="andreas febrian" userId="1b15e0ee-04bf-48a6-a8c3-adfead6d203a" providerId="ADAL" clId="{7010B21B-ECD1-44DF-A423-37E7BE9704F0}" dt="2025-08-06T06:53:02.255" v="26"/>
        <pc:sldMasterMkLst>
          <pc:docMk/>
          <pc:sldMasterMk cId="3091469213" sldId="2147483724"/>
        </pc:sldMasterMkLst>
      </pc:sldMasterChg>
    </pc:docChg>
  </pc:docChgLst>
  <pc:docChgLst>
    <pc:chgData name="magang dpjj1" userId="0793b0f4-68dc-49d4-97c6-b6de429957fc" providerId="ADAL" clId="{0B9A9866-0543-4580-B6D4-4EF7F4511184}"/>
    <pc:docChg chg="undo redo custSel modSld modMainMaster">
      <pc:chgData name="magang dpjj1" userId="0793b0f4-68dc-49d4-97c6-b6de429957fc" providerId="ADAL" clId="{0B9A9866-0543-4580-B6D4-4EF7F4511184}" dt="2025-08-19T07:13:03.334" v="533" actId="1076"/>
      <pc:docMkLst>
        <pc:docMk/>
      </pc:docMkLst>
      <pc:sldChg chg="modAnim">
        <pc:chgData name="magang dpjj1" userId="0793b0f4-68dc-49d4-97c6-b6de429957fc" providerId="ADAL" clId="{0B9A9866-0543-4580-B6D4-4EF7F4511184}" dt="2025-08-19T04:10:36.880" v="68"/>
        <pc:sldMkLst>
          <pc:docMk/>
          <pc:sldMk cId="916809555" sldId="298"/>
        </pc:sldMkLst>
      </pc:sldChg>
      <pc:sldChg chg="modAnim">
        <pc:chgData name="magang dpjj1" userId="0793b0f4-68dc-49d4-97c6-b6de429957fc" providerId="ADAL" clId="{0B9A9866-0543-4580-B6D4-4EF7F4511184}" dt="2025-08-19T03:53:51.530" v="3"/>
        <pc:sldMkLst>
          <pc:docMk/>
          <pc:sldMk cId="3927758668" sldId="315"/>
        </pc:sldMkLst>
      </pc:sldChg>
      <pc:sldMasterChg chg="addSldLayout delSldLayout modSldLayout">
        <pc:chgData name="magang dpjj1" userId="0793b0f4-68dc-49d4-97c6-b6de429957fc" providerId="ADAL" clId="{0B9A9866-0543-4580-B6D4-4EF7F4511184}" dt="2025-08-19T05:58:27.728" v="421" actId="207"/>
        <pc:sldMasterMkLst>
          <pc:docMk/>
          <pc:sldMasterMk cId="1818834145" sldId="2147483657"/>
        </pc:sldMasterMkLst>
        <pc:sldLayoutChg chg="addSp delSp modSp mod delAnim modAnim">
          <pc:chgData name="magang dpjj1" userId="0793b0f4-68dc-49d4-97c6-b6de429957fc" providerId="ADAL" clId="{0B9A9866-0543-4580-B6D4-4EF7F4511184}" dt="2025-08-19T04:10:36.880" v="68"/>
          <pc:sldLayoutMkLst>
            <pc:docMk/>
            <pc:sldMasterMk cId="1818834145" sldId="2147483657"/>
            <pc:sldLayoutMk cId="1962855094" sldId="2147483678"/>
          </pc:sldLayoutMkLst>
          <pc:spChg chg="add mod">
            <ac:chgData name="magang dpjj1" userId="0793b0f4-68dc-49d4-97c6-b6de429957fc" providerId="ADAL" clId="{0B9A9866-0543-4580-B6D4-4EF7F4511184}" dt="2025-08-19T04:10:36.880" v="68"/>
            <ac:spMkLst>
              <pc:docMk/>
              <pc:sldMasterMk cId="1818834145" sldId="2147483657"/>
              <pc:sldLayoutMk cId="1962855094" sldId="2147483678"/>
              <ac:spMk id="12" creationId="{B3F21AD8-08F6-29D3-026E-70F05F634B28}"/>
            </ac:spMkLst>
          </pc:spChg>
          <pc:spChg chg="add mod">
            <ac:chgData name="magang dpjj1" userId="0793b0f4-68dc-49d4-97c6-b6de429957fc" providerId="ADAL" clId="{0B9A9866-0543-4580-B6D4-4EF7F4511184}" dt="2025-08-19T04:10:36.880" v="68"/>
            <ac:spMkLst>
              <pc:docMk/>
              <pc:sldMasterMk cId="1818834145" sldId="2147483657"/>
              <pc:sldLayoutMk cId="1962855094" sldId="2147483678"/>
              <ac:spMk id="13" creationId="{971A6CF3-46D4-4367-6DD0-2A48C25CFDE0}"/>
            </ac:spMkLst>
          </pc:spChg>
          <pc:spChg chg="add mod">
            <ac:chgData name="magang dpjj1" userId="0793b0f4-68dc-49d4-97c6-b6de429957fc" providerId="ADAL" clId="{0B9A9866-0543-4580-B6D4-4EF7F4511184}" dt="2025-08-19T04:10:36.880" v="68"/>
            <ac:spMkLst>
              <pc:docMk/>
              <pc:sldMasterMk cId="1818834145" sldId="2147483657"/>
              <pc:sldLayoutMk cId="1962855094" sldId="2147483678"/>
              <ac:spMk id="16" creationId="{28A47FB3-9A6C-D8FA-4907-95CBB4A7C9A9}"/>
            </ac:spMkLst>
          </pc:spChg>
          <pc:spChg chg="add mod">
            <ac:chgData name="magang dpjj1" userId="0793b0f4-68dc-49d4-97c6-b6de429957fc" providerId="ADAL" clId="{0B9A9866-0543-4580-B6D4-4EF7F4511184}" dt="2025-08-19T04:10:36.880" v="68"/>
            <ac:spMkLst>
              <pc:docMk/>
              <pc:sldMasterMk cId="1818834145" sldId="2147483657"/>
              <pc:sldLayoutMk cId="1962855094" sldId="2147483678"/>
              <ac:spMk id="28" creationId="{746BDC68-3D54-34BF-CA05-41C227C2DD7B}"/>
            </ac:spMkLst>
          </pc:spChg>
          <pc:spChg chg="add mod">
            <ac:chgData name="magang dpjj1" userId="0793b0f4-68dc-49d4-97c6-b6de429957fc" providerId="ADAL" clId="{0B9A9866-0543-4580-B6D4-4EF7F4511184}" dt="2025-08-19T04:10:36.880" v="68"/>
            <ac:spMkLst>
              <pc:docMk/>
              <pc:sldMasterMk cId="1818834145" sldId="2147483657"/>
              <pc:sldLayoutMk cId="1962855094" sldId="2147483678"/>
              <ac:spMk id="34" creationId="{BCEBC630-6A4F-F41D-B002-F26A19C8D860}"/>
            </ac:spMkLst>
          </pc:spChg>
          <pc:spChg chg="add mod">
            <ac:chgData name="magang dpjj1" userId="0793b0f4-68dc-49d4-97c6-b6de429957fc" providerId="ADAL" clId="{0B9A9866-0543-4580-B6D4-4EF7F4511184}" dt="2025-08-19T04:10:36.880" v="68"/>
            <ac:spMkLst>
              <pc:docMk/>
              <pc:sldMasterMk cId="1818834145" sldId="2147483657"/>
              <pc:sldLayoutMk cId="1962855094" sldId="2147483678"/>
              <ac:spMk id="36" creationId="{FBFF54EA-5B19-5716-8FC7-D9CF17FB37E3}"/>
            </ac:spMkLst>
          </pc:spChg>
          <pc:spChg chg="add mod">
            <ac:chgData name="magang dpjj1" userId="0793b0f4-68dc-49d4-97c6-b6de429957fc" providerId="ADAL" clId="{0B9A9866-0543-4580-B6D4-4EF7F4511184}" dt="2025-08-19T04:10:36.880" v="68"/>
            <ac:spMkLst>
              <pc:docMk/>
              <pc:sldMasterMk cId="1818834145" sldId="2147483657"/>
              <pc:sldLayoutMk cId="1962855094" sldId="2147483678"/>
              <ac:spMk id="40" creationId="{C3E2916A-4398-165F-8052-9770AABA9302}"/>
            </ac:spMkLst>
          </pc:spChg>
          <pc:spChg chg="add mod">
            <ac:chgData name="magang dpjj1" userId="0793b0f4-68dc-49d4-97c6-b6de429957fc" providerId="ADAL" clId="{0B9A9866-0543-4580-B6D4-4EF7F4511184}" dt="2025-08-19T04:10:36.880" v="68"/>
            <ac:spMkLst>
              <pc:docMk/>
              <pc:sldMasterMk cId="1818834145" sldId="2147483657"/>
              <pc:sldLayoutMk cId="1962855094" sldId="2147483678"/>
              <ac:spMk id="42" creationId="{5BCD1808-75CD-E4F9-C501-36ED0211DF58}"/>
            </ac:spMkLst>
          </pc:spChg>
          <pc:spChg chg="add mod">
            <ac:chgData name="magang dpjj1" userId="0793b0f4-68dc-49d4-97c6-b6de429957fc" providerId="ADAL" clId="{0B9A9866-0543-4580-B6D4-4EF7F4511184}" dt="2025-08-19T04:10:36.880" v="68"/>
            <ac:spMkLst>
              <pc:docMk/>
              <pc:sldMasterMk cId="1818834145" sldId="2147483657"/>
              <pc:sldLayoutMk cId="1962855094" sldId="2147483678"/>
              <ac:spMk id="44" creationId="{4816B697-B1EC-BC4B-4AE0-B98EAC15462C}"/>
            </ac:spMkLst>
          </pc:spChg>
          <pc:spChg chg="add mod">
            <ac:chgData name="magang dpjj1" userId="0793b0f4-68dc-49d4-97c6-b6de429957fc" providerId="ADAL" clId="{0B9A9866-0543-4580-B6D4-4EF7F4511184}" dt="2025-08-19T04:10:36.880" v="68"/>
            <ac:spMkLst>
              <pc:docMk/>
              <pc:sldMasterMk cId="1818834145" sldId="2147483657"/>
              <pc:sldLayoutMk cId="1962855094" sldId="2147483678"/>
              <ac:spMk id="46" creationId="{D6D84C53-FFD3-1D59-86B5-4CF4FEE12BA9}"/>
            </ac:spMkLst>
          </pc:spChg>
        </pc:sldLayoutChg>
        <pc:sldLayoutChg chg="addSp delSp modSp mod addAnim delAnim">
          <pc:chgData name="magang dpjj1" userId="0793b0f4-68dc-49d4-97c6-b6de429957fc" providerId="ADAL" clId="{0B9A9866-0543-4580-B6D4-4EF7F4511184}" dt="2025-08-19T05:55:04.251" v="402" actId="1036"/>
          <pc:sldLayoutMkLst>
            <pc:docMk/>
            <pc:sldMasterMk cId="1818834145" sldId="2147483657"/>
            <pc:sldLayoutMk cId="3130747868" sldId="2147483747"/>
          </pc:sldLayoutMkLst>
          <pc:spChg chg="mod">
            <ac:chgData name="magang dpjj1" userId="0793b0f4-68dc-49d4-97c6-b6de429957fc" providerId="ADAL" clId="{0B9A9866-0543-4580-B6D4-4EF7F4511184}" dt="2025-08-19T05:50:54.447" v="337" actId="2085"/>
            <ac:spMkLst>
              <pc:docMk/>
              <pc:sldMasterMk cId="1818834145" sldId="2147483657"/>
              <pc:sldLayoutMk cId="3130747868" sldId="2147483747"/>
              <ac:spMk id="16" creationId="{2D6E0EC4-D8F7-2061-ABEF-F2E59CE59204}"/>
            </ac:spMkLst>
          </pc:spChg>
          <pc:spChg chg="mod">
            <ac:chgData name="magang dpjj1" userId="0793b0f4-68dc-49d4-97c6-b6de429957fc" providerId="ADAL" clId="{0B9A9866-0543-4580-B6D4-4EF7F4511184}" dt="2025-08-19T05:50:54.447" v="337" actId="2085"/>
            <ac:spMkLst>
              <pc:docMk/>
              <pc:sldMasterMk cId="1818834145" sldId="2147483657"/>
              <pc:sldLayoutMk cId="3130747868" sldId="2147483747"/>
              <ac:spMk id="17" creationId="{E981971B-0274-BB37-2531-32FF4399D48A}"/>
            </ac:spMkLst>
          </pc:spChg>
          <pc:spChg chg="add mod">
            <ac:chgData name="magang dpjj1" userId="0793b0f4-68dc-49d4-97c6-b6de429957fc" providerId="ADAL" clId="{0B9A9866-0543-4580-B6D4-4EF7F4511184}" dt="2025-08-19T05:50:54.447" v="337" actId="2085"/>
            <ac:spMkLst>
              <pc:docMk/>
              <pc:sldMasterMk cId="1818834145" sldId="2147483657"/>
              <pc:sldLayoutMk cId="3130747868" sldId="2147483747"/>
              <ac:spMk id="53" creationId="{B144CB2F-4A2C-3D3B-6CEE-6526F6FDAA56}"/>
            </ac:spMkLst>
          </pc:spChg>
          <pc:spChg chg="mod">
            <ac:chgData name="magang dpjj1" userId="0793b0f4-68dc-49d4-97c6-b6de429957fc" providerId="ADAL" clId="{0B9A9866-0543-4580-B6D4-4EF7F4511184}" dt="2025-08-19T05:50:54.447" v="337" actId="2085"/>
            <ac:spMkLst>
              <pc:docMk/>
              <pc:sldMasterMk cId="1818834145" sldId="2147483657"/>
              <pc:sldLayoutMk cId="3130747868" sldId="2147483747"/>
              <ac:spMk id="57" creationId="{28686122-8E95-8EB0-6E91-F8C025D789F1}"/>
            </ac:spMkLst>
          </pc:spChg>
          <pc:spChg chg="mod">
            <ac:chgData name="magang dpjj1" userId="0793b0f4-68dc-49d4-97c6-b6de429957fc" providerId="ADAL" clId="{0B9A9866-0543-4580-B6D4-4EF7F4511184}" dt="2025-08-19T05:50:54.447" v="337" actId="2085"/>
            <ac:spMkLst>
              <pc:docMk/>
              <pc:sldMasterMk cId="1818834145" sldId="2147483657"/>
              <pc:sldLayoutMk cId="3130747868" sldId="2147483747"/>
              <ac:spMk id="58" creationId="{7ECB9918-0369-50F8-6AEE-B34E50974FE0}"/>
            </ac:spMkLst>
          </pc:spChg>
          <pc:spChg chg="mod">
            <ac:chgData name="magang dpjj1" userId="0793b0f4-68dc-49d4-97c6-b6de429957fc" providerId="ADAL" clId="{0B9A9866-0543-4580-B6D4-4EF7F4511184}" dt="2025-08-19T05:50:54.447" v="337" actId="2085"/>
            <ac:spMkLst>
              <pc:docMk/>
              <pc:sldMasterMk cId="1818834145" sldId="2147483657"/>
              <pc:sldLayoutMk cId="3130747868" sldId="2147483747"/>
              <ac:spMk id="59" creationId="{A155180D-D6CF-DEF3-C4EA-D703F591DC69}"/>
            </ac:spMkLst>
          </pc:spChg>
          <pc:spChg chg="mod">
            <ac:chgData name="magang dpjj1" userId="0793b0f4-68dc-49d4-97c6-b6de429957fc" providerId="ADAL" clId="{0B9A9866-0543-4580-B6D4-4EF7F4511184}" dt="2025-08-19T05:48:54.119" v="312"/>
            <ac:spMkLst>
              <pc:docMk/>
              <pc:sldMasterMk cId="1818834145" sldId="2147483657"/>
              <pc:sldLayoutMk cId="3130747868" sldId="2147483747"/>
              <ac:spMk id="67" creationId="{DB63116B-88A4-8CAC-7C8A-E97719F43D87}"/>
            </ac:spMkLst>
          </pc:spChg>
          <pc:spChg chg="mod">
            <ac:chgData name="magang dpjj1" userId="0793b0f4-68dc-49d4-97c6-b6de429957fc" providerId="ADAL" clId="{0B9A9866-0543-4580-B6D4-4EF7F4511184}" dt="2025-08-19T05:50:54.447" v="337" actId="2085"/>
            <ac:spMkLst>
              <pc:docMk/>
              <pc:sldMasterMk cId="1818834145" sldId="2147483657"/>
              <pc:sldLayoutMk cId="3130747868" sldId="2147483747"/>
              <ac:spMk id="68" creationId="{1DB02133-98D8-69FF-A763-4C91A8B4B4EE}"/>
            </ac:spMkLst>
          </pc:spChg>
          <pc:spChg chg="mod">
            <ac:chgData name="magang dpjj1" userId="0793b0f4-68dc-49d4-97c6-b6de429957fc" providerId="ADAL" clId="{0B9A9866-0543-4580-B6D4-4EF7F4511184}" dt="2025-08-19T05:50:54.447" v="337" actId="2085"/>
            <ac:spMkLst>
              <pc:docMk/>
              <pc:sldMasterMk cId="1818834145" sldId="2147483657"/>
              <pc:sldLayoutMk cId="3130747868" sldId="2147483747"/>
              <ac:spMk id="69" creationId="{48F39B57-E9FC-47FC-4EA7-A5C424A7A1C2}"/>
            </ac:spMkLst>
          </pc:spChg>
          <pc:spChg chg="mod">
            <ac:chgData name="magang dpjj1" userId="0793b0f4-68dc-49d4-97c6-b6de429957fc" providerId="ADAL" clId="{0B9A9866-0543-4580-B6D4-4EF7F4511184}" dt="2025-08-19T05:49:55.350" v="326"/>
            <ac:spMkLst>
              <pc:docMk/>
              <pc:sldMasterMk cId="1818834145" sldId="2147483657"/>
              <pc:sldLayoutMk cId="3130747868" sldId="2147483747"/>
              <ac:spMk id="82" creationId="{92452D56-955A-9D7D-D079-3CA47E7C96B1}"/>
            </ac:spMkLst>
          </pc:spChg>
          <pc:spChg chg="mod">
            <ac:chgData name="magang dpjj1" userId="0793b0f4-68dc-49d4-97c6-b6de429957fc" providerId="ADAL" clId="{0B9A9866-0543-4580-B6D4-4EF7F4511184}" dt="2025-08-19T05:50:54.447" v="337" actId="2085"/>
            <ac:spMkLst>
              <pc:docMk/>
              <pc:sldMasterMk cId="1818834145" sldId="2147483657"/>
              <pc:sldLayoutMk cId="3130747868" sldId="2147483747"/>
              <ac:spMk id="83" creationId="{07FD7D26-F805-B070-7FC7-7E653C5BADD1}"/>
            </ac:spMkLst>
          </pc:spChg>
          <pc:spChg chg="mod">
            <ac:chgData name="magang dpjj1" userId="0793b0f4-68dc-49d4-97c6-b6de429957fc" providerId="ADAL" clId="{0B9A9866-0543-4580-B6D4-4EF7F4511184}" dt="2025-08-19T05:50:54.447" v="337" actId="2085"/>
            <ac:spMkLst>
              <pc:docMk/>
              <pc:sldMasterMk cId="1818834145" sldId="2147483657"/>
              <pc:sldLayoutMk cId="3130747868" sldId="2147483747"/>
              <ac:spMk id="84" creationId="{199841EF-2305-C482-B056-7F408E5F9610}"/>
            </ac:spMkLst>
          </pc:spChg>
          <pc:spChg chg="mod">
            <ac:chgData name="magang dpjj1" userId="0793b0f4-68dc-49d4-97c6-b6de429957fc" providerId="ADAL" clId="{0B9A9866-0543-4580-B6D4-4EF7F4511184}" dt="2025-08-19T05:52:10.995" v="374" actId="1035"/>
            <ac:spMkLst>
              <pc:docMk/>
              <pc:sldMasterMk cId="1818834145" sldId="2147483657"/>
              <pc:sldLayoutMk cId="3130747868" sldId="2147483747"/>
              <ac:spMk id="89" creationId="{5805A22C-3744-566F-B3A7-8406897DD1C4}"/>
            </ac:spMkLst>
          </pc:spChg>
          <pc:spChg chg="add mod">
            <ac:chgData name="magang dpjj1" userId="0793b0f4-68dc-49d4-97c6-b6de429957fc" providerId="ADAL" clId="{0B9A9866-0543-4580-B6D4-4EF7F4511184}" dt="2025-08-19T05:52:30.210" v="378" actId="1076"/>
            <ac:spMkLst>
              <pc:docMk/>
              <pc:sldMasterMk cId="1818834145" sldId="2147483657"/>
              <pc:sldLayoutMk cId="3130747868" sldId="2147483747"/>
              <ac:spMk id="90" creationId="{5BCAD05F-7F21-661E-EF28-776A6942CB37}"/>
            </ac:spMkLst>
          </pc:spChg>
          <pc:spChg chg="add mod">
            <ac:chgData name="magang dpjj1" userId="0793b0f4-68dc-49d4-97c6-b6de429957fc" providerId="ADAL" clId="{0B9A9866-0543-4580-B6D4-4EF7F4511184}" dt="2025-08-19T05:52:55.528" v="383" actId="1076"/>
            <ac:spMkLst>
              <pc:docMk/>
              <pc:sldMasterMk cId="1818834145" sldId="2147483657"/>
              <pc:sldLayoutMk cId="3130747868" sldId="2147483747"/>
              <ac:spMk id="91" creationId="{2F389368-B4D8-7F32-66E9-57150D02B061}"/>
            </ac:spMkLst>
          </pc:spChg>
          <pc:spChg chg="add mod">
            <ac:chgData name="magang dpjj1" userId="0793b0f4-68dc-49d4-97c6-b6de429957fc" providerId="ADAL" clId="{0B9A9866-0543-4580-B6D4-4EF7F4511184}" dt="2025-08-19T05:53:12.180" v="386" actId="1037"/>
            <ac:spMkLst>
              <pc:docMk/>
              <pc:sldMasterMk cId="1818834145" sldId="2147483657"/>
              <pc:sldLayoutMk cId="3130747868" sldId="2147483747"/>
              <ac:spMk id="92" creationId="{2DA86546-DF60-0597-07B5-B32D2024D5C9}"/>
            </ac:spMkLst>
          </pc:spChg>
          <pc:spChg chg="add mod">
            <ac:chgData name="magang dpjj1" userId="0793b0f4-68dc-49d4-97c6-b6de429957fc" providerId="ADAL" clId="{0B9A9866-0543-4580-B6D4-4EF7F4511184}" dt="2025-08-19T05:53:56.976" v="391" actId="207"/>
            <ac:spMkLst>
              <pc:docMk/>
              <pc:sldMasterMk cId="1818834145" sldId="2147483657"/>
              <pc:sldLayoutMk cId="3130747868" sldId="2147483747"/>
              <ac:spMk id="95" creationId="{F5C75058-354B-020A-0C36-CF9879AE3103}"/>
            </ac:spMkLst>
          </pc:spChg>
          <pc:spChg chg="add mod">
            <ac:chgData name="magang dpjj1" userId="0793b0f4-68dc-49d4-97c6-b6de429957fc" providerId="ADAL" clId="{0B9A9866-0543-4580-B6D4-4EF7F4511184}" dt="2025-08-19T05:54:38.267" v="397" actId="1036"/>
            <ac:spMkLst>
              <pc:docMk/>
              <pc:sldMasterMk cId="1818834145" sldId="2147483657"/>
              <pc:sldLayoutMk cId="3130747868" sldId="2147483747"/>
              <ac:spMk id="96" creationId="{7362AF6A-D633-4443-4A48-878889484F36}"/>
            </ac:spMkLst>
          </pc:spChg>
          <pc:spChg chg="add mod">
            <ac:chgData name="magang dpjj1" userId="0793b0f4-68dc-49d4-97c6-b6de429957fc" providerId="ADAL" clId="{0B9A9866-0543-4580-B6D4-4EF7F4511184}" dt="2025-08-19T05:54:41.480" v="398" actId="1036"/>
            <ac:spMkLst>
              <pc:docMk/>
              <pc:sldMasterMk cId="1818834145" sldId="2147483657"/>
              <pc:sldLayoutMk cId="3130747868" sldId="2147483747"/>
              <ac:spMk id="97" creationId="{19C0E9F6-46F2-0B81-C2A7-22E083AE32B2}"/>
            </ac:spMkLst>
          </pc:spChg>
          <pc:spChg chg="add mod">
            <ac:chgData name="magang dpjj1" userId="0793b0f4-68dc-49d4-97c6-b6de429957fc" providerId="ADAL" clId="{0B9A9866-0543-4580-B6D4-4EF7F4511184}" dt="2025-08-19T05:55:04.251" v="402" actId="1036"/>
            <ac:spMkLst>
              <pc:docMk/>
              <pc:sldMasterMk cId="1818834145" sldId="2147483657"/>
              <pc:sldLayoutMk cId="3130747868" sldId="2147483747"/>
              <ac:spMk id="98" creationId="{EB6BA6D4-7CB4-BB1F-88B7-4AC531CA3703}"/>
            </ac:spMkLst>
          </pc:spChg>
          <pc:grpChg chg="mod">
            <ac:chgData name="magang dpjj1" userId="0793b0f4-68dc-49d4-97c6-b6de429957fc" providerId="ADAL" clId="{0B9A9866-0543-4580-B6D4-4EF7F4511184}" dt="2025-08-19T05:48:42.640" v="309" actId="164"/>
            <ac:grpSpMkLst>
              <pc:docMk/>
              <pc:sldMasterMk cId="1818834145" sldId="2147483657"/>
              <pc:sldLayoutMk cId="3130747868" sldId="2147483747"/>
              <ac:grpSpMk id="15" creationId="{7B6DAC94-ADFF-815F-F05B-7F48DAEC58EA}"/>
            </ac:grpSpMkLst>
          </pc:grpChg>
          <pc:grpChg chg="add mod">
            <ac:chgData name="magang dpjj1" userId="0793b0f4-68dc-49d4-97c6-b6de429957fc" providerId="ADAL" clId="{0B9A9866-0543-4580-B6D4-4EF7F4511184}" dt="2025-08-19T05:50:07.159" v="328" actId="164"/>
            <ac:grpSpMkLst>
              <pc:docMk/>
              <pc:sldMasterMk cId="1818834145" sldId="2147483657"/>
              <pc:sldLayoutMk cId="3130747868" sldId="2147483747"/>
              <ac:grpSpMk id="54" creationId="{8FB5C038-2797-C6DC-B511-76C8678E22A9}"/>
            </ac:grpSpMkLst>
          </pc:grpChg>
          <pc:grpChg chg="add mod">
            <ac:chgData name="magang dpjj1" userId="0793b0f4-68dc-49d4-97c6-b6de429957fc" providerId="ADAL" clId="{0B9A9866-0543-4580-B6D4-4EF7F4511184}" dt="2025-08-19T05:50:07.159" v="328" actId="164"/>
            <ac:grpSpMkLst>
              <pc:docMk/>
              <pc:sldMasterMk cId="1818834145" sldId="2147483657"/>
              <pc:sldLayoutMk cId="3130747868" sldId="2147483747"/>
              <ac:grpSpMk id="55" creationId="{88DA9D59-0147-2305-854B-6E2FFE50C192}"/>
            </ac:grpSpMkLst>
          </pc:grpChg>
          <pc:grpChg chg="mod">
            <ac:chgData name="magang dpjj1" userId="0793b0f4-68dc-49d4-97c6-b6de429957fc" providerId="ADAL" clId="{0B9A9866-0543-4580-B6D4-4EF7F4511184}" dt="2025-08-19T05:48:44.989" v="310"/>
            <ac:grpSpMkLst>
              <pc:docMk/>
              <pc:sldMasterMk cId="1818834145" sldId="2147483657"/>
              <pc:sldLayoutMk cId="3130747868" sldId="2147483747"/>
              <ac:grpSpMk id="56" creationId="{F5882C29-5FF6-43BA-DEEB-69753DEF6D2F}"/>
            </ac:grpSpMkLst>
          </pc:grpChg>
          <pc:grpChg chg="add mod">
            <ac:chgData name="magang dpjj1" userId="0793b0f4-68dc-49d4-97c6-b6de429957fc" providerId="ADAL" clId="{0B9A9866-0543-4580-B6D4-4EF7F4511184}" dt="2025-08-19T05:50:07.159" v="328" actId="164"/>
            <ac:grpSpMkLst>
              <pc:docMk/>
              <pc:sldMasterMk cId="1818834145" sldId="2147483657"/>
              <pc:sldLayoutMk cId="3130747868" sldId="2147483747"/>
              <ac:grpSpMk id="65" creationId="{0D330D9E-916A-EB09-743C-9DC53731B69D}"/>
            </ac:grpSpMkLst>
          </pc:grpChg>
          <pc:grpChg chg="mod">
            <ac:chgData name="magang dpjj1" userId="0793b0f4-68dc-49d4-97c6-b6de429957fc" providerId="ADAL" clId="{0B9A9866-0543-4580-B6D4-4EF7F4511184}" dt="2025-08-19T05:48:54.119" v="312"/>
            <ac:grpSpMkLst>
              <pc:docMk/>
              <pc:sldMasterMk cId="1818834145" sldId="2147483657"/>
              <pc:sldLayoutMk cId="3130747868" sldId="2147483747"/>
              <ac:grpSpMk id="66" creationId="{A475A452-B57D-44AB-8B65-C118CD49D095}"/>
            </ac:grpSpMkLst>
          </pc:grpChg>
          <pc:grpChg chg="add mod">
            <ac:chgData name="magang dpjj1" userId="0793b0f4-68dc-49d4-97c6-b6de429957fc" providerId="ADAL" clId="{0B9A9866-0543-4580-B6D4-4EF7F4511184}" dt="2025-08-19T05:50:07.159" v="328" actId="164"/>
            <ac:grpSpMkLst>
              <pc:docMk/>
              <pc:sldMasterMk cId="1818834145" sldId="2147483657"/>
              <pc:sldLayoutMk cId="3130747868" sldId="2147483747"/>
              <ac:grpSpMk id="80" creationId="{FF091E04-83F4-DB39-5590-7A9B41CD550D}"/>
            </ac:grpSpMkLst>
          </pc:grpChg>
          <pc:grpChg chg="mod">
            <ac:chgData name="magang dpjj1" userId="0793b0f4-68dc-49d4-97c6-b6de429957fc" providerId="ADAL" clId="{0B9A9866-0543-4580-B6D4-4EF7F4511184}" dt="2025-08-19T05:49:55.350" v="326"/>
            <ac:grpSpMkLst>
              <pc:docMk/>
              <pc:sldMasterMk cId="1818834145" sldId="2147483657"/>
              <pc:sldLayoutMk cId="3130747868" sldId="2147483747"/>
              <ac:grpSpMk id="81" creationId="{A4E70A81-A838-B8EA-DF0C-5610ED05028D}"/>
            </ac:grpSpMkLst>
          </pc:grpChg>
          <pc:grpChg chg="add mod ord">
            <ac:chgData name="magang dpjj1" userId="0793b0f4-68dc-49d4-97c6-b6de429957fc" providerId="ADAL" clId="{0B9A9866-0543-4580-B6D4-4EF7F4511184}" dt="2025-08-19T05:52:03.168" v="373" actId="167"/>
            <ac:grpSpMkLst>
              <pc:docMk/>
              <pc:sldMasterMk cId="1818834145" sldId="2147483657"/>
              <pc:sldLayoutMk cId="3130747868" sldId="2147483747"/>
              <ac:grpSpMk id="85" creationId="{254D5F75-6622-54A5-D834-DC200CFE2E3D}"/>
            </ac:grpSpMkLst>
          </pc:grpChg>
        </pc:sldLayoutChg>
        <pc:sldLayoutChg chg="addSp delSp modSp add mod replId modTransition">
          <pc:chgData name="magang dpjj1" userId="0793b0f4-68dc-49d4-97c6-b6de429957fc" providerId="ADAL" clId="{0B9A9866-0543-4580-B6D4-4EF7F4511184}" dt="2025-08-19T04:27:59.968" v="202" actId="478"/>
          <pc:sldLayoutMkLst>
            <pc:docMk/>
            <pc:sldMasterMk cId="1818834145" sldId="2147483657"/>
            <pc:sldLayoutMk cId="220201617" sldId="2147483749"/>
          </pc:sldLayoutMkLst>
          <pc:spChg chg="add mod">
            <ac:chgData name="magang dpjj1" userId="0793b0f4-68dc-49d4-97c6-b6de429957fc" providerId="ADAL" clId="{0B9A9866-0543-4580-B6D4-4EF7F4511184}" dt="2025-08-19T04:23:54.376" v="151"/>
            <ac:spMkLst>
              <pc:docMk/>
              <pc:sldMasterMk cId="1818834145" sldId="2147483657"/>
              <pc:sldLayoutMk cId="220201617" sldId="2147483749"/>
              <ac:spMk id="3" creationId="{A078D7CA-3A65-2B93-A082-3C93236567B6}"/>
            </ac:spMkLst>
          </pc:spChg>
          <pc:spChg chg="add mod">
            <ac:chgData name="magang dpjj1" userId="0793b0f4-68dc-49d4-97c6-b6de429957fc" providerId="ADAL" clId="{0B9A9866-0543-4580-B6D4-4EF7F4511184}" dt="2025-08-19T04:23:54.376" v="151"/>
            <ac:spMkLst>
              <pc:docMk/>
              <pc:sldMasterMk cId="1818834145" sldId="2147483657"/>
              <pc:sldLayoutMk cId="220201617" sldId="2147483749"/>
              <ac:spMk id="4" creationId="{A16F8177-4020-734A-6848-9029D88A0E3C}"/>
            </ac:spMkLst>
          </pc:spChg>
          <pc:spChg chg="add mod">
            <ac:chgData name="magang dpjj1" userId="0793b0f4-68dc-49d4-97c6-b6de429957fc" providerId="ADAL" clId="{0B9A9866-0543-4580-B6D4-4EF7F4511184}" dt="2025-08-19T04:23:54.376" v="151"/>
            <ac:spMkLst>
              <pc:docMk/>
              <pc:sldMasterMk cId="1818834145" sldId="2147483657"/>
              <pc:sldLayoutMk cId="220201617" sldId="2147483749"/>
              <ac:spMk id="6" creationId="{A17A55A4-52B9-C92B-3C83-9B4EE63A2407}"/>
            </ac:spMkLst>
          </pc:spChg>
          <pc:spChg chg="add mod">
            <ac:chgData name="magang dpjj1" userId="0793b0f4-68dc-49d4-97c6-b6de429957fc" providerId="ADAL" clId="{0B9A9866-0543-4580-B6D4-4EF7F4511184}" dt="2025-08-19T04:23:54.376" v="151"/>
            <ac:spMkLst>
              <pc:docMk/>
              <pc:sldMasterMk cId="1818834145" sldId="2147483657"/>
              <pc:sldLayoutMk cId="220201617" sldId="2147483749"/>
              <ac:spMk id="9" creationId="{F4A15A71-DD9C-64B5-0CEF-62B41735E92F}"/>
            </ac:spMkLst>
          </pc:spChg>
          <pc:spChg chg="add mod">
            <ac:chgData name="magang dpjj1" userId="0793b0f4-68dc-49d4-97c6-b6de429957fc" providerId="ADAL" clId="{0B9A9866-0543-4580-B6D4-4EF7F4511184}" dt="2025-08-19T04:23:54.376" v="151"/>
            <ac:spMkLst>
              <pc:docMk/>
              <pc:sldMasterMk cId="1818834145" sldId="2147483657"/>
              <pc:sldLayoutMk cId="220201617" sldId="2147483749"/>
              <ac:spMk id="10" creationId="{630F32CB-124B-4A53-3C84-993F55A2A75F}"/>
            </ac:spMkLst>
          </pc:spChg>
          <pc:spChg chg="add mod">
            <ac:chgData name="magang dpjj1" userId="0793b0f4-68dc-49d4-97c6-b6de429957fc" providerId="ADAL" clId="{0B9A9866-0543-4580-B6D4-4EF7F4511184}" dt="2025-08-19T04:23:54.376" v="151"/>
            <ac:spMkLst>
              <pc:docMk/>
              <pc:sldMasterMk cId="1818834145" sldId="2147483657"/>
              <pc:sldLayoutMk cId="220201617" sldId="2147483749"/>
              <ac:spMk id="11" creationId="{A8461C01-C6CF-038F-B8B9-07B2A49663BC}"/>
            </ac:spMkLst>
          </pc:spChg>
          <pc:spChg chg="add mod">
            <ac:chgData name="magang dpjj1" userId="0793b0f4-68dc-49d4-97c6-b6de429957fc" providerId="ADAL" clId="{0B9A9866-0543-4580-B6D4-4EF7F4511184}" dt="2025-08-19T04:23:54.376" v="151"/>
            <ac:spMkLst>
              <pc:docMk/>
              <pc:sldMasterMk cId="1818834145" sldId="2147483657"/>
              <pc:sldLayoutMk cId="220201617" sldId="2147483749"/>
              <ac:spMk id="12" creationId="{36BE1BD6-4F66-92C1-2604-A6EF9C5776B9}"/>
            </ac:spMkLst>
          </pc:spChg>
          <pc:spChg chg="add mod">
            <ac:chgData name="magang dpjj1" userId="0793b0f4-68dc-49d4-97c6-b6de429957fc" providerId="ADAL" clId="{0B9A9866-0543-4580-B6D4-4EF7F4511184}" dt="2025-08-19T04:23:54.376" v="151"/>
            <ac:spMkLst>
              <pc:docMk/>
              <pc:sldMasterMk cId="1818834145" sldId="2147483657"/>
              <pc:sldLayoutMk cId="220201617" sldId="2147483749"/>
              <ac:spMk id="13" creationId="{B3833694-47BA-D7CA-7336-876961D41F4E}"/>
            </ac:spMkLst>
          </pc:spChg>
        </pc:sldLayoutChg>
        <pc:sldLayoutChg chg="addSp delSp modSp add del mod modTransition delAnim">
          <pc:chgData name="magang dpjj1" userId="0793b0f4-68dc-49d4-97c6-b6de429957fc" providerId="ADAL" clId="{0B9A9866-0543-4580-B6D4-4EF7F4511184}" dt="2025-08-19T05:58:27.728" v="421" actId="207"/>
          <pc:sldLayoutMkLst>
            <pc:docMk/>
            <pc:sldMasterMk cId="1818834145" sldId="2147483657"/>
            <pc:sldLayoutMk cId="304378549" sldId="2147483750"/>
          </pc:sldLayoutMkLst>
          <pc:spChg chg="add mod">
            <ac:chgData name="magang dpjj1" userId="0793b0f4-68dc-49d4-97c6-b6de429957fc" providerId="ADAL" clId="{0B9A9866-0543-4580-B6D4-4EF7F4511184}" dt="2025-08-19T05:58:21.094" v="420" actId="208"/>
            <ac:spMkLst>
              <pc:docMk/>
              <pc:sldMasterMk cId="1818834145" sldId="2147483657"/>
              <pc:sldLayoutMk cId="304378549" sldId="2147483750"/>
              <ac:spMk id="3" creationId="{C7C19C51-327F-A089-7E54-771619DFFC8A}"/>
            </ac:spMkLst>
          </pc:spChg>
          <pc:spChg chg="add mod">
            <ac:chgData name="magang dpjj1" userId="0793b0f4-68dc-49d4-97c6-b6de429957fc" providerId="ADAL" clId="{0B9A9866-0543-4580-B6D4-4EF7F4511184}" dt="2025-08-19T05:58:11.394" v="418" actId="207"/>
            <ac:spMkLst>
              <pc:docMk/>
              <pc:sldMasterMk cId="1818834145" sldId="2147483657"/>
              <pc:sldLayoutMk cId="304378549" sldId="2147483750"/>
              <ac:spMk id="4" creationId="{1B2A4E28-93DE-D89A-3C16-1FBBEF50743E}"/>
            </ac:spMkLst>
          </pc:spChg>
          <pc:spChg chg="mod">
            <ac:chgData name="magang dpjj1" userId="0793b0f4-68dc-49d4-97c6-b6de429957fc" providerId="ADAL" clId="{0B9A9866-0543-4580-B6D4-4EF7F4511184}" dt="2025-08-19T05:58:11.394" v="418" actId="207"/>
            <ac:spMkLst>
              <pc:docMk/>
              <pc:sldMasterMk cId="1818834145" sldId="2147483657"/>
              <pc:sldLayoutMk cId="304378549" sldId="2147483750"/>
              <ac:spMk id="5" creationId="{F0CA2C3C-E3E0-F0A7-513F-2945F6950601}"/>
            </ac:spMkLst>
          </pc:spChg>
          <pc:spChg chg="add mod">
            <ac:chgData name="magang dpjj1" userId="0793b0f4-68dc-49d4-97c6-b6de429957fc" providerId="ADAL" clId="{0B9A9866-0543-4580-B6D4-4EF7F4511184}" dt="2025-08-19T05:58:27.728" v="421" actId="207"/>
            <ac:spMkLst>
              <pc:docMk/>
              <pc:sldMasterMk cId="1818834145" sldId="2147483657"/>
              <pc:sldLayoutMk cId="304378549" sldId="2147483750"/>
              <ac:spMk id="12" creationId="{44344BE0-D209-6E48-A90F-A3CA889DA356}"/>
            </ac:spMkLst>
          </pc:spChg>
          <pc:spChg chg="mod">
            <ac:chgData name="magang dpjj1" userId="0793b0f4-68dc-49d4-97c6-b6de429957fc" providerId="ADAL" clId="{0B9A9866-0543-4580-B6D4-4EF7F4511184}" dt="2025-08-19T05:58:21.094" v="420" actId="208"/>
            <ac:spMkLst>
              <pc:docMk/>
              <pc:sldMasterMk cId="1818834145" sldId="2147483657"/>
              <pc:sldLayoutMk cId="304378549" sldId="2147483750"/>
              <ac:spMk id="13" creationId="{6A5BD438-9873-186E-285A-3B5D3097C4C0}"/>
            </ac:spMkLst>
          </pc:spChg>
          <pc:spChg chg="mod">
            <ac:chgData name="magang dpjj1" userId="0793b0f4-68dc-49d4-97c6-b6de429957fc" providerId="ADAL" clId="{0B9A9866-0543-4580-B6D4-4EF7F4511184}" dt="2025-08-19T05:58:11.394" v="418" actId="207"/>
            <ac:spMkLst>
              <pc:docMk/>
              <pc:sldMasterMk cId="1818834145" sldId="2147483657"/>
              <pc:sldLayoutMk cId="304378549" sldId="2147483750"/>
              <ac:spMk id="14" creationId="{EB17D703-D516-F3DA-D3F7-0BDA0F07D509}"/>
            </ac:spMkLst>
          </pc:spChg>
          <pc:spChg chg="mod">
            <ac:chgData name="magang dpjj1" userId="0793b0f4-68dc-49d4-97c6-b6de429957fc" providerId="ADAL" clId="{0B9A9866-0543-4580-B6D4-4EF7F4511184}" dt="2025-08-19T05:58:11.394" v="418" actId="207"/>
            <ac:spMkLst>
              <pc:docMk/>
              <pc:sldMasterMk cId="1818834145" sldId="2147483657"/>
              <pc:sldLayoutMk cId="304378549" sldId="2147483750"/>
              <ac:spMk id="15" creationId="{05B99FA0-2655-83A9-D5DD-6D8F395D8D5B}"/>
            </ac:spMkLst>
          </pc:spChg>
          <pc:spChg chg="add mod">
            <ac:chgData name="magang dpjj1" userId="0793b0f4-68dc-49d4-97c6-b6de429957fc" providerId="ADAL" clId="{0B9A9866-0543-4580-B6D4-4EF7F4511184}" dt="2025-08-19T05:58:27.728" v="421" actId="207"/>
            <ac:spMkLst>
              <pc:docMk/>
              <pc:sldMasterMk cId="1818834145" sldId="2147483657"/>
              <pc:sldLayoutMk cId="304378549" sldId="2147483750"/>
              <ac:spMk id="17" creationId="{31E896E1-5586-032B-CC97-A616E95B77C9}"/>
            </ac:spMkLst>
          </pc:spChg>
          <pc:spChg chg="mod">
            <ac:chgData name="magang dpjj1" userId="0793b0f4-68dc-49d4-97c6-b6de429957fc" providerId="ADAL" clId="{0B9A9866-0543-4580-B6D4-4EF7F4511184}" dt="2025-08-19T05:58:21.094" v="420" actId="208"/>
            <ac:spMkLst>
              <pc:docMk/>
              <pc:sldMasterMk cId="1818834145" sldId="2147483657"/>
              <pc:sldLayoutMk cId="304378549" sldId="2147483750"/>
              <ac:spMk id="18" creationId="{64268A30-2202-D487-7BA1-0CD6E7CF5E56}"/>
            </ac:spMkLst>
          </pc:spChg>
          <pc:spChg chg="add mod">
            <ac:chgData name="magang dpjj1" userId="0793b0f4-68dc-49d4-97c6-b6de429957fc" providerId="ADAL" clId="{0B9A9866-0543-4580-B6D4-4EF7F4511184}" dt="2025-08-19T05:58:11.394" v="418" actId="207"/>
            <ac:spMkLst>
              <pc:docMk/>
              <pc:sldMasterMk cId="1818834145" sldId="2147483657"/>
              <pc:sldLayoutMk cId="304378549" sldId="2147483750"/>
              <ac:spMk id="19" creationId="{B32F5F86-EC60-05E6-C8E4-A11E152E1EF3}"/>
            </ac:spMkLst>
          </pc:spChg>
          <pc:spChg chg="add mod">
            <ac:chgData name="magang dpjj1" userId="0793b0f4-68dc-49d4-97c6-b6de429957fc" providerId="ADAL" clId="{0B9A9866-0543-4580-B6D4-4EF7F4511184}" dt="2025-08-19T05:58:11.394" v="418" actId="207"/>
            <ac:spMkLst>
              <pc:docMk/>
              <pc:sldMasterMk cId="1818834145" sldId="2147483657"/>
              <pc:sldLayoutMk cId="304378549" sldId="2147483750"/>
              <ac:spMk id="20" creationId="{B8193FAD-4861-540E-D5A4-13C112F214D7}"/>
            </ac:spMkLst>
          </pc:spChg>
          <pc:spChg chg="add mod">
            <ac:chgData name="magang dpjj1" userId="0793b0f4-68dc-49d4-97c6-b6de429957fc" providerId="ADAL" clId="{0B9A9866-0543-4580-B6D4-4EF7F4511184}" dt="2025-08-19T05:58:27.728" v="421" actId="207"/>
            <ac:spMkLst>
              <pc:docMk/>
              <pc:sldMasterMk cId="1818834145" sldId="2147483657"/>
              <pc:sldLayoutMk cId="304378549" sldId="2147483750"/>
              <ac:spMk id="22" creationId="{F83D5159-2269-A936-9DF7-8BB73CD9F8FC}"/>
            </ac:spMkLst>
          </pc:spChg>
          <pc:spChg chg="add mod">
            <ac:chgData name="magang dpjj1" userId="0793b0f4-68dc-49d4-97c6-b6de429957fc" providerId="ADAL" clId="{0B9A9866-0543-4580-B6D4-4EF7F4511184}" dt="2025-08-19T05:58:13.516" v="419"/>
            <ac:spMkLst>
              <pc:docMk/>
              <pc:sldMasterMk cId="1818834145" sldId="2147483657"/>
              <pc:sldLayoutMk cId="304378549" sldId="2147483750"/>
              <ac:spMk id="23" creationId="{9DCA034B-37A0-E7AA-E74D-992198FA8E60}"/>
            </ac:spMkLst>
          </pc:spChg>
          <pc:spChg chg="add mod">
            <ac:chgData name="magang dpjj1" userId="0793b0f4-68dc-49d4-97c6-b6de429957fc" providerId="ADAL" clId="{0B9A9866-0543-4580-B6D4-4EF7F4511184}" dt="2025-08-19T05:58:13.516" v="419"/>
            <ac:spMkLst>
              <pc:docMk/>
              <pc:sldMasterMk cId="1818834145" sldId="2147483657"/>
              <pc:sldLayoutMk cId="304378549" sldId="2147483750"/>
              <ac:spMk id="24" creationId="{C0CDDD5B-9C57-C794-FD96-7342FB839146}"/>
            </ac:spMkLst>
          </pc:spChg>
          <pc:spChg chg="add mod">
            <ac:chgData name="magang dpjj1" userId="0793b0f4-68dc-49d4-97c6-b6de429957fc" providerId="ADAL" clId="{0B9A9866-0543-4580-B6D4-4EF7F4511184}" dt="2025-08-19T05:58:13.516" v="419"/>
            <ac:spMkLst>
              <pc:docMk/>
              <pc:sldMasterMk cId="1818834145" sldId="2147483657"/>
              <pc:sldLayoutMk cId="304378549" sldId="2147483750"/>
              <ac:spMk id="25" creationId="{CACC683B-3BBC-2E19-33DE-4050B4227A59}"/>
            </ac:spMkLst>
          </pc:spChg>
        </pc:sldLayoutChg>
      </pc:sldMasterChg>
      <pc:sldMasterChg chg="addSldLayout modSldLayout">
        <pc:chgData name="magang dpjj1" userId="0793b0f4-68dc-49d4-97c6-b6de429957fc" providerId="ADAL" clId="{0B9A9866-0543-4580-B6D4-4EF7F4511184}" dt="2025-08-19T07:13:03.334" v="533" actId="1076"/>
        <pc:sldMasterMkLst>
          <pc:docMk/>
          <pc:sldMasterMk cId="3152402843" sldId="2147483690"/>
        </pc:sldMasterMkLst>
        <pc:sldLayoutChg chg="addSp delSp modSp mod setBg delAnim modAnim">
          <pc:chgData name="magang dpjj1" userId="0793b0f4-68dc-49d4-97c6-b6de429957fc" providerId="ADAL" clId="{0B9A9866-0543-4580-B6D4-4EF7F4511184}" dt="2025-08-19T06:19:40.492" v="459"/>
          <pc:sldLayoutMkLst>
            <pc:docMk/>
            <pc:sldMasterMk cId="3152402843" sldId="2147483690"/>
            <pc:sldLayoutMk cId="2881908616" sldId="2147483693"/>
          </pc:sldLayoutMkLst>
          <pc:spChg chg="add mod">
            <ac:chgData name="magang dpjj1" userId="0793b0f4-68dc-49d4-97c6-b6de429957fc" providerId="ADAL" clId="{0B9A9866-0543-4580-B6D4-4EF7F4511184}" dt="2025-08-19T03:54:23.817" v="11" actId="1076"/>
            <ac:spMkLst>
              <pc:docMk/>
              <pc:sldMasterMk cId="3152402843" sldId="2147483690"/>
              <pc:sldLayoutMk cId="2881908616" sldId="2147483693"/>
              <ac:spMk id="2" creationId="{A0AE75CE-E94C-CA08-4CB6-4A2366B8AF1C}"/>
            </ac:spMkLst>
          </pc:spChg>
          <pc:spChg chg="add mod">
            <ac:chgData name="magang dpjj1" userId="0793b0f4-68dc-49d4-97c6-b6de429957fc" providerId="ADAL" clId="{0B9A9866-0543-4580-B6D4-4EF7F4511184}" dt="2025-08-19T03:54:17.556" v="9" actId="1076"/>
            <ac:spMkLst>
              <pc:docMk/>
              <pc:sldMasterMk cId="3152402843" sldId="2147483690"/>
              <pc:sldLayoutMk cId="2881908616" sldId="2147483693"/>
              <ac:spMk id="3" creationId="{84BA5335-00C9-C510-D72B-FA8DA00E4FF3}"/>
            </ac:spMkLst>
          </pc:spChg>
          <pc:spChg chg="mod">
            <ac:chgData name="magang dpjj1" userId="0793b0f4-68dc-49d4-97c6-b6de429957fc" providerId="ADAL" clId="{0B9A9866-0543-4580-B6D4-4EF7F4511184}" dt="2025-08-19T03:53:51.530" v="3"/>
            <ac:spMkLst>
              <pc:docMk/>
              <pc:sldMasterMk cId="3152402843" sldId="2147483690"/>
              <pc:sldLayoutMk cId="2881908616" sldId="2147483693"/>
              <ac:spMk id="5" creationId="{56136753-4006-376D-57CA-E7994C76E238}"/>
            </ac:spMkLst>
          </pc:spChg>
          <pc:spChg chg="mod">
            <ac:chgData name="magang dpjj1" userId="0793b0f4-68dc-49d4-97c6-b6de429957fc" providerId="ADAL" clId="{0B9A9866-0543-4580-B6D4-4EF7F4511184}" dt="2025-08-19T03:53:51.530" v="3"/>
            <ac:spMkLst>
              <pc:docMk/>
              <pc:sldMasterMk cId="3152402843" sldId="2147483690"/>
              <pc:sldLayoutMk cId="2881908616" sldId="2147483693"/>
              <ac:spMk id="7" creationId="{35A4206B-57EF-4B34-F8E2-7AD0180F411C}"/>
            </ac:spMkLst>
          </pc:spChg>
          <pc:spChg chg="mod">
            <ac:chgData name="magang dpjj1" userId="0793b0f4-68dc-49d4-97c6-b6de429957fc" providerId="ADAL" clId="{0B9A9866-0543-4580-B6D4-4EF7F4511184}" dt="2025-08-19T03:53:51.530" v="3"/>
            <ac:spMkLst>
              <pc:docMk/>
              <pc:sldMasterMk cId="3152402843" sldId="2147483690"/>
              <pc:sldLayoutMk cId="2881908616" sldId="2147483693"/>
              <ac:spMk id="8" creationId="{6898F828-E541-43E9-0C9A-BF442CDEAD78}"/>
            </ac:spMkLst>
          </pc:spChg>
          <pc:spChg chg="add mod">
            <ac:chgData name="magang dpjj1" userId="0793b0f4-68dc-49d4-97c6-b6de429957fc" providerId="ADAL" clId="{0B9A9866-0543-4580-B6D4-4EF7F4511184}" dt="2025-08-19T03:54:58.796" v="14"/>
            <ac:spMkLst>
              <pc:docMk/>
              <pc:sldMasterMk cId="3152402843" sldId="2147483690"/>
              <pc:sldLayoutMk cId="2881908616" sldId="2147483693"/>
              <ac:spMk id="9" creationId="{B81E81FF-E604-4B6E-1864-C87544E675A5}"/>
            </ac:spMkLst>
          </pc:spChg>
          <pc:spChg chg="add mod">
            <ac:chgData name="magang dpjj1" userId="0793b0f4-68dc-49d4-97c6-b6de429957fc" providerId="ADAL" clId="{0B9A9866-0543-4580-B6D4-4EF7F4511184}" dt="2025-08-19T04:05:13.340" v="57" actId="1076"/>
            <ac:spMkLst>
              <pc:docMk/>
              <pc:sldMasterMk cId="3152402843" sldId="2147483690"/>
              <pc:sldLayoutMk cId="2881908616" sldId="2147483693"/>
              <ac:spMk id="10" creationId="{689997F1-1678-705B-8195-72D859DAD1D8}"/>
            </ac:spMkLst>
          </pc:spChg>
          <pc:spChg chg="mod">
            <ac:chgData name="magang dpjj1" userId="0793b0f4-68dc-49d4-97c6-b6de429957fc" providerId="ADAL" clId="{0B9A9866-0543-4580-B6D4-4EF7F4511184}" dt="2025-08-19T03:54:58.796" v="14"/>
            <ac:spMkLst>
              <pc:docMk/>
              <pc:sldMasterMk cId="3152402843" sldId="2147483690"/>
              <pc:sldLayoutMk cId="2881908616" sldId="2147483693"/>
              <ac:spMk id="14" creationId="{9A8678B7-9F90-DE4F-211E-21EA6FF7E254}"/>
            </ac:spMkLst>
          </pc:spChg>
          <pc:spChg chg="mod">
            <ac:chgData name="magang dpjj1" userId="0793b0f4-68dc-49d4-97c6-b6de429957fc" providerId="ADAL" clId="{0B9A9866-0543-4580-B6D4-4EF7F4511184}" dt="2025-08-19T03:54:58.796" v="14"/>
            <ac:spMkLst>
              <pc:docMk/>
              <pc:sldMasterMk cId="3152402843" sldId="2147483690"/>
              <pc:sldLayoutMk cId="2881908616" sldId="2147483693"/>
              <ac:spMk id="15" creationId="{901281F4-9725-1F7A-4B7D-51E69CB18015}"/>
            </ac:spMkLst>
          </pc:spChg>
          <pc:spChg chg="add mod ord">
            <ac:chgData name="magang dpjj1" userId="0793b0f4-68dc-49d4-97c6-b6de429957fc" providerId="ADAL" clId="{0B9A9866-0543-4580-B6D4-4EF7F4511184}" dt="2025-08-19T03:56:06.944" v="26" actId="207"/>
            <ac:spMkLst>
              <pc:docMk/>
              <pc:sldMasterMk cId="3152402843" sldId="2147483690"/>
              <pc:sldLayoutMk cId="2881908616" sldId="2147483693"/>
              <ac:spMk id="16" creationId="{FEC91A3F-97D8-741D-BAA2-FC73CB074526}"/>
            </ac:spMkLst>
          </pc:spChg>
          <pc:spChg chg="add mod ord">
            <ac:chgData name="magang dpjj1" userId="0793b0f4-68dc-49d4-97c6-b6de429957fc" providerId="ADAL" clId="{0B9A9866-0543-4580-B6D4-4EF7F4511184}" dt="2025-08-19T03:56:06.944" v="26" actId="207"/>
            <ac:spMkLst>
              <pc:docMk/>
              <pc:sldMasterMk cId="3152402843" sldId="2147483690"/>
              <pc:sldLayoutMk cId="2881908616" sldId="2147483693"/>
              <ac:spMk id="17" creationId="{A8C89651-E3B6-D5D2-57F3-BDF51002B884}"/>
            </ac:spMkLst>
          </pc:spChg>
          <pc:grpChg chg="add mod">
            <ac:chgData name="magang dpjj1" userId="0793b0f4-68dc-49d4-97c6-b6de429957fc" providerId="ADAL" clId="{0B9A9866-0543-4580-B6D4-4EF7F4511184}" dt="2025-08-19T03:54:11.979" v="8" actId="12789"/>
            <ac:grpSpMkLst>
              <pc:docMk/>
              <pc:sldMasterMk cId="3152402843" sldId="2147483690"/>
              <pc:sldLayoutMk cId="2881908616" sldId="2147483693"/>
              <ac:grpSpMk id="4" creationId="{B1B7E76D-5D9A-8014-A00A-1BDAF0D8F2D5}"/>
            </ac:grpSpMkLst>
          </pc:grpChg>
          <pc:grpChg chg="add mod">
            <ac:chgData name="magang dpjj1" userId="0793b0f4-68dc-49d4-97c6-b6de429957fc" providerId="ADAL" clId="{0B9A9866-0543-4580-B6D4-4EF7F4511184}" dt="2025-08-19T04:05:18.295" v="59" actId="1076"/>
            <ac:grpSpMkLst>
              <pc:docMk/>
              <pc:sldMasterMk cId="3152402843" sldId="2147483690"/>
              <pc:sldLayoutMk cId="2881908616" sldId="2147483693"/>
              <ac:grpSpMk id="13" creationId="{D5F38AF7-5C69-8E97-49D7-5A38E7E78CF4}"/>
            </ac:grpSpMkLst>
          </pc:grpChg>
        </pc:sldLayoutChg>
        <pc:sldLayoutChg chg="setBg">
          <pc:chgData name="magang dpjj1" userId="0793b0f4-68dc-49d4-97c6-b6de429957fc" providerId="ADAL" clId="{0B9A9866-0543-4580-B6D4-4EF7F4511184}" dt="2025-08-19T06:19:48.047" v="461"/>
          <pc:sldLayoutMkLst>
            <pc:docMk/>
            <pc:sldMasterMk cId="3152402843" sldId="2147483690"/>
            <pc:sldLayoutMk cId="2392959898" sldId="2147483694"/>
          </pc:sldLayoutMkLst>
        </pc:sldLayoutChg>
        <pc:sldLayoutChg chg="setBg">
          <pc:chgData name="magang dpjj1" userId="0793b0f4-68dc-49d4-97c6-b6de429957fc" providerId="ADAL" clId="{0B9A9866-0543-4580-B6D4-4EF7F4511184}" dt="2025-08-19T06:19:52.048" v="462"/>
          <pc:sldLayoutMkLst>
            <pc:docMk/>
            <pc:sldMasterMk cId="3152402843" sldId="2147483690"/>
            <pc:sldLayoutMk cId="3873686517" sldId="2147483695"/>
          </pc:sldLayoutMkLst>
        </pc:sldLayoutChg>
        <pc:sldLayoutChg chg="modSp mod">
          <pc:chgData name="magang dpjj1" userId="0793b0f4-68dc-49d4-97c6-b6de429957fc" providerId="ADAL" clId="{0B9A9866-0543-4580-B6D4-4EF7F4511184}" dt="2025-08-19T06:17:11.198" v="429" actId="207"/>
          <pc:sldLayoutMkLst>
            <pc:docMk/>
            <pc:sldMasterMk cId="3152402843" sldId="2147483690"/>
            <pc:sldLayoutMk cId="1554820362" sldId="2147483697"/>
          </pc:sldLayoutMkLst>
          <pc:spChg chg="mod">
            <ac:chgData name="magang dpjj1" userId="0793b0f4-68dc-49d4-97c6-b6de429957fc" providerId="ADAL" clId="{0B9A9866-0543-4580-B6D4-4EF7F4511184}" dt="2025-08-19T06:17:07.297" v="428" actId="207"/>
            <ac:spMkLst>
              <pc:docMk/>
              <pc:sldMasterMk cId="3152402843" sldId="2147483690"/>
              <pc:sldLayoutMk cId="1554820362" sldId="2147483697"/>
              <ac:spMk id="3" creationId="{00000000-0000-0000-0000-000000000000}"/>
            </ac:spMkLst>
          </pc:spChg>
          <pc:spChg chg="mod">
            <ac:chgData name="magang dpjj1" userId="0793b0f4-68dc-49d4-97c6-b6de429957fc" providerId="ADAL" clId="{0B9A9866-0543-4580-B6D4-4EF7F4511184}" dt="2025-08-19T06:17:11.198" v="429" actId="207"/>
            <ac:spMkLst>
              <pc:docMk/>
              <pc:sldMasterMk cId="3152402843" sldId="2147483690"/>
              <pc:sldLayoutMk cId="1554820362" sldId="2147483697"/>
              <ac:spMk id="9" creationId="{00000000-0000-0000-0000-000000000000}"/>
            </ac:spMkLst>
          </pc:spChg>
        </pc:sldLayoutChg>
        <pc:sldLayoutChg chg="modSp mod">
          <pc:chgData name="magang dpjj1" userId="0793b0f4-68dc-49d4-97c6-b6de429957fc" providerId="ADAL" clId="{0B9A9866-0543-4580-B6D4-4EF7F4511184}" dt="2025-08-19T06:17:21.647" v="430" actId="207"/>
          <pc:sldLayoutMkLst>
            <pc:docMk/>
            <pc:sldMasterMk cId="3152402843" sldId="2147483690"/>
            <pc:sldLayoutMk cId="2696926310" sldId="2147483698"/>
          </pc:sldLayoutMkLst>
          <pc:spChg chg="mod">
            <ac:chgData name="magang dpjj1" userId="0793b0f4-68dc-49d4-97c6-b6de429957fc" providerId="ADAL" clId="{0B9A9866-0543-4580-B6D4-4EF7F4511184}" dt="2025-08-19T06:17:21.647" v="430" actId="207"/>
            <ac:spMkLst>
              <pc:docMk/>
              <pc:sldMasterMk cId="3152402843" sldId="2147483690"/>
              <pc:sldLayoutMk cId="2696926310" sldId="2147483698"/>
              <ac:spMk id="9" creationId="{00000000-0000-0000-0000-000000000000}"/>
            </ac:spMkLst>
          </pc:spChg>
        </pc:sldLayoutChg>
        <pc:sldLayoutChg chg="modSp mod setBg">
          <pc:chgData name="magang dpjj1" userId="0793b0f4-68dc-49d4-97c6-b6de429957fc" providerId="ADAL" clId="{0B9A9866-0543-4580-B6D4-4EF7F4511184}" dt="2025-08-19T06:17:59.001" v="437" actId="207"/>
          <pc:sldLayoutMkLst>
            <pc:docMk/>
            <pc:sldMasterMk cId="3152402843" sldId="2147483690"/>
            <pc:sldLayoutMk cId="1691527700" sldId="2147483704"/>
          </pc:sldLayoutMkLst>
          <pc:spChg chg="mod">
            <ac:chgData name="magang dpjj1" userId="0793b0f4-68dc-49d4-97c6-b6de429957fc" providerId="ADAL" clId="{0B9A9866-0543-4580-B6D4-4EF7F4511184}" dt="2025-08-19T06:17:59.001" v="437" actId="207"/>
            <ac:spMkLst>
              <pc:docMk/>
              <pc:sldMasterMk cId="3152402843" sldId="2147483690"/>
              <pc:sldLayoutMk cId="1691527700" sldId="2147483704"/>
              <ac:spMk id="3" creationId="{00000000-0000-0000-0000-000000000000}"/>
            </ac:spMkLst>
          </pc:spChg>
          <pc:spChg chg="mod">
            <ac:chgData name="magang dpjj1" userId="0793b0f4-68dc-49d4-97c6-b6de429957fc" providerId="ADAL" clId="{0B9A9866-0543-4580-B6D4-4EF7F4511184}" dt="2025-08-19T06:17:53.883" v="436" actId="207"/>
            <ac:spMkLst>
              <pc:docMk/>
              <pc:sldMasterMk cId="3152402843" sldId="2147483690"/>
              <pc:sldLayoutMk cId="1691527700" sldId="2147483704"/>
              <ac:spMk id="9" creationId="{00000000-0000-0000-0000-000000000000}"/>
            </ac:spMkLst>
          </pc:spChg>
        </pc:sldLayoutChg>
        <pc:sldLayoutChg chg="modSp mod setBg">
          <pc:chgData name="magang dpjj1" userId="0793b0f4-68dc-49d4-97c6-b6de429957fc" providerId="ADAL" clId="{0B9A9866-0543-4580-B6D4-4EF7F4511184}" dt="2025-08-19T06:17:45.636" v="434" actId="207"/>
          <pc:sldLayoutMkLst>
            <pc:docMk/>
            <pc:sldMasterMk cId="3152402843" sldId="2147483690"/>
            <pc:sldLayoutMk cId="1684114344" sldId="2147483705"/>
          </pc:sldLayoutMkLst>
          <pc:spChg chg="mod">
            <ac:chgData name="magang dpjj1" userId="0793b0f4-68dc-49d4-97c6-b6de429957fc" providerId="ADAL" clId="{0B9A9866-0543-4580-B6D4-4EF7F4511184}" dt="2025-08-19T06:17:45.636" v="434" actId="207"/>
            <ac:spMkLst>
              <pc:docMk/>
              <pc:sldMasterMk cId="3152402843" sldId="2147483690"/>
              <pc:sldLayoutMk cId="1684114344" sldId="2147483705"/>
              <ac:spMk id="7" creationId="{A955F2CB-B042-46A2-B29C-6D8346841965}"/>
            </ac:spMkLst>
          </pc:spChg>
        </pc:sldLayoutChg>
        <pc:sldLayoutChg chg="modSp mod setBg">
          <pc:chgData name="magang dpjj1" userId="0793b0f4-68dc-49d4-97c6-b6de429957fc" providerId="ADAL" clId="{0B9A9866-0543-4580-B6D4-4EF7F4511184}" dt="2025-08-19T06:18:08.003" v="439" actId="207"/>
          <pc:sldLayoutMkLst>
            <pc:docMk/>
            <pc:sldMasterMk cId="3152402843" sldId="2147483690"/>
            <pc:sldLayoutMk cId="4099476066" sldId="2147483706"/>
          </pc:sldLayoutMkLst>
          <pc:spChg chg="mod">
            <ac:chgData name="magang dpjj1" userId="0793b0f4-68dc-49d4-97c6-b6de429957fc" providerId="ADAL" clId="{0B9A9866-0543-4580-B6D4-4EF7F4511184}" dt="2025-08-19T06:18:08.003" v="439" actId="207"/>
            <ac:spMkLst>
              <pc:docMk/>
              <pc:sldMasterMk cId="3152402843" sldId="2147483690"/>
              <pc:sldLayoutMk cId="4099476066" sldId="2147483706"/>
              <ac:spMk id="3" creationId="{00000000-0000-0000-0000-000000000000}"/>
            </ac:spMkLst>
          </pc:spChg>
          <pc:spChg chg="mod">
            <ac:chgData name="magang dpjj1" userId="0793b0f4-68dc-49d4-97c6-b6de429957fc" providerId="ADAL" clId="{0B9A9866-0543-4580-B6D4-4EF7F4511184}" dt="2025-08-19T06:18:08.003" v="439" actId="207"/>
            <ac:spMkLst>
              <pc:docMk/>
              <pc:sldMasterMk cId="3152402843" sldId="2147483690"/>
              <pc:sldLayoutMk cId="4099476066" sldId="2147483706"/>
              <ac:spMk id="9" creationId="{00000000-0000-0000-0000-000000000000}"/>
            </ac:spMkLst>
          </pc:spChg>
        </pc:sldLayoutChg>
        <pc:sldLayoutChg chg="modSp mod setBg">
          <pc:chgData name="magang dpjj1" userId="0793b0f4-68dc-49d4-97c6-b6de429957fc" providerId="ADAL" clId="{0B9A9866-0543-4580-B6D4-4EF7F4511184}" dt="2025-08-19T06:18:15.592" v="441" actId="207"/>
          <pc:sldLayoutMkLst>
            <pc:docMk/>
            <pc:sldMasterMk cId="3152402843" sldId="2147483690"/>
            <pc:sldLayoutMk cId="1694311560" sldId="2147483707"/>
          </pc:sldLayoutMkLst>
          <pc:spChg chg="mod">
            <ac:chgData name="magang dpjj1" userId="0793b0f4-68dc-49d4-97c6-b6de429957fc" providerId="ADAL" clId="{0B9A9866-0543-4580-B6D4-4EF7F4511184}" dt="2025-08-19T06:18:15.592" v="441" actId="207"/>
            <ac:spMkLst>
              <pc:docMk/>
              <pc:sldMasterMk cId="3152402843" sldId="2147483690"/>
              <pc:sldLayoutMk cId="1694311560" sldId="2147483707"/>
              <ac:spMk id="9" creationId="{00000000-0000-0000-0000-000000000000}"/>
            </ac:spMkLst>
          </pc:spChg>
        </pc:sldLayoutChg>
        <pc:sldLayoutChg chg="modSp mod setBg">
          <pc:chgData name="magang dpjj1" userId="0793b0f4-68dc-49d4-97c6-b6de429957fc" providerId="ADAL" clId="{0B9A9866-0543-4580-B6D4-4EF7F4511184}" dt="2025-08-19T06:18:25.884" v="443" actId="207"/>
          <pc:sldLayoutMkLst>
            <pc:docMk/>
            <pc:sldMasterMk cId="3152402843" sldId="2147483690"/>
            <pc:sldLayoutMk cId="4288429044" sldId="2147483708"/>
          </pc:sldLayoutMkLst>
          <pc:spChg chg="mod">
            <ac:chgData name="magang dpjj1" userId="0793b0f4-68dc-49d4-97c6-b6de429957fc" providerId="ADAL" clId="{0B9A9866-0543-4580-B6D4-4EF7F4511184}" dt="2025-08-19T06:18:25.884" v="443" actId="207"/>
            <ac:spMkLst>
              <pc:docMk/>
              <pc:sldMasterMk cId="3152402843" sldId="2147483690"/>
              <pc:sldLayoutMk cId="4288429044" sldId="2147483708"/>
              <ac:spMk id="3" creationId="{00000000-0000-0000-0000-000000000000}"/>
            </ac:spMkLst>
          </pc:spChg>
          <pc:spChg chg="mod">
            <ac:chgData name="magang dpjj1" userId="0793b0f4-68dc-49d4-97c6-b6de429957fc" providerId="ADAL" clId="{0B9A9866-0543-4580-B6D4-4EF7F4511184}" dt="2025-08-19T06:18:25.884" v="443" actId="207"/>
            <ac:spMkLst>
              <pc:docMk/>
              <pc:sldMasterMk cId="3152402843" sldId="2147483690"/>
              <pc:sldLayoutMk cId="4288429044" sldId="2147483708"/>
              <ac:spMk id="9" creationId="{00000000-0000-0000-0000-000000000000}"/>
            </ac:spMkLst>
          </pc:spChg>
        </pc:sldLayoutChg>
        <pc:sldLayoutChg chg="modSp mod setBg">
          <pc:chgData name="magang dpjj1" userId="0793b0f4-68dc-49d4-97c6-b6de429957fc" providerId="ADAL" clId="{0B9A9866-0543-4580-B6D4-4EF7F4511184}" dt="2025-08-19T06:17:34.612" v="432" actId="207"/>
          <pc:sldLayoutMkLst>
            <pc:docMk/>
            <pc:sldMasterMk cId="3152402843" sldId="2147483690"/>
            <pc:sldLayoutMk cId="1258343884" sldId="2147483709"/>
          </pc:sldLayoutMkLst>
          <pc:spChg chg="mod">
            <ac:chgData name="magang dpjj1" userId="0793b0f4-68dc-49d4-97c6-b6de429957fc" providerId="ADAL" clId="{0B9A9866-0543-4580-B6D4-4EF7F4511184}" dt="2025-08-19T06:17:34.612" v="432" actId="207"/>
            <ac:spMkLst>
              <pc:docMk/>
              <pc:sldMasterMk cId="3152402843" sldId="2147483690"/>
              <pc:sldLayoutMk cId="1258343884" sldId="2147483709"/>
              <ac:spMk id="7" creationId="{A955F2CB-B042-46A2-B29C-6D8346841965}"/>
            </ac:spMkLst>
          </pc:spChg>
        </pc:sldLayoutChg>
        <pc:sldLayoutChg chg="modSp mod setBg">
          <pc:chgData name="magang dpjj1" userId="0793b0f4-68dc-49d4-97c6-b6de429957fc" providerId="ADAL" clId="{0B9A9866-0543-4580-B6D4-4EF7F4511184}" dt="2025-08-19T06:18:43.234" v="447" actId="207"/>
          <pc:sldLayoutMkLst>
            <pc:docMk/>
            <pc:sldMasterMk cId="3152402843" sldId="2147483690"/>
            <pc:sldLayoutMk cId="2632185962" sldId="2147483714"/>
          </pc:sldLayoutMkLst>
          <pc:spChg chg="mod">
            <ac:chgData name="magang dpjj1" userId="0793b0f4-68dc-49d4-97c6-b6de429957fc" providerId="ADAL" clId="{0B9A9866-0543-4580-B6D4-4EF7F4511184}" dt="2025-08-19T06:18:43.234" v="447" actId="207"/>
            <ac:spMkLst>
              <pc:docMk/>
              <pc:sldMasterMk cId="3152402843" sldId="2147483690"/>
              <pc:sldLayoutMk cId="2632185962" sldId="2147483714"/>
              <ac:spMk id="3" creationId="{00000000-0000-0000-0000-000000000000}"/>
            </ac:spMkLst>
          </pc:spChg>
          <pc:spChg chg="mod">
            <ac:chgData name="magang dpjj1" userId="0793b0f4-68dc-49d4-97c6-b6de429957fc" providerId="ADAL" clId="{0B9A9866-0543-4580-B6D4-4EF7F4511184}" dt="2025-08-19T06:18:43.234" v="447" actId="207"/>
            <ac:spMkLst>
              <pc:docMk/>
              <pc:sldMasterMk cId="3152402843" sldId="2147483690"/>
              <pc:sldLayoutMk cId="2632185962" sldId="2147483714"/>
              <ac:spMk id="9" creationId="{00000000-0000-0000-0000-000000000000}"/>
            </ac:spMkLst>
          </pc:spChg>
        </pc:sldLayoutChg>
        <pc:sldLayoutChg chg="modSp mod setBg">
          <pc:chgData name="magang dpjj1" userId="0793b0f4-68dc-49d4-97c6-b6de429957fc" providerId="ADAL" clId="{0B9A9866-0543-4580-B6D4-4EF7F4511184}" dt="2025-08-19T06:18:32.797" v="445" actId="207"/>
          <pc:sldLayoutMkLst>
            <pc:docMk/>
            <pc:sldMasterMk cId="3152402843" sldId="2147483690"/>
            <pc:sldLayoutMk cId="2092323882" sldId="2147483715"/>
          </pc:sldLayoutMkLst>
          <pc:spChg chg="mod">
            <ac:chgData name="magang dpjj1" userId="0793b0f4-68dc-49d4-97c6-b6de429957fc" providerId="ADAL" clId="{0B9A9866-0543-4580-B6D4-4EF7F4511184}" dt="2025-08-19T06:18:32.797" v="445" actId="207"/>
            <ac:spMkLst>
              <pc:docMk/>
              <pc:sldMasterMk cId="3152402843" sldId="2147483690"/>
              <pc:sldLayoutMk cId="2092323882" sldId="2147483715"/>
              <ac:spMk id="9" creationId="{00000000-0000-0000-0000-000000000000}"/>
            </ac:spMkLst>
          </pc:spChg>
        </pc:sldLayoutChg>
        <pc:sldLayoutChg chg="modSp mod setBg">
          <pc:chgData name="magang dpjj1" userId="0793b0f4-68dc-49d4-97c6-b6de429957fc" providerId="ADAL" clId="{0B9A9866-0543-4580-B6D4-4EF7F4511184}" dt="2025-08-19T06:18:58.888" v="450" actId="207"/>
          <pc:sldLayoutMkLst>
            <pc:docMk/>
            <pc:sldMasterMk cId="3152402843" sldId="2147483690"/>
            <pc:sldLayoutMk cId="4199455056" sldId="2147483716"/>
          </pc:sldLayoutMkLst>
          <pc:spChg chg="mod">
            <ac:chgData name="magang dpjj1" userId="0793b0f4-68dc-49d4-97c6-b6de429957fc" providerId="ADAL" clId="{0B9A9866-0543-4580-B6D4-4EF7F4511184}" dt="2025-08-19T06:18:53.620" v="448" actId="207"/>
            <ac:spMkLst>
              <pc:docMk/>
              <pc:sldMasterMk cId="3152402843" sldId="2147483690"/>
              <pc:sldLayoutMk cId="4199455056" sldId="2147483716"/>
              <ac:spMk id="3" creationId="{00000000-0000-0000-0000-000000000000}"/>
            </ac:spMkLst>
          </pc:spChg>
          <pc:spChg chg="mod">
            <ac:chgData name="magang dpjj1" userId="0793b0f4-68dc-49d4-97c6-b6de429957fc" providerId="ADAL" clId="{0B9A9866-0543-4580-B6D4-4EF7F4511184}" dt="2025-08-19T06:18:58.888" v="450" actId="207"/>
            <ac:spMkLst>
              <pc:docMk/>
              <pc:sldMasterMk cId="3152402843" sldId="2147483690"/>
              <pc:sldLayoutMk cId="4199455056" sldId="2147483716"/>
              <ac:spMk id="9" creationId="{00000000-0000-0000-0000-000000000000}"/>
            </ac:spMkLst>
          </pc:spChg>
        </pc:sldLayoutChg>
        <pc:sldLayoutChg chg="modSp mod setBg">
          <pc:chgData name="magang dpjj1" userId="0793b0f4-68dc-49d4-97c6-b6de429957fc" providerId="ADAL" clId="{0B9A9866-0543-4580-B6D4-4EF7F4511184}" dt="2025-08-19T06:19:13.855" v="453" actId="207"/>
          <pc:sldLayoutMkLst>
            <pc:docMk/>
            <pc:sldMasterMk cId="3152402843" sldId="2147483690"/>
            <pc:sldLayoutMk cId="460891298" sldId="2147483732"/>
          </pc:sldLayoutMkLst>
          <pc:spChg chg="mod">
            <ac:chgData name="magang dpjj1" userId="0793b0f4-68dc-49d4-97c6-b6de429957fc" providerId="ADAL" clId="{0B9A9866-0543-4580-B6D4-4EF7F4511184}" dt="2025-08-19T06:19:11.365" v="452" actId="207"/>
            <ac:spMkLst>
              <pc:docMk/>
              <pc:sldMasterMk cId="3152402843" sldId="2147483690"/>
              <pc:sldLayoutMk cId="460891298" sldId="2147483732"/>
              <ac:spMk id="3" creationId="{00000000-0000-0000-0000-000000000000}"/>
            </ac:spMkLst>
          </pc:spChg>
          <pc:spChg chg="mod">
            <ac:chgData name="magang dpjj1" userId="0793b0f4-68dc-49d4-97c6-b6de429957fc" providerId="ADAL" clId="{0B9A9866-0543-4580-B6D4-4EF7F4511184}" dt="2025-08-19T06:19:13.855" v="453" actId="207"/>
            <ac:spMkLst>
              <pc:docMk/>
              <pc:sldMasterMk cId="3152402843" sldId="2147483690"/>
              <pc:sldLayoutMk cId="460891298" sldId="2147483732"/>
              <ac:spMk id="9" creationId="{00000000-0000-0000-0000-000000000000}"/>
            </ac:spMkLst>
          </pc:spChg>
        </pc:sldLayoutChg>
        <pc:sldLayoutChg chg="modSp mod setBg">
          <pc:chgData name="magang dpjj1" userId="0793b0f4-68dc-49d4-97c6-b6de429957fc" providerId="ADAL" clId="{0B9A9866-0543-4580-B6D4-4EF7F4511184}" dt="2025-08-19T06:19:29.290" v="457" actId="1076"/>
          <pc:sldLayoutMkLst>
            <pc:docMk/>
            <pc:sldMasterMk cId="3152402843" sldId="2147483690"/>
            <pc:sldLayoutMk cId="1115912860" sldId="2147483733"/>
          </pc:sldLayoutMkLst>
          <pc:spChg chg="mod">
            <ac:chgData name="magang dpjj1" userId="0793b0f4-68dc-49d4-97c6-b6de429957fc" providerId="ADAL" clId="{0B9A9866-0543-4580-B6D4-4EF7F4511184}" dt="2025-08-19T06:19:23.563" v="455" actId="207"/>
            <ac:spMkLst>
              <pc:docMk/>
              <pc:sldMasterMk cId="3152402843" sldId="2147483690"/>
              <pc:sldLayoutMk cId="1115912860" sldId="2147483733"/>
              <ac:spMk id="9" creationId="{00000000-0000-0000-0000-000000000000}"/>
            </ac:spMkLst>
          </pc:spChg>
          <pc:spChg chg="mod">
            <ac:chgData name="magang dpjj1" userId="0793b0f4-68dc-49d4-97c6-b6de429957fc" providerId="ADAL" clId="{0B9A9866-0543-4580-B6D4-4EF7F4511184}" dt="2025-08-19T06:19:29.290" v="457" actId="1076"/>
            <ac:spMkLst>
              <pc:docMk/>
              <pc:sldMasterMk cId="3152402843" sldId="2147483690"/>
              <pc:sldLayoutMk cId="1115912860" sldId="2147483733"/>
              <ac:spMk id="20" creationId="{00000000-0000-0000-0000-000000000000}"/>
            </ac:spMkLst>
          </pc:spChg>
        </pc:sldLayoutChg>
        <pc:sldLayoutChg chg="setBg">
          <pc:chgData name="magang dpjj1" userId="0793b0f4-68dc-49d4-97c6-b6de429957fc" providerId="ADAL" clId="{0B9A9866-0543-4580-B6D4-4EF7F4511184}" dt="2025-08-19T06:19:43.733" v="460"/>
          <pc:sldLayoutMkLst>
            <pc:docMk/>
            <pc:sldMasterMk cId="3152402843" sldId="2147483690"/>
            <pc:sldLayoutMk cId="2933679780" sldId="2147483744"/>
          </pc:sldLayoutMkLst>
        </pc:sldLayoutChg>
        <pc:sldLayoutChg chg="addSp delSp modSp mod setBg addAnim delAnim modAnim">
          <pc:chgData name="magang dpjj1" userId="0793b0f4-68dc-49d4-97c6-b6de429957fc" providerId="ADAL" clId="{0B9A9866-0543-4580-B6D4-4EF7F4511184}" dt="2025-08-19T06:53:34.470" v="515" actId="12788"/>
          <pc:sldLayoutMkLst>
            <pc:docMk/>
            <pc:sldMasterMk cId="3152402843" sldId="2147483690"/>
            <pc:sldLayoutMk cId="3587098896" sldId="2147483746"/>
          </pc:sldLayoutMkLst>
          <pc:spChg chg="add mod">
            <ac:chgData name="magang dpjj1" userId="0793b0f4-68dc-49d4-97c6-b6de429957fc" providerId="ADAL" clId="{0B9A9866-0543-4580-B6D4-4EF7F4511184}" dt="2025-08-19T06:41:53.246" v="496" actId="14100"/>
            <ac:spMkLst>
              <pc:docMk/>
              <pc:sldMasterMk cId="3152402843" sldId="2147483690"/>
              <pc:sldLayoutMk cId="3587098896" sldId="2147483746"/>
              <ac:spMk id="13" creationId="{ED7F5960-E559-EE6C-D95D-F0FEF50ADB34}"/>
            </ac:spMkLst>
          </pc:spChg>
          <pc:spChg chg="add mod">
            <ac:chgData name="magang dpjj1" userId="0793b0f4-68dc-49d4-97c6-b6de429957fc" providerId="ADAL" clId="{0B9A9866-0543-4580-B6D4-4EF7F4511184}" dt="2025-08-19T06:53:34.470" v="515" actId="12788"/>
            <ac:spMkLst>
              <pc:docMk/>
              <pc:sldMasterMk cId="3152402843" sldId="2147483690"/>
              <pc:sldLayoutMk cId="3587098896" sldId="2147483746"/>
              <ac:spMk id="16" creationId="{B6C3E752-F21D-1336-B85D-12BF0DEA6486}"/>
            </ac:spMkLst>
          </pc:spChg>
          <pc:spChg chg="add mod">
            <ac:chgData name="magang dpjj1" userId="0793b0f4-68dc-49d4-97c6-b6de429957fc" providerId="ADAL" clId="{0B9A9866-0543-4580-B6D4-4EF7F4511184}" dt="2025-08-19T06:42:35.706" v="500" actId="207"/>
            <ac:spMkLst>
              <pc:docMk/>
              <pc:sldMasterMk cId="3152402843" sldId="2147483690"/>
              <pc:sldLayoutMk cId="3587098896" sldId="2147483746"/>
              <ac:spMk id="18" creationId="{7125CC67-F3AD-0FAE-7C79-51AA1C6187D1}"/>
            </ac:spMkLst>
          </pc:spChg>
        </pc:sldLayoutChg>
        <pc:sldLayoutChg chg="add mod replId modTransition">
          <pc:chgData name="magang dpjj1" userId="0793b0f4-68dc-49d4-97c6-b6de429957fc" providerId="ADAL" clId="{0B9A9866-0543-4580-B6D4-4EF7F4511184}" dt="2025-08-19T06:32:53.119" v="463" actId="2890"/>
          <pc:sldLayoutMkLst>
            <pc:docMk/>
            <pc:sldMasterMk cId="3152402843" sldId="2147483690"/>
            <pc:sldLayoutMk cId="2027328924" sldId="2147483754"/>
          </pc:sldLayoutMkLst>
        </pc:sldLayoutChg>
        <pc:sldLayoutChg chg="addSp delSp modSp mod">
          <pc:chgData name="magang dpjj1" userId="0793b0f4-68dc-49d4-97c6-b6de429957fc" providerId="ADAL" clId="{0B9A9866-0543-4580-B6D4-4EF7F4511184}" dt="2025-08-19T07:13:03.334" v="533" actId="1076"/>
          <pc:sldLayoutMkLst>
            <pc:docMk/>
            <pc:sldMasterMk cId="3152402843" sldId="2147483690"/>
            <pc:sldLayoutMk cId="960910415" sldId="2147483755"/>
          </pc:sldLayoutMkLst>
          <pc:spChg chg="add mod">
            <ac:chgData name="magang dpjj1" userId="0793b0f4-68dc-49d4-97c6-b6de429957fc" providerId="ADAL" clId="{0B9A9866-0543-4580-B6D4-4EF7F4511184}" dt="2025-08-19T07:12:47.587" v="530" actId="14100"/>
            <ac:spMkLst>
              <pc:docMk/>
              <pc:sldMasterMk cId="3152402843" sldId="2147483690"/>
              <pc:sldLayoutMk cId="960910415" sldId="2147483755"/>
              <ac:spMk id="7" creationId="{3CAE435C-2D4E-10C0-E913-4A9443A2165F}"/>
            </ac:spMkLst>
          </pc:spChg>
          <pc:spChg chg="mod">
            <ac:chgData name="magang dpjj1" userId="0793b0f4-68dc-49d4-97c6-b6de429957fc" providerId="ADAL" clId="{0B9A9866-0543-4580-B6D4-4EF7F4511184}" dt="2025-08-19T07:12:55.553" v="531"/>
            <ac:spMkLst>
              <pc:docMk/>
              <pc:sldMasterMk cId="3152402843" sldId="2147483690"/>
              <pc:sldLayoutMk cId="960910415" sldId="2147483755"/>
              <ac:spMk id="9" creationId="{CA8D3F41-845F-6498-3191-3C93B38D5FEE}"/>
            </ac:spMkLst>
          </pc:spChg>
          <pc:spChg chg="mod">
            <ac:chgData name="magang dpjj1" userId="0793b0f4-68dc-49d4-97c6-b6de429957fc" providerId="ADAL" clId="{0B9A9866-0543-4580-B6D4-4EF7F4511184}" dt="2025-08-19T07:12:55.553" v="531"/>
            <ac:spMkLst>
              <pc:docMk/>
              <pc:sldMasterMk cId="3152402843" sldId="2147483690"/>
              <pc:sldLayoutMk cId="960910415" sldId="2147483755"/>
              <ac:spMk id="10" creationId="{5F5C9A7B-8512-F88D-558B-BF4F473D1ED1}"/>
            </ac:spMkLst>
          </pc:spChg>
          <pc:spChg chg="mod">
            <ac:chgData name="magang dpjj1" userId="0793b0f4-68dc-49d4-97c6-b6de429957fc" providerId="ADAL" clId="{0B9A9866-0543-4580-B6D4-4EF7F4511184}" dt="2025-08-19T07:11:19.319" v="519" actId="207"/>
            <ac:spMkLst>
              <pc:docMk/>
              <pc:sldMasterMk cId="3152402843" sldId="2147483690"/>
              <pc:sldLayoutMk cId="960910415" sldId="2147483755"/>
              <ac:spMk id="13" creationId="{00000000-0000-0000-0000-000000000000}"/>
            </ac:spMkLst>
          </pc:spChg>
          <pc:spChg chg="mod">
            <ac:chgData name="magang dpjj1" userId="0793b0f4-68dc-49d4-97c6-b6de429957fc" providerId="ADAL" clId="{0B9A9866-0543-4580-B6D4-4EF7F4511184}" dt="2025-08-19T07:11:33.499" v="522" actId="207"/>
            <ac:spMkLst>
              <pc:docMk/>
              <pc:sldMasterMk cId="3152402843" sldId="2147483690"/>
              <pc:sldLayoutMk cId="960910415" sldId="2147483755"/>
              <ac:spMk id="19" creationId="{00000000-0000-0000-0000-000000000000}"/>
            </ac:spMkLst>
          </pc:spChg>
          <pc:spChg chg="mod">
            <ac:chgData name="magang dpjj1" userId="0793b0f4-68dc-49d4-97c6-b6de429957fc" providerId="ADAL" clId="{0B9A9866-0543-4580-B6D4-4EF7F4511184}" dt="2025-08-19T07:11:23.112" v="520" actId="207"/>
            <ac:spMkLst>
              <pc:docMk/>
              <pc:sldMasterMk cId="3152402843" sldId="2147483690"/>
              <pc:sldLayoutMk cId="960910415" sldId="2147483755"/>
              <ac:spMk id="22" creationId="{00000000-0000-0000-0000-000000000000}"/>
            </ac:spMkLst>
          </pc:spChg>
          <pc:spChg chg="mod">
            <ac:chgData name="magang dpjj1" userId="0793b0f4-68dc-49d4-97c6-b6de429957fc" providerId="ADAL" clId="{0B9A9866-0543-4580-B6D4-4EF7F4511184}" dt="2025-08-19T07:11:30.021" v="521" actId="207"/>
            <ac:spMkLst>
              <pc:docMk/>
              <pc:sldMasterMk cId="3152402843" sldId="2147483690"/>
              <pc:sldLayoutMk cId="960910415" sldId="2147483755"/>
              <ac:spMk id="25" creationId="{13C864B2-AF36-4F2F-97A8-92321662F59C}"/>
            </ac:spMkLst>
          </pc:spChg>
          <pc:grpChg chg="add mod">
            <ac:chgData name="magang dpjj1" userId="0793b0f4-68dc-49d4-97c6-b6de429957fc" providerId="ADAL" clId="{0B9A9866-0543-4580-B6D4-4EF7F4511184}" dt="2025-08-19T07:13:03.334" v="533" actId="1076"/>
            <ac:grpSpMkLst>
              <pc:docMk/>
              <pc:sldMasterMk cId="3152402843" sldId="2147483690"/>
              <pc:sldLayoutMk cId="960910415" sldId="2147483755"/>
              <ac:grpSpMk id="8" creationId="{AC5E9DA5-A4C9-A460-101F-12062198FE7A}"/>
            </ac:grpSpMkLst>
          </pc:grpChg>
        </pc:sldLayoutChg>
      </pc:sldMasterChg>
      <pc:sldMasterChg chg="modSldLayout">
        <pc:chgData name="magang dpjj1" userId="0793b0f4-68dc-49d4-97c6-b6de429957fc" providerId="ADAL" clId="{0B9A9866-0543-4580-B6D4-4EF7F4511184}" dt="2025-08-19T03:51:33.251" v="1" actId="1076"/>
        <pc:sldMasterMkLst>
          <pc:docMk/>
          <pc:sldMasterMk cId="3647363543" sldId="2147483711"/>
        </pc:sldMasterMkLst>
        <pc:sldLayoutChg chg="modSp mod">
          <pc:chgData name="magang dpjj1" userId="0793b0f4-68dc-49d4-97c6-b6de429957fc" providerId="ADAL" clId="{0B9A9866-0543-4580-B6D4-4EF7F4511184}" dt="2025-08-19T03:51:33.251" v="1" actId="1076"/>
          <pc:sldLayoutMkLst>
            <pc:docMk/>
            <pc:sldMasterMk cId="3647363543" sldId="2147483711"/>
            <pc:sldLayoutMk cId="4137837856" sldId="2147483731"/>
          </pc:sldLayoutMkLst>
          <pc:spChg chg="mod">
            <ac:chgData name="magang dpjj1" userId="0793b0f4-68dc-49d4-97c6-b6de429957fc" providerId="ADAL" clId="{0B9A9866-0543-4580-B6D4-4EF7F4511184}" dt="2025-08-19T03:51:33.251" v="1" actId="1076"/>
            <ac:spMkLst>
              <pc:docMk/>
              <pc:sldMasterMk cId="3647363543" sldId="2147483711"/>
              <pc:sldLayoutMk cId="4137837856" sldId="2147483731"/>
              <ac:spMk id="7" creationId="{31FBB73A-6A5E-7014-6D70-3DE82F4EE484}"/>
            </ac:spMkLst>
          </pc:spChg>
        </pc:sldLayoutChg>
      </pc:sldMasterChg>
      <pc:sldMasterChg chg="addSldLayout modSldLayout">
        <pc:chgData name="magang dpjj1" userId="0793b0f4-68dc-49d4-97c6-b6de429957fc" providerId="ADAL" clId="{0B9A9866-0543-4580-B6D4-4EF7F4511184}" dt="2025-08-19T05:58:50.636" v="427" actId="1076"/>
        <pc:sldMasterMkLst>
          <pc:docMk/>
          <pc:sldMasterMk cId="3091469213" sldId="2147483724"/>
        </pc:sldMasterMkLst>
        <pc:sldLayoutChg chg="addSp delSp modSp mod">
          <pc:chgData name="magang dpjj1" userId="0793b0f4-68dc-49d4-97c6-b6de429957fc" providerId="ADAL" clId="{0B9A9866-0543-4580-B6D4-4EF7F4511184}" dt="2025-08-19T04:23:19.258" v="147" actId="14100"/>
          <pc:sldLayoutMkLst>
            <pc:docMk/>
            <pc:sldMasterMk cId="3091469213" sldId="2147483724"/>
            <pc:sldLayoutMk cId="1702351659" sldId="2147483726"/>
          </pc:sldLayoutMkLst>
          <pc:spChg chg="add mod">
            <ac:chgData name="magang dpjj1" userId="0793b0f4-68dc-49d4-97c6-b6de429957fc" providerId="ADAL" clId="{0B9A9866-0543-4580-B6D4-4EF7F4511184}" dt="2025-08-19T04:22:27.975" v="143"/>
            <ac:spMkLst>
              <pc:docMk/>
              <pc:sldMasterMk cId="3091469213" sldId="2147483724"/>
              <pc:sldLayoutMk cId="1702351659" sldId="2147483726"/>
              <ac:spMk id="3" creationId="{D250BDDB-3D9F-B393-C951-20AAAEC05EB6}"/>
            </ac:spMkLst>
          </pc:spChg>
          <pc:spChg chg="add mod">
            <ac:chgData name="magang dpjj1" userId="0793b0f4-68dc-49d4-97c6-b6de429957fc" providerId="ADAL" clId="{0B9A9866-0543-4580-B6D4-4EF7F4511184}" dt="2025-08-19T04:23:12.790" v="146" actId="1076"/>
            <ac:spMkLst>
              <pc:docMk/>
              <pc:sldMasterMk cId="3091469213" sldId="2147483724"/>
              <pc:sldLayoutMk cId="1702351659" sldId="2147483726"/>
              <ac:spMk id="5" creationId="{8C6786D2-87DD-2576-EF9D-3E301D56B86D}"/>
            </ac:spMkLst>
          </pc:spChg>
          <pc:spChg chg="add mod">
            <ac:chgData name="magang dpjj1" userId="0793b0f4-68dc-49d4-97c6-b6de429957fc" providerId="ADAL" clId="{0B9A9866-0543-4580-B6D4-4EF7F4511184}" dt="2025-08-19T04:23:19.258" v="147" actId="14100"/>
            <ac:spMkLst>
              <pc:docMk/>
              <pc:sldMasterMk cId="3091469213" sldId="2147483724"/>
              <pc:sldLayoutMk cId="1702351659" sldId="2147483726"/>
              <ac:spMk id="6" creationId="{5905B9B4-6F5D-6EBD-D0D1-D897A33D98D2}"/>
            </ac:spMkLst>
          </pc:spChg>
          <pc:spChg chg="add mod">
            <ac:chgData name="magang dpjj1" userId="0793b0f4-68dc-49d4-97c6-b6de429957fc" providerId="ADAL" clId="{0B9A9866-0543-4580-B6D4-4EF7F4511184}" dt="2025-08-19T04:23:19.258" v="147" actId="14100"/>
            <ac:spMkLst>
              <pc:docMk/>
              <pc:sldMasterMk cId="3091469213" sldId="2147483724"/>
              <pc:sldLayoutMk cId="1702351659" sldId="2147483726"/>
              <ac:spMk id="7" creationId="{A06518F8-A8B3-3C29-1168-1FEBDBC91CB8}"/>
            </ac:spMkLst>
          </pc:spChg>
          <pc:spChg chg="add mod">
            <ac:chgData name="magang dpjj1" userId="0793b0f4-68dc-49d4-97c6-b6de429957fc" providerId="ADAL" clId="{0B9A9866-0543-4580-B6D4-4EF7F4511184}" dt="2025-08-19T04:23:19.258" v="147" actId="14100"/>
            <ac:spMkLst>
              <pc:docMk/>
              <pc:sldMasterMk cId="3091469213" sldId="2147483724"/>
              <pc:sldLayoutMk cId="1702351659" sldId="2147483726"/>
              <ac:spMk id="9" creationId="{91EAE667-77FE-1906-AACB-30173FCB3095}"/>
            </ac:spMkLst>
          </pc:spChg>
          <pc:spChg chg="add mod">
            <ac:chgData name="magang dpjj1" userId="0793b0f4-68dc-49d4-97c6-b6de429957fc" providerId="ADAL" clId="{0B9A9866-0543-4580-B6D4-4EF7F4511184}" dt="2025-08-19T04:23:19.258" v="147" actId="14100"/>
            <ac:spMkLst>
              <pc:docMk/>
              <pc:sldMasterMk cId="3091469213" sldId="2147483724"/>
              <pc:sldLayoutMk cId="1702351659" sldId="2147483726"/>
              <ac:spMk id="10" creationId="{F9FF495D-F955-0F82-5432-1F6EF8A3E573}"/>
            </ac:spMkLst>
          </pc:spChg>
          <pc:spChg chg="add mod">
            <ac:chgData name="magang dpjj1" userId="0793b0f4-68dc-49d4-97c6-b6de429957fc" providerId="ADAL" clId="{0B9A9866-0543-4580-B6D4-4EF7F4511184}" dt="2025-08-19T04:23:12.790" v="146" actId="1076"/>
            <ac:spMkLst>
              <pc:docMk/>
              <pc:sldMasterMk cId="3091469213" sldId="2147483724"/>
              <pc:sldLayoutMk cId="1702351659" sldId="2147483726"/>
              <ac:spMk id="11" creationId="{0D634B92-EBAE-5DA7-8971-CF74E67031A6}"/>
            </ac:spMkLst>
          </pc:spChg>
          <pc:spChg chg="add mod">
            <ac:chgData name="magang dpjj1" userId="0793b0f4-68dc-49d4-97c6-b6de429957fc" providerId="ADAL" clId="{0B9A9866-0543-4580-B6D4-4EF7F4511184}" dt="2025-08-19T04:23:12.790" v="146" actId="1076"/>
            <ac:spMkLst>
              <pc:docMk/>
              <pc:sldMasterMk cId="3091469213" sldId="2147483724"/>
              <pc:sldLayoutMk cId="1702351659" sldId="2147483726"/>
              <ac:spMk id="12" creationId="{89F18CE2-5526-6E3E-C2B3-6DF9F448BCC5}"/>
            </ac:spMkLst>
          </pc:spChg>
          <pc:spChg chg="add mod">
            <ac:chgData name="magang dpjj1" userId="0793b0f4-68dc-49d4-97c6-b6de429957fc" providerId="ADAL" clId="{0B9A9866-0543-4580-B6D4-4EF7F4511184}" dt="2025-08-19T04:23:12.790" v="146" actId="1076"/>
            <ac:spMkLst>
              <pc:docMk/>
              <pc:sldMasterMk cId="3091469213" sldId="2147483724"/>
              <pc:sldLayoutMk cId="1702351659" sldId="2147483726"/>
              <ac:spMk id="13" creationId="{65AEC846-68DF-1469-A1E6-1BA42CE944F5}"/>
            </ac:spMkLst>
          </pc:spChg>
        </pc:sldLayoutChg>
        <pc:sldLayoutChg chg="addSp delSp modSp mod delAnim modAnim">
          <pc:chgData name="magang dpjj1" userId="0793b0f4-68dc-49d4-97c6-b6de429957fc" providerId="ADAL" clId="{0B9A9866-0543-4580-B6D4-4EF7F4511184}" dt="2025-08-19T04:15:58.398" v="140" actId="1076"/>
          <pc:sldLayoutMkLst>
            <pc:docMk/>
            <pc:sldMasterMk cId="3091469213" sldId="2147483724"/>
            <pc:sldLayoutMk cId="1938342890" sldId="2147483729"/>
          </pc:sldLayoutMkLst>
          <pc:spChg chg="add mod">
            <ac:chgData name="magang dpjj1" userId="0793b0f4-68dc-49d4-97c6-b6de429957fc" providerId="ADAL" clId="{0B9A9866-0543-4580-B6D4-4EF7F4511184}" dt="2025-08-19T04:11:13.345" v="77" actId="14100"/>
            <ac:spMkLst>
              <pc:docMk/>
              <pc:sldMasterMk cId="3091469213" sldId="2147483724"/>
              <pc:sldLayoutMk cId="1938342890" sldId="2147483729"/>
              <ac:spMk id="4" creationId="{FE11E3C0-16BD-97A9-CE17-79846D71762C}"/>
            </ac:spMkLst>
          </pc:spChg>
          <pc:spChg chg="mod">
            <ac:chgData name="magang dpjj1" userId="0793b0f4-68dc-49d4-97c6-b6de429957fc" providerId="ADAL" clId="{0B9A9866-0543-4580-B6D4-4EF7F4511184}" dt="2025-08-19T04:14:42.682" v="112" actId="1037"/>
            <ac:spMkLst>
              <pc:docMk/>
              <pc:sldMasterMk cId="3091469213" sldId="2147483724"/>
              <pc:sldLayoutMk cId="1938342890" sldId="2147483729"/>
              <ac:spMk id="5" creationId="{CB930858-2D82-7679-C143-ED4F85FF087C}"/>
            </ac:spMkLst>
          </pc:spChg>
          <pc:spChg chg="mod">
            <ac:chgData name="magang dpjj1" userId="0793b0f4-68dc-49d4-97c6-b6de429957fc" providerId="ADAL" clId="{0B9A9866-0543-4580-B6D4-4EF7F4511184}" dt="2025-08-19T04:15:05.922" v="126" actId="1037"/>
            <ac:spMkLst>
              <pc:docMk/>
              <pc:sldMasterMk cId="3091469213" sldId="2147483724"/>
              <pc:sldLayoutMk cId="1938342890" sldId="2147483729"/>
              <ac:spMk id="6" creationId="{B1CA7E0C-B57F-18DF-0481-842A4304850E}"/>
            </ac:spMkLst>
          </pc:spChg>
          <pc:spChg chg="mod">
            <ac:chgData name="magang dpjj1" userId="0793b0f4-68dc-49d4-97c6-b6de429957fc" providerId="ADAL" clId="{0B9A9866-0543-4580-B6D4-4EF7F4511184}" dt="2025-08-19T04:15:11.245" v="131" actId="1037"/>
            <ac:spMkLst>
              <pc:docMk/>
              <pc:sldMasterMk cId="3091469213" sldId="2147483724"/>
              <pc:sldLayoutMk cId="1938342890" sldId="2147483729"/>
              <ac:spMk id="11" creationId="{9BB6DFC3-2613-DA1E-9715-C909E6737F0A}"/>
            </ac:spMkLst>
          </pc:spChg>
          <pc:spChg chg="mod">
            <ac:chgData name="magang dpjj1" userId="0793b0f4-68dc-49d4-97c6-b6de429957fc" providerId="ADAL" clId="{0B9A9866-0543-4580-B6D4-4EF7F4511184}" dt="2025-08-19T04:14:42.682" v="112" actId="1037"/>
            <ac:spMkLst>
              <pc:docMk/>
              <pc:sldMasterMk cId="3091469213" sldId="2147483724"/>
              <pc:sldLayoutMk cId="1938342890" sldId="2147483729"/>
              <ac:spMk id="14" creationId="{2CBF5047-78AF-FCCF-90AC-F36B07F3D260}"/>
            </ac:spMkLst>
          </pc:spChg>
          <pc:spChg chg="mod">
            <ac:chgData name="magang dpjj1" userId="0793b0f4-68dc-49d4-97c6-b6de429957fc" providerId="ADAL" clId="{0B9A9866-0543-4580-B6D4-4EF7F4511184}" dt="2025-08-19T04:15:05.922" v="126" actId="1037"/>
            <ac:spMkLst>
              <pc:docMk/>
              <pc:sldMasterMk cId="3091469213" sldId="2147483724"/>
              <pc:sldLayoutMk cId="1938342890" sldId="2147483729"/>
              <ac:spMk id="15" creationId="{4C4B7013-EE4B-A037-7B06-73E7509A66CC}"/>
            </ac:spMkLst>
          </pc:spChg>
          <pc:spChg chg="mod">
            <ac:chgData name="magang dpjj1" userId="0793b0f4-68dc-49d4-97c6-b6de429957fc" providerId="ADAL" clId="{0B9A9866-0543-4580-B6D4-4EF7F4511184}" dt="2025-08-19T04:15:58.398" v="140" actId="1076"/>
            <ac:spMkLst>
              <pc:docMk/>
              <pc:sldMasterMk cId="3091469213" sldId="2147483724"/>
              <pc:sldLayoutMk cId="1938342890" sldId="2147483729"/>
              <ac:spMk id="16" creationId="{39BC61C9-0953-3165-0EE4-CEEF6D94367D}"/>
            </ac:spMkLst>
          </pc:spChg>
          <pc:spChg chg="mod">
            <ac:chgData name="magang dpjj1" userId="0793b0f4-68dc-49d4-97c6-b6de429957fc" providerId="ADAL" clId="{0B9A9866-0543-4580-B6D4-4EF7F4511184}" dt="2025-08-19T04:15:26.612" v="136" actId="1037"/>
            <ac:spMkLst>
              <pc:docMk/>
              <pc:sldMasterMk cId="3091469213" sldId="2147483724"/>
              <pc:sldLayoutMk cId="1938342890" sldId="2147483729"/>
              <ac:spMk id="19" creationId="{3AB0F45F-1321-5504-64C6-61B3D9E12985}"/>
            </ac:spMkLst>
          </pc:spChg>
          <pc:spChg chg="mod">
            <ac:chgData name="magang dpjj1" userId="0793b0f4-68dc-49d4-97c6-b6de429957fc" providerId="ADAL" clId="{0B9A9866-0543-4580-B6D4-4EF7F4511184}" dt="2025-08-19T04:15:58.398" v="140" actId="1076"/>
            <ac:spMkLst>
              <pc:docMk/>
              <pc:sldMasterMk cId="3091469213" sldId="2147483724"/>
              <pc:sldLayoutMk cId="1938342890" sldId="2147483729"/>
              <ac:spMk id="20" creationId="{32F855DE-0C47-B608-790A-60B55575804B}"/>
            </ac:spMkLst>
          </pc:spChg>
          <pc:spChg chg="add mod">
            <ac:chgData name="magang dpjj1" userId="0793b0f4-68dc-49d4-97c6-b6de429957fc" providerId="ADAL" clId="{0B9A9866-0543-4580-B6D4-4EF7F4511184}" dt="2025-08-19T04:15:11.245" v="131" actId="1037"/>
            <ac:spMkLst>
              <pc:docMk/>
              <pc:sldMasterMk cId="3091469213" sldId="2147483724"/>
              <pc:sldLayoutMk cId="1938342890" sldId="2147483729"/>
              <ac:spMk id="21" creationId="{041A59D2-614F-7A39-1DCF-40D6D012E767}"/>
            </ac:spMkLst>
          </pc:spChg>
          <pc:spChg chg="add mod">
            <ac:chgData name="magang dpjj1" userId="0793b0f4-68dc-49d4-97c6-b6de429957fc" providerId="ADAL" clId="{0B9A9866-0543-4580-B6D4-4EF7F4511184}" dt="2025-08-19T04:11:13.345" v="77" actId="14100"/>
            <ac:spMkLst>
              <pc:docMk/>
              <pc:sldMasterMk cId="3091469213" sldId="2147483724"/>
              <pc:sldLayoutMk cId="1938342890" sldId="2147483729"/>
              <ac:spMk id="23" creationId="{233939A8-3C6D-41DE-1CD7-5238D58C56A9}"/>
            </ac:spMkLst>
          </pc:spChg>
          <pc:spChg chg="add mod">
            <ac:chgData name="magang dpjj1" userId="0793b0f4-68dc-49d4-97c6-b6de429957fc" providerId="ADAL" clId="{0B9A9866-0543-4580-B6D4-4EF7F4511184}" dt="2025-08-19T04:15:58.398" v="140" actId="1076"/>
            <ac:spMkLst>
              <pc:docMk/>
              <pc:sldMasterMk cId="3091469213" sldId="2147483724"/>
              <pc:sldLayoutMk cId="1938342890" sldId="2147483729"/>
              <ac:spMk id="24" creationId="{508970F2-89A2-1FDE-7EC8-618B48E1BD71}"/>
            </ac:spMkLst>
          </pc:spChg>
          <pc:spChg chg="add mod">
            <ac:chgData name="magang dpjj1" userId="0793b0f4-68dc-49d4-97c6-b6de429957fc" providerId="ADAL" clId="{0B9A9866-0543-4580-B6D4-4EF7F4511184}" dt="2025-08-19T04:11:13.345" v="77" actId="14100"/>
            <ac:spMkLst>
              <pc:docMk/>
              <pc:sldMasterMk cId="3091469213" sldId="2147483724"/>
              <pc:sldLayoutMk cId="1938342890" sldId="2147483729"/>
              <ac:spMk id="25" creationId="{EE2DE593-2B2A-9826-988C-AF6DF3F0B74F}"/>
            </ac:spMkLst>
          </pc:spChg>
          <pc:spChg chg="mod">
            <ac:chgData name="magang dpjj1" userId="0793b0f4-68dc-49d4-97c6-b6de429957fc" providerId="ADAL" clId="{0B9A9866-0543-4580-B6D4-4EF7F4511184}" dt="2025-08-19T04:15:58.398" v="140" actId="1076"/>
            <ac:spMkLst>
              <pc:docMk/>
              <pc:sldMasterMk cId="3091469213" sldId="2147483724"/>
              <pc:sldLayoutMk cId="1938342890" sldId="2147483729"/>
              <ac:spMk id="26" creationId="{59AAF1B2-B045-489C-C415-B4C5B70AE162}"/>
            </ac:spMkLst>
          </pc:spChg>
          <pc:spChg chg="mod">
            <ac:chgData name="magang dpjj1" userId="0793b0f4-68dc-49d4-97c6-b6de429957fc" providerId="ADAL" clId="{0B9A9866-0543-4580-B6D4-4EF7F4511184}" dt="2025-08-19T04:14:42.682" v="112" actId="1037"/>
            <ac:spMkLst>
              <pc:docMk/>
              <pc:sldMasterMk cId="3091469213" sldId="2147483724"/>
              <pc:sldLayoutMk cId="1938342890" sldId="2147483729"/>
              <ac:spMk id="29" creationId="{67681EB3-4667-940D-27F4-D84527ACBC25}"/>
            </ac:spMkLst>
          </pc:spChg>
          <pc:spChg chg="add mod">
            <ac:chgData name="magang dpjj1" userId="0793b0f4-68dc-49d4-97c6-b6de429957fc" providerId="ADAL" clId="{0B9A9866-0543-4580-B6D4-4EF7F4511184}" dt="2025-08-19T04:11:13.345" v="77" actId="14100"/>
            <ac:spMkLst>
              <pc:docMk/>
              <pc:sldMasterMk cId="3091469213" sldId="2147483724"/>
              <pc:sldLayoutMk cId="1938342890" sldId="2147483729"/>
              <ac:spMk id="30" creationId="{A174D74C-9E3A-15DF-30C6-1B40F673F161}"/>
            </ac:spMkLst>
          </pc:spChg>
          <pc:spChg chg="add mod">
            <ac:chgData name="magang dpjj1" userId="0793b0f4-68dc-49d4-97c6-b6de429957fc" providerId="ADAL" clId="{0B9A9866-0543-4580-B6D4-4EF7F4511184}" dt="2025-08-19T04:15:11.245" v="131" actId="1037"/>
            <ac:spMkLst>
              <pc:docMk/>
              <pc:sldMasterMk cId="3091469213" sldId="2147483724"/>
              <pc:sldLayoutMk cId="1938342890" sldId="2147483729"/>
              <ac:spMk id="31" creationId="{9B5B84EB-6D6B-266A-4445-0B2974C9D5A2}"/>
            </ac:spMkLst>
          </pc:spChg>
          <pc:spChg chg="mod">
            <ac:chgData name="magang dpjj1" userId="0793b0f4-68dc-49d4-97c6-b6de429957fc" providerId="ADAL" clId="{0B9A9866-0543-4580-B6D4-4EF7F4511184}" dt="2025-08-19T04:14:42.682" v="112" actId="1037"/>
            <ac:spMkLst>
              <pc:docMk/>
              <pc:sldMasterMk cId="3091469213" sldId="2147483724"/>
              <pc:sldLayoutMk cId="1938342890" sldId="2147483729"/>
              <ac:spMk id="34" creationId="{898A238B-0E55-13A0-79C5-F68B0F6B5E73}"/>
            </ac:spMkLst>
          </pc:spChg>
          <pc:spChg chg="add mod">
            <ac:chgData name="magang dpjj1" userId="0793b0f4-68dc-49d4-97c6-b6de429957fc" providerId="ADAL" clId="{0B9A9866-0543-4580-B6D4-4EF7F4511184}" dt="2025-08-19T04:15:58.398" v="140" actId="1076"/>
            <ac:spMkLst>
              <pc:docMk/>
              <pc:sldMasterMk cId="3091469213" sldId="2147483724"/>
              <pc:sldLayoutMk cId="1938342890" sldId="2147483729"/>
              <ac:spMk id="36" creationId="{C55CC09D-F44F-78AA-16E5-C81FB2F0AB26}"/>
            </ac:spMkLst>
          </pc:spChg>
          <pc:spChg chg="mod">
            <ac:chgData name="magang dpjj1" userId="0793b0f4-68dc-49d4-97c6-b6de429957fc" providerId="ADAL" clId="{0B9A9866-0543-4580-B6D4-4EF7F4511184}" dt="2025-08-19T04:15:58.398" v="140" actId="1076"/>
            <ac:spMkLst>
              <pc:docMk/>
              <pc:sldMasterMk cId="3091469213" sldId="2147483724"/>
              <pc:sldLayoutMk cId="1938342890" sldId="2147483729"/>
              <ac:spMk id="39" creationId="{C4044567-F639-75C4-1255-4E1D29D57A55}"/>
            </ac:spMkLst>
          </pc:spChg>
          <pc:spChg chg="mod">
            <ac:chgData name="magang dpjj1" userId="0793b0f4-68dc-49d4-97c6-b6de429957fc" providerId="ADAL" clId="{0B9A9866-0543-4580-B6D4-4EF7F4511184}" dt="2025-08-19T04:15:05.922" v="126" actId="1037"/>
            <ac:spMkLst>
              <pc:docMk/>
              <pc:sldMasterMk cId="3091469213" sldId="2147483724"/>
              <pc:sldLayoutMk cId="1938342890" sldId="2147483729"/>
              <ac:spMk id="40" creationId="{5DB9AB19-A502-49BB-F3A9-87D15A29AE94}"/>
            </ac:spMkLst>
          </pc:spChg>
          <pc:spChg chg="mod">
            <ac:chgData name="magang dpjj1" userId="0793b0f4-68dc-49d4-97c6-b6de429957fc" providerId="ADAL" clId="{0B9A9866-0543-4580-B6D4-4EF7F4511184}" dt="2025-08-19T04:15:58.398" v="140" actId="1076"/>
            <ac:spMkLst>
              <pc:docMk/>
              <pc:sldMasterMk cId="3091469213" sldId="2147483724"/>
              <pc:sldLayoutMk cId="1938342890" sldId="2147483729"/>
              <ac:spMk id="41" creationId="{154C7FDF-1D53-012F-36FD-40FF422C6BD0}"/>
            </ac:spMkLst>
          </pc:spChg>
          <pc:spChg chg="mod">
            <ac:chgData name="magang dpjj1" userId="0793b0f4-68dc-49d4-97c6-b6de429957fc" providerId="ADAL" clId="{0B9A9866-0543-4580-B6D4-4EF7F4511184}" dt="2025-08-19T04:15:58.398" v="140" actId="1076"/>
            <ac:spMkLst>
              <pc:docMk/>
              <pc:sldMasterMk cId="3091469213" sldId="2147483724"/>
              <pc:sldLayoutMk cId="1938342890" sldId="2147483729"/>
              <ac:spMk id="44" creationId="{3C56832C-2FF4-950A-8653-0158D8DADEA9}"/>
            </ac:spMkLst>
          </pc:spChg>
          <pc:spChg chg="mod">
            <ac:chgData name="magang dpjj1" userId="0793b0f4-68dc-49d4-97c6-b6de429957fc" providerId="ADAL" clId="{0B9A9866-0543-4580-B6D4-4EF7F4511184}" dt="2025-08-19T04:15:58.398" v="140" actId="1076"/>
            <ac:spMkLst>
              <pc:docMk/>
              <pc:sldMasterMk cId="3091469213" sldId="2147483724"/>
              <pc:sldLayoutMk cId="1938342890" sldId="2147483729"/>
              <ac:spMk id="45" creationId="{DF1CAF31-AF8C-CA3A-7AD6-FA8931BB535B}"/>
            </ac:spMkLst>
          </pc:spChg>
          <pc:spChg chg="mod">
            <ac:chgData name="magang dpjj1" userId="0793b0f4-68dc-49d4-97c6-b6de429957fc" providerId="ADAL" clId="{0B9A9866-0543-4580-B6D4-4EF7F4511184}" dt="2025-08-19T04:15:11.245" v="131" actId="1037"/>
            <ac:spMkLst>
              <pc:docMk/>
              <pc:sldMasterMk cId="3091469213" sldId="2147483724"/>
              <pc:sldLayoutMk cId="1938342890" sldId="2147483729"/>
              <ac:spMk id="46" creationId="{0C4C3CE3-8562-E44A-071C-8DBD87761F1C}"/>
            </ac:spMkLst>
          </pc:spChg>
          <pc:spChg chg="add mod">
            <ac:chgData name="magang dpjj1" userId="0793b0f4-68dc-49d4-97c6-b6de429957fc" providerId="ADAL" clId="{0B9A9866-0543-4580-B6D4-4EF7F4511184}" dt="2025-08-19T04:15:58.398" v="140" actId="1076"/>
            <ac:spMkLst>
              <pc:docMk/>
              <pc:sldMasterMk cId="3091469213" sldId="2147483724"/>
              <pc:sldLayoutMk cId="1938342890" sldId="2147483729"/>
              <ac:spMk id="48" creationId="{840E6200-E33D-2DFE-0DB4-FAA0EE6D3E9F}"/>
            </ac:spMkLst>
          </pc:spChg>
          <pc:spChg chg="add mod">
            <ac:chgData name="magang dpjj1" userId="0793b0f4-68dc-49d4-97c6-b6de429957fc" providerId="ADAL" clId="{0B9A9866-0543-4580-B6D4-4EF7F4511184}" dt="2025-08-19T04:15:46.463" v="139" actId="1076"/>
            <ac:spMkLst>
              <pc:docMk/>
              <pc:sldMasterMk cId="3091469213" sldId="2147483724"/>
              <pc:sldLayoutMk cId="1938342890" sldId="2147483729"/>
              <ac:spMk id="49" creationId="{CD6C44E7-990C-C2D3-3602-0DEC13D6DA22}"/>
            </ac:spMkLst>
          </pc:spChg>
          <pc:spChg chg="add mod">
            <ac:chgData name="magang dpjj1" userId="0793b0f4-68dc-49d4-97c6-b6de429957fc" providerId="ADAL" clId="{0B9A9866-0543-4580-B6D4-4EF7F4511184}" dt="2025-08-19T04:15:46.463" v="139" actId="1076"/>
            <ac:spMkLst>
              <pc:docMk/>
              <pc:sldMasterMk cId="3091469213" sldId="2147483724"/>
              <pc:sldLayoutMk cId="1938342890" sldId="2147483729"/>
              <ac:spMk id="50" creationId="{36433AF9-A05E-E3ED-8E7C-0404EFFF50A7}"/>
            </ac:spMkLst>
          </pc:spChg>
          <pc:spChg chg="add mod">
            <ac:chgData name="magang dpjj1" userId="0793b0f4-68dc-49d4-97c6-b6de429957fc" providerId="ADAL" clId="{0B9A9866-0543-4580-B6D4-4EF7F4511184}" dt="2025-08-19T04:15:46.463" v="139" actId="1076"/>
            <ac:spMkLst>
              <pc:docMk/>
              <pc:sldMasterMk cId="3091469213" sldId="2147483724"/>
              <pc:sldLayoutMk cId="1938342890" sldId="2147483729"/>
              <ac:spMk id="51" creationId="{E7F15630-F442-BC96-32D0-AA2931FD52A7}"/>
            </ac:spMkLst>
          </pc:spChg>
        </pc:sldLayoutChg>
        <pc:sldLayoutChg chg="addSp delSp modSp add mod replId modTransition delAnim">
          <pc:chgData name="magang dpjj1" userId="0793b0f4-68dc-49d4-97c6-b6de429957fc" providerId="ADAL" clId="{0B9A9866-0543-4580-B6D4-4EF7F4511184}" dt="2025-08-19T05:56:20.325" v="410" actId="14100"/>
          <pc:sldLayoutMkLst>
            <pc:docMk/>
            <pc:sldMasterMk cId="3091469213" sldId="2147483724"/>
            <pc:sldLayoutMk cId="2169233163" sldId="2147483748"/>
          </pc:sldLayoutMkLst>
          <pc:spChg chg="mod topLvl">
            <ac:chgData name="magang dpjj1" userId="0793b0f4-68dc-49d4-97c6-b6de429957fc" providerId="ADAL" clId="{0B9A9866-0543-4580-B6D4-4EF7F4511184}" dt="2025-08-19T05:55:59.307" v="408" actId="165"/>
            <ac:spMkLst>
              <pc:docMk/>
              <pc:sldMasterMk cId="3091469213" sldId="2147483724"/>
              <pc:sldLayoutMk cId="2169233163" sldId="2147483748"/>
              <ac:spMk id="26" creationId="{BDB43EF6-0989-9F36-6F7A-0101B7783B13}"/>
            </ac:spMkLst>
          </pc:spChg>
          <pc:spChg chg="mod">
            <ac:chgData name="magang dpjj1" userId="0793b0f4-68dc-49d4-97c6-b6de429957fc" providerId="ADAL" clId="{0B9A9866-0543-4580-B6D4-4EF7F4511184}" dt="2025-08-19T05:55:59.307" v="408" actId="165"/>
            <ac:spMkLst>
              <pc:docMk/>
              <pc:sldMasterMk cId="3091469213" sldId="2147483724"/>
              <pc:sldLayoutMk cId="2169233163" sldId="2147483748"/>
              <ac:spMk id="27" creationId="{24709431-B629-E6C5-FF25-7C4D87274751}"/>
            </ac:spMkLst>
          </pc:spChg>
          <pc:spChg chg="mod">
            <ac:chgData name="magang dpjj1" userId="0793b0f4-68dc-49d4-97c6-b6de429957fc" providerId="ADAL" clId="{0B9A9866-0543-4580-B6D4-4EF7F4511184}" dt="2025-08-19T05:55:59.307" v="408" actId="165"/>
            <ac:spMkLst>
              <pc:docMk/>
              <pc:sldMasterMk cId="3091469213" sldId="2147483724"/>
              <pc:sldLayoutMk cId="2169233163" sldId="2147483748"/>
              <ac:spMk id="28" creationId="{B45AEAEE-6F91-A556-0D6B-D075345A363A}"/>
            </ac:spMkLst>
          </pc:spChg>
          <pc:spChg chg="mod topLvl">
            <ac:chgData name="magang dpjj1" userId="0793b0f4-68dc-49d4-97c6-b6de429957fc" providerId="ADAL" clId="{0B9A9866-0543-4580-B6D4-4EF7F4511184}" dt="2025-08-19T05:55:59.307" v="408" actId="165"/>
            <ac:spMkLst>
              <pc:docMk/>
              <pc:sldMasterMk cId="3091469213" sldId="2147483724"/>
              <pc:sldLayoutMk cId="2169233163" sldId="2147483748"/>
              <ac:spMk id="30" creationId="{95CC517B-7D17-8340-837A-AEC9F976C916}"/>
            </ac:spMkLst>
          </pc:spChg>
          <pc:spChg chg="mod">
            <ac:chgData name="magang dpjj1" userId="0793b0f4-68dc-49d4-97c6-b6de429957fc" providerId="ADAL" clId="{0B9A9866-0543-4580-B6D4-4EF7F4511184}" dt="2025-08-19T05:55:59.307" v="408" actId="165"/>
            <ac:spMkLst>
              <pc:docMk/>
              <pc:sldMasterMk cId="3091469213" sldId="2147483724"/>
              <pc:sldLayoutMk cId="2169233163" sldId="2147483748"/>
              <ac:spMk id="31" creationId="{9614447C-BD98-18FB-251E-910236F54F7C}"/>
            </ac:spMkLst>
          </pc:spChg>
          <pc:spChg chg="mod topLvl">
            <ac:chgData name="magang dpjj1" userId="0793b0f4-68dc-49d4-97c6-b6de429957fc" providerId="ADAL" clId="{0B9A9866-0543-4580-B6D4-4EF7F4511184}" dt="2025-08-19T05:55:59.307" v="408" actId="165"/>
            <ac:spMkLst>
              <pc:docMk/>
              <pc:sldMasterMk cId="3091469213" sldId="2147483724"/>
              <pc:sldLayoutMk cId="2169233163" sldId="2147483748"/>
              <ac:spMk id="34" creationId="{857F5422-E33A-B29C-F518-B01329570357}"/>
            </ac:spMkLst>
          </pc:spChg>
          <pc:spChg chg="mod">
            <ac:chgData name="magang dpjj1" userId="0793b0f4-68dc-49d4-97c6-b6de429957fc" providerId="ADAL" clId="{0B9A9866-0543-4580-B6D4-4EF7F4511184}" dt="2025-08-19T05:55:59.307" v="408" actId="165"/>
            <ac:spMkLst>
              <pc:docMk/>
              <pc:sldMasterMk cId="3091469213" sldId="2147483724"/>
              <pc:sldLayoutMk cId="2169233163" sldId="2147483748"/>
              <ac:spMk id="35" creationId="{F6B07303-1ABA-5878-2C31-8ED9E9882C63}"/>
            </ac:spMkLst>
          </pc:spChg>
          <pc:spChg chg="mod">
            <ac:chgData name="magang dpjj1" userId="0793b0f4-68dc-49d4-97c6-b6de429957fc" providerId="ADAL" clId="{0B9A9866-0543-4580-B6D4-4EF7F4511184}" dt="2025-08-19T05:55:59.307" v="408" actId="165"/>
            <ac:spMkLst>
              <pc:docMk/>
              <pc:sldMasterMk cId="3091469213" sldId="2147483724"/>
              <pc:sldLayoutMk cId="2169233163" sldId="2147483748"/>
              <ac:spMk id="36" creationId="{78A08C67-4F0F-8F17-C0AB-EA6A1EB0B371}"/>
            </ac:spMkLst>
          </pc:spChg>
          <pc:spChg chg="mod topLvl">
            <ac:chgData name="magang dpjj1" userId="0793b0f4-68dc-49d4-97c6-b6de429957fc" providerId="ADAL" clId="{0B9A9866-0543-4580-B6D4-4EF7F4511184}" dt="2025-08-19T05:55:59.307" v="408" actId="165"/>
            <ac:spMkLst>
              <pc:docMk/>
              <pc:sldMasterMk cId="3091469213" sldId="2147483724"/>
              <pc:sldLayoutMk cId="2169233163" sldId="2147483748"/>
              <ac:spMk id="38" creationId="{B0659BD4-4137-6DE5-1CA9-64108570F2CD}"/>
            </ac:spMkLst>
          </pc:spChg>
          <pc:spChg chg="mod">
            <ac:chgData name="magang dpjj1" userId="0793b0f4-68dc-49d4-97c6-b6de429957fc" providerId="ADAL" clId="{0B9A9866-0543-4580-B6D4-4EF7F4511184}" dt="2025-08-19T05:55:59.307" v="408" actId="165"/>
            <ac:spMkLst>
              <pc:docMk/>
              <pc:sldMasterMk cId="3091469213" sldId="2147483724"/>
              <pc:sldLayoutMk cId="2169233163" sldId="2147483748"/>
              <ac:spMk id="39" creationId="{BAC580A8-566F-513B-1665-48E10889DB14}"/>
            </ac:spMkLst>
          </pc:spChg>
          <pc:spChg chg="add mod">
            <ac:chgData name="magang dpjj1" userId="0793b0f4-68dc-49d4-97c6-b6de429957fc" providerId="ADAL" clId="{0B9A9866-0543-4580-B6D4-4EF7F4511184}" dt="2025-08-19T05:55:29.637" v="404" actId="1076"/>
            <ac:spMkLst>
              <pc:docMk/>
              <pc:sldMasterMk cId="3091469213" sldId="2147483724"/>
              <pc:sldLayoutMk cId="2169233163" sldId="2147483748"/>
              <ac:spMk id="41" creationId="{515CCD1B-07AE-1FF0-CF74-1AF2CA4E0D0E}"/>
            </ac:spMkLst>
          </pc:spChg>
          <pc:spChg chg="mod">
            <ac:chgData name="magang dpjj1" userId="0793b0f4-68dc-49d4-97c6-b6de429957fc" providerId="ADAL" clId="{0B9A9866-0543-4580-B6D4-4EF7F4511184}" dt="2025-08-19T05:55:29.637" v="404" actId="1076"/>
            <ac:spMkLst>
              <pc:docMk/>
              <pc:sldMasterMk cId="3091469213" sldId="2147483724"/>
              <pc:sldLayoutMk cId="2169233163" sldId="2147483748"/>
              <ac:spMk id="42" creationId="{FAF16A33-1897-A7B2-537A-4A135EEA2618}"/>
            </ac:spMkLst>
          </pc:spChg>
          <pc:spChg chg="add mod">
            <ac:chgData name="magang dpjj1" userId="0793b0f4-68dc-49d4-97c6-b6de429957fc" providerId="ADAL" clId="{0B9A9866-0543-4580-B6D4-4EF7F4511184}" dt="2025-08-19T05:55:29.637" v="404" actId="1076"/>
            <ac:spMkLst>
              <pc:docMk/>
              <pc:sldMasterMk cId="3091469213" sldId="2147483724"/>
              <pc:sldLayoutMk cId="2169233163" sldId="2147483748"/>
              <ac:spMk id="43" creationId="{986F944D-6346-3612-A0E4-510F8D2A5C5D}"/>
            </ac:spMkLst>
          </pc:spChg>
          <pc:spChg chg="add mod">
            <ac:chgData name="magang dpjj1" userId="0793b0f4-68dc-49d4-97c6-b6de429957fc" providerId="ADAL" clId="{0B9A9866-0543-4580-B6D4-4EF7F4511184}" dt="2025-08-19T05:55:29.637" v="404" actId="1076"/>
            <ac:spMkLst>
              <pc:docMk/>
              <pc:sldMasterMk cId="3091469213" sldId="2147483724"/>
              <pc:sldLayoutMk cId="2169233163" sldId="2147483748"/>
              <ac:spMk id="44" creationId="{CBD43C79-156E-38F2-4B19-EE94E4AA4EFE}"/>
            </ac:spMkLst>
          </pc:spChg>
          <pc:spChg chg="mod">
            <ac:chgData name="magang dpjj1" userId="0793b0f4-68dc-49d4-97c6-b6de429957fc" providerId="ADAL" clId="{0B9A9866-0543-4580-B6D4-4EF7F4511184}" dt="2025-08-19T05:56:20.325" v="410" actId="14100"/>
            <ac:spMkLst>
              <pc:docMk/>
              <pc:sldMasterMk cId="3091469213" sldId="2147483724"/>
              <pc:sldLayoutMk cId="2169233163" sldId="2147483748"/>
              <ac:spMk id="45" creationId="{3671BEE6-2A6B-9AE0-A012-DF3BDC28FBF9}"/>
            </ac:spMkLst>
          </pc:spChg>
          <pc:spChg chg="add mod">
            <ac:chgData name="magang dpjj1" userId="0793b0f4-68dc-49d4-97c6-b6de429957fc" providerId="ADAL" clId="{0B9A9866-0543-4580-B6D4-4EF7F4511184}" dt="2025-08-19T05:56:20.325" v="410" actId="14100"/>
            <ac:spMkLst>
              <pc:docMk/>
              <pc:sldMasterMk cId="3091469213" sldId="2147483724"/>
              <pc:sldLayoutMk cId="2169233163" sldId="2147483748"/>
              <ac:spMk id="46" creationId="{3F033AD0-0CBA-C4E1-2FBB-D50F268FFC65}"/>
            </ac:spMkLst>
          </pc:spChg>
          <pc:spChg chg="add mod">
            <ac:chgData name="magang dpjj1" userId="0793b0f4-68dc-49d4-97c6-b6de429957fc" providerId="ADAL" clId="{0B9A9866-0543-4580-B6D4-4EF7F4511184}" dt="2025-08-19T05:56:20.325" v="410" actId="14100"/>
            <ac:spMkLst>
              <pc:docMk/>
              <pc:sldMasterMk cId="3091469213" sldId="2147483724"/>
              <pc:sldLayoutMk cId="2169233163" sldId="2147483748"/>
              <ac:spMk id="47" creationId="{EA4C0827-1AB3-F087-9F74-8DD6750413CA}"/>
            </ac:spMkLst>
          </pc:spChg>
          <pc:spChg chg="add mod">
            <ac:chgData name="magang dpjj1" userId="0793b0f4-68dc-49d4-97c6-b6de429957fc" providerId="ADAL" clId="{0B9A9866-0543-4580-B6D4-4EF7F4511184}" dt="2025-08-19T05:56:20.325" v="410" actId="14100"/>
            <ac:spMkLst>
              <pc:docMk/>
              <pc:sldMasterMk cId="3091469213" sldId="2147483724"/>
              <pc:sldLayoutMk cId="2169233163" sldId="2147483748"/>
              <ac:spMk id="48" creationId="{798CB121-C9F2-0DB7-B62A-A4AEA893BC75}"/>
            </ac:spMkLst>
          </pc:spChg>
          <pc:grpChg chg="mod">
            <ac:chgData name="magang dpjj1" userId="0793b0f4-68dc-49d4-97c6-b6de429957fc" providerId="ADAL" clId="{0B9A9866-0543-4580-B6D4-4EF7F4511184}" dt="2025-08-19T05:56:06.394" v="409" actId="14100"/>
            <ac:grpSpMkLst>
              <pc:docMk/>
              <pc:sldMasterMk cId="3091469213" sldId="2147483724"/>
              <pc:sldLayoutMk cId="2169233163" sldId="2147483748"/>
              <ac:grpSpMk id="25" creationId="{EA0DC06A-5C89-F653-C414-0B018C89AE61}"/>
            </ac:grpSpMkLst>
          </pc:grpChg>
          <pc:grpChg chg="mod">
            <ac:chgData name="magang dpjj1" userId="0793b0f4-68dc-49d4-97c6-b6de429957fc" providerId="ADAL" clId="{0B9A9866-0543-4580-B6D4-4EF7F4511184}" dt="2025-08-19T05:56:06.394" v="409" actId="14100"/>
            <ac:grpSpMkLst>
              <pc:docMk/>
              <pc:sldMasterMk cId="3091469213" sldId="2147483724"/>
              <pc:sldLayoutMk cId="2169233163" sldId="2147483748"/>
              <ac:grpSpMk id="29" creationId="{D1AC20C4-C0BA-8DC8-084C-BD93501CE481}"/>
            </ac:grpSpMkLst>
          </pc:grpChg>
          <pc:grpChg chg="mod">
            <ac:chgData name="magang dpjj1" userId="0793b0f4-68dc-49d4-97c6-b6de429957fc" providerId="ADAL" clId="{0B9A9866-0543-4580-B6D4-4EF7F4511184}" dt="2025-08-19T05:56:06.394" v="409" actId="14100"/>
            <ac:grpSpMkLst>
              <pc:docMk/>
              <pc:sldMasterMk cId="3091469213" sldId="2147483724"/>
              <pc:sldLayoutMk cId="2169233163" sldId="2147483748"/>
              <ac:grpSpMk id="33" creationId="{A0A28467-8212-9217-A0B8-23B53FAB7A4B}"/>
            </ac:grpSpMkLst>
          </pc:grpChg>
          <pc:grpChg chg="mod">
            <ac:chgData name="magang dpjj1" userId="0793b0f4-68dc-49d4-97c6-b6de429957fc" providerId="ADAL" clId="{0B9A9866-0543-4580-B6D4-4EF7F4511184}" dt="2025-08-19T05:56:06.394" v="409" actId="14100"/>
            <ac:grpSpMkLst>
              <pc:docMk/>
              <pc:sldMasterMk cId="3091469213" sldId="2147483724"/>
              <pc:sldLayoutMk cId="2169233163" sldId="2147483748"/>
              <ac:grpSpMk id="37" creationId="{569B1B6D-8F0A-4569-AD9B-8ED9ECA1CEBD}"/>
            </ac:grpSpMkLst>
          </pc:grpChg>
        </pc:sldLayoutChg>
        <pc:sldLayoutChg chg="addSp delSp modSp mod delAnim">
          <pc:chgData name="magang dpjj1" userId="0793b0f4-68dc-49d4-97c6-b6de429957fc" providerId="ADAL" clId="{0B9A9866-0543-4580-B6D4-4EF7F4511184}" dt="2025-08-19T05:58:50.636" v="427" actId="1076"/>
          <pc:sldLayoutMkLst>
            <pc:docMk/>
            <pc:sldMasterMk cId="3091469213" sldId="2147483724"/>
            <pc:sldLayoutMk cId="4065547998" sldId="2147483751"/>
          </pc:sldLayoutMkLst>
          <pc:spChg chg="add mod">
            <ac:chgData name="magang dpjj1" userId="0793b0f4-68dc-49d4-97c6-b6de429957fc" providerId="ADAL" clId="{0B9A9866-0543-4580-B6D4-4EF7F4511184}" dt="2025-08-19T05:58:50.636" v="427" actId="1076"/>
            <ac:spMkLst>
              <pc:docMk/>
              <pc:sldMasterMk cId="3091469213" sldId="2147483724"/>
              <pc:sldLayoutMk cId="4065547998" sldId="2147483751"/>
              <ac:spMk id="5" creationId="{850AF201-96A0-1B76-1992-FAE68D26746A}"/>
            </ac:spMkLst>
          </pc:spChg>
          <pc:spChg chg="add mod">
            <ac:chgData name="magang dpjj1" userId="0793b0f4-68dc-49d4-97c6-b6de429957fc" providerId="ADAL" clId="{0B9A9866-0543-4580-B6D4-4EF7F4511184}" dt="2025-08-19T05:58:50.636" v="427" actId="1076"/>
            <ac:spMkLst>
              <pc:docMk/>
              <pc:sldMasterMk cId="3091469213" sldId="2147483724"/>
              <pc:sldLayoutMk cId="4065547998" sldId="2147483751"/>
              <ac:spMk id="11" creationId="{D317A121-7A26-F5F6-283D-E19954204B58}"/>
            </ac:spMkLst>
          </pc:spChg>
          <pc:spChg chg="add mod">
            <ac:chgData name="magang dpjj1" userId="0793b0f4-68dc-49d4-97c6-b6de429957fc" providerId="ADAL" clId="{0B9A9866-0543-4580-B6D4-4EF7F4511184}" dt="2025-08-19T05:58:50.636" v="427" actId="1076"/>
            <ac:spMkLst>
              <pc:docMk/>
              <pc:sldMasterMk cId="3091469213" sldId="2147483724"/>
              <pc:sldLayoutMk cId="4065547998" sldId="2147483751"/>
              <ac:spMk id="12" creationId="{699E390C-246B-F0D4-7567-47EC4AD93CB7}"/>
            </ac:spMkLst>
          </pc:spChg>
          <pc:spChg chg="add mod">
            <ac:chgData name="magang dpjj1" userId="0793b0f4-68dc-49d4-97c6-b6de429957fc" providerId="ADAL" clId="{0B9A9866-0543-4580-B6D4-4EF7F4511184}" dt="2025-08-19T05:58:50.636" v="427" actId="1076"/>
            <ac:spMkLst>
              <pc:docMk/>
              <pc:sldMasterMk cId="3091469213" sldId="2147483724"/>
              <pc:sldLayoutMk cId="4065547998" sldId="2147483751"/>
              <ac:spMk id="13" creationId="{9484EE1C-E89E-A18E-291A-458285867044}"/>
            </ac:spMkLst>
          </pc:spChg>
          <pc:spChg chg="add mod">
            <ac:chgData name="magang dpjj1" userId="0793b0f4-68dc-49d4-97c6-b6de429957fc" providerId="ADAL" clId="{0B9A9866-0543-4580-B6D4-4EF7F4511184}" dt="2025-08-19T05:58:50.636" v="427" actId="1076"/>
            <ac:spMkLst>
              <pc:docMk/>
              <pc:sldMasterMk cId="3091469213" sldId="2147483724"/>
              <pc:sldLayoutMk cId="4065547998" sldId="2147483751"/>
              <ac:spMk id="14" creationId="{37B3B5E0-EFEE-89C9-D5AD-B68DE288E76B}"/>
            </ac:spMkLst>
          </pc:spChg>
          <pc:spChg chg="add mod">
            <ac:chgData name="magang dpjj1" userId="0793b0f4-68dc-49d4-97c6-b6de429957fc" providerId="ADAL" clId="{0B9A9866-0543-4580-B6D4-4EF7F4511184}" dt="2025-08-19T05:58:50.636" v="427" actId="1076"/>
            <ac:spMkLst>
              <pc:docMk/>
              <pc:sldMasterMk cId="3091469213" sldId="2147483724"/>
              <pc:sldLayoutMk cId="4065547998" sldId="2147483751"/>
              <ac:spMk id="16" creationId="{AC5B659E-2A25-BE8E-8A8C-FC2E8B0E63B6}"/>
            </ac:spMkLst>
          </pc:spChg>
          <pc:spChg chg="add mod">
            <ac:chgData name="magang dpjj1" userId="0793b0f4-68dc-49d4-97c6-b6de429957fc" providerId="ADAL" clId="{0B9A9866-0543-4580-B6D4-4EF7F4511184}" dt="2025-08-19T05:58:50.636" v="427" actId="1076"/>
            <ac:spMkLst>
              <pc:docMk/>
              <pc:sldMasterMk cId="3091469213" sldId="2147483724"/>
              <pc:sldLayoutMk cId="4065547998" sldId="2147483751"/>
              <ac:spMk id="18" creationId="{73A9309A-7AF4-6342-199E-4F4AC2AAB009}"/>
            </ac:spMkLst>
          </pc:spChg>
          <pc:spChg chg="add mod">
            <ac:chgData name="magang dpjj1" userId="0793b0f4-68dc-49d4-97c6-b6de429957fc" providerId="ADAL" clId="{0B9A9866-0543-4580-B6D4-4EF7F4511184}" dt="2025-08-19T05:58:50.636" v="427" actId="1076"/>
            <ac:spMkLst>
              <pc:docMk/>
              <pc:sldMasterMk cId="3091469213" sldId="2147483724"/>
              <pc:sldLayoutMk cId="4065547998" sldId="2147483751"/>
              <ac:spMk id="20" creationId="{4CA39106-3F29-FC27-8B1B-1C7DB8D54160}"/>
            </ac:spMkLst>
          </pc:spChg>
          <pc:spChg chg="add mod">
            <ac:chgData name="magang dpjj1" userId="0793b0f4-68dc-49d4-97c6-b6de429957fc" providerId="ADAL" clId="{0B9A9866-0543-4580-B6D4-4EF7F4511184}" dt="2025-08-19T05:58:50.636" v="427" actId="1076"/>
            <ac:spMkLst>
              <pc:docMk/>
              <pc:sldMasterMk cId="3091469213" sldId="2147483724"/>
              <pc:sldLayoutMk cId="4065547998" sldId="2147483751"/>
              <ac:spMk id="21" creationId="{6AD2EEFE-931E-3F53-5F50-263C006AF708}"/>
            </ac:spMkLst>
          </pc:spChg>
          <pc:spChg chg="add mod">
            <ac:chgData name="magang dpjj1" userId="0793b0f4-68dc-49d4-97c6-b6de429957fc" providerId="ADAL" clId="{0B9A9866-0543-4580-B6D4-4EF7F4511184}" dt="2025-08-19T05:58:50.636" v="427" actId="1076"/>
            <ac:spMkLst>
              <pc:docMk/>
              <pc:sldMasterMk cId="3091469213" sldId="2147483724"/>
              <pc:sldLayoutMk cId="4065547998" sldId="2147483751"/>
              <ac:spMk id="22" creationId="{532ED610-9145-D8EC-7539-4B2D63D3F8E5}"/>
            </ac:spMkLst>
          </pc:spChg>
        </pc:sldLayoutChg>
      </pc:sldMasterChg>
      <pc:sldMasterChg chg="modSldLayout">
        <pc:chgData name="magang dpjj1" userId="0793b0f4-68dc-49d4-97c6-b6de429957fc" providerId="ADAL" clId="{0B9A9866-0543-4580-B6D4-4EF7F4511184}" dt="2025-08-19T03:54:52.392" v="13" actId="1076"/>
        <pc:sldMasterMkLst>
          <pc:docMk/>
          <pc:sldMasterMk cId="3409106418" sldId="2147483736"/>
        </pc:sldMasterMkLst>
        <pc:sldLayoutChg chg="modSp mod">
          <pc:chgData name="magang dpjj1" userId="0793b0f4-68dc-49d4-97c6-b6de429957fc" providerId="ADAL" clId="{0B9A9866-0543-4580-B6D4-4EF7F4511184}" dt="2025-08-19T03:54:52.392" v="13" actId="1076"/>
          <pc:sldLayoutMkLst>
            <pc:docMk/>
            <pc:sldMasterMk cId="3409106418" sldId="2147483736"/>
            <pc:sldLayoutMk cId="1479704209" sldId="2147483740"/>
          </pc:sldLayoutMkLst>
          <pc:spChg chg="mod">
            <ac:chgData name="magang dpjj1" userId="0793b0f4-68dc-49d4-97c6-b6de429957fc" providerId="ADAL" clId="{0B9A9866-0543-4580-B6D4-4EF7F4511184}" dt="2025-08-19T03:54:52.392" v="13" actId="1076"/>
            <ac:spMkLst>
              <pc:docMk/>
              <pc:sldMasterMk cId="3409106418" sldId="2147483736"/>
              <pc:sldLayoutMk cId="1479704209" sldId="2147483740"/>
              <ac:spMk id="6" creationId="{BC664F50-D463-54D8-7E71-99576D355BDC}"/>
            </ac:spMkLst>
          </pc:spChg>
          <pc:spChg chg="mod">
            <ac:chgData name="magang dpjj1" userId="0793b0f4-68dc-49d4-97c6-b6de429957fc" providerId="ADAL" clId="{0B9A9866-0543-4580-B6D4-4EF7F4511184}" dt="2025-08-19T03:54:52.392" v="13" actId="1076"/>
            <ac:spMkLst>
              <pc:docMk/>
              <pc:sldMasterMk cId="3409106418" sldId="2147483736"/>
              <pc:sldLayoutMk cId="1479704209" sldId="2147483740"/>
              <ac:spMk id="7" creationId="{9323D212-54D1-6FB4-BB11-ABB760E7ADCC}"/>
            </ac:spMkLst>
          </pc:spChg>
          <pc:grpChg chg="mod">
            <ac:chgData name="magang dpjj1" userId="0793b0f4-68dc-49d4-97c6-b6de429957fc" providerId="ADAL" clId="{0B9A9866-0543-4580-B6D4-4EF7F4511184}" dt="2025-08-19T03:54:52.392" v="13" actId="1076"/>
            <ac:grpSpMkLst>
              <pc:docMk/>
              <pc:sldMasterMk cId="3409106418" sldId="2147483736"/>
              <pc:sldLayoutMk cId="1479704209" sldId="2147483740"/>
              <ac:grpSpMk id="13" creationId="{6EF2E0E5-66BA-D6D8-0EEA-42E715F2FF45}"/>
            </ac:grpSpMkLst>
          </pc:grpChg>
        </pc:sldLayoutChg>
      </pc:sldMasterChg>
    </pc:docChg>
  </pc:docChgLst>
  <pc:docChgLst>
    <pc:chgData name="Meydina Muharramah Putri Diliyanty" userId="6931cca9-1bd0-4cf0-aec2-71061cc78aef" providerId="ADAL" clId="{47DBAA87-4318-4EDC-A54B-F45BEFEAE1D6}"/>
    <pc:docChg chg="undo custSel modSld">
      <pc:chgData name="Meydina Muharramah Putri Diliyanty" userId="6931cca9-1bd0-4cf0-aec2-71061cc78aef" providerId="ADAL" clId="{47DBAA87-4318-4EDC-A54B-F45BEFEAE1D6}" dt="2025-08-13T08:19:10.510" v="1" actId="1076"/>
      <pc:docMkLst>
        <pc:docMk/>
      </pc:docMkLst>
      <pc:sldChg chg="modSp mod">
        <pc:chgData name="Meydina Muharramah Putri Diliyanty" userId="6931cca9-1bd0-4cf0-aec2-71061cc78aef" providerId="ADAL" clId="{47DBAA87-4318-4EDC-A54B-F45BEFEAE1D6}" dt="2025-08-13T08:19:10.510" v="1" actId="1076"/>
        <pc:sldMkLst>
          <pc:docMk/>
          <pc:sldMk cId="3547629218" sldId="318"/>
        </pc:sldMkLst>
        <pc:spChg chg="mod">
          <ac:chgData name="Meydina Muharramah Putri Diliyanty" userId="6931cca9-1bd0-4cf0-aec2-71061cc78aef" providerId="ADAL" clId="{47DBAA87-4318-4EDC-A54B-F45BEFEAE1D6}" dt="2025-08-13T08:19:10.510" v="1" actId="1076"/>
          <ac:spMkLst>
            <pc:docMk/>
            <pc:sldMk cId="3547629218" sldId="318"/>
            <ac:spMk id="5" creationId="{00000000-0000-0000-0000-000000000000}"/>
          </ac:spMkLst>
        </pc:spChg>
      </pc:sldChg>
    </pc:docChg>
  </pc:docChgLst>
  <pc:docChgLst>
    <pc:chgData name="direktorat pjj" userId="4b831fbc-79b3-467d-ab44-edb61267db77" providerId="ADAL" clId="{0FFC6314-3367-46EC-84C8-CD70C7E30281}"/>
    <pc:docChg chg="undo custSel addSld delSld modSld modSection">
      <pc:chgData name="direktorat pjj" userId="4b831fbc-79b3-467d-ab44-edb61267db77" providerId="ADAL" clId="{0FFC6314-3367-46EC-84C8-CD70C7E30281}" dt="2025-08-06T07:32:06.132" v="2" actId="47"/>
      <pc:docMkLst>
        <pc:docMk/>
      </pc:docMkLst>
      <pc:sldChg chg="add del">
        <pc:chgData name="direktorat pjj" userId="4b831fbc-79b3-467d-ab44-edb61267db77" providerId="ADAL" clId="{0FFC6314-3367-46EC-84C8-CD70C7E30281}" dt="2025-08-06T07:32:06.132" v="2" actId="47"/>
        <pc:sldMkLst>
          <pc:docMk/>
          <pc:sldMk cId="916809555" sldId="298"/>
        </pc:sldMkLst>
      </pc:sldChg>
      <pc:sldChg chg="modSp">
        <pc:chgData name="direktorat pjj" userId="4b831fbc-79b3-467d-ab44-edb61267db77" providerId="ADAL" clId="{0FFC6314-3367-46EC-84C8-CD70C7E30281}" dt="2025-08-06T07:09:01.849" v="0"/>
        <pc:sldMkLst>
          <pc:docMk/>
          <pc:sldMk cId="3980140577" sldId="33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4B14B4D-0390-52E0-28B2-27ED898F1EE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536F88-F98F-A666-9C79-07FA9823F1D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9E8728-6F38-4494-9C55-A8AFC9D928BC}" type="datetimeFigureOut">
              <a:rPr lang="en-ID" smtClean="0"/>
              <a:t>09/09/2025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F89FAF-11A4-6A34-D395-B29657D9E8A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D60B14-3456-696B-E9F5-7C927A0E65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7EFDCF-4CAE-4F28-B4EF-AE944659473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225047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F7EE2-F6BB-43A8-B6E3-67C21BEB0D5C}" type="datetimeFigureOut">
              <a:rPr lang="id-ID" smtClean="0"/>
              <a:t>09/09/2025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B78CC-1E89-4DCA-B99C-08A60F9F509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58917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09732-C2DD-4BCF-A304-1CE97F0179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" y="1645919"/>
            <a:ext cx="11155680" cy="20116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EA7F32-E120-40D3-A90D-2969EB8BAB2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37360" y="3931920"/>
            <a:ext cx="10058400" cy="54864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/>
              <a:t>Presenter</a:t>
            </a:r>
            <a:endParaRPr lang="id-ID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755E7F92-4B79-492C-92CF-72197E177A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37360" y="4480560"/>
            <a:ext cx="10058400" cy="457200"/>
          </a:xfrm>
        </p:spPr>
        <p:txBody>
          <a:bodyPr/>
          <a:lstStyle>
            <a:lvl1pPr>
              <a:defRPr sz="2400"/>
            </a:lvl1pPr>
            <a:lvl5pPr>
              <a:defRPr/>
            </a:lvl5pPr>
          </a:lstStyle>
          <a:p>
            <a:pPr lvl="0"/>
            <a:r>
              <a:rPr lang="en-US"/>
              <a:t>Job Title or Institution</a:t>
            </a:r>
          </a:p>
        </p:txBody>
      </p:sp>
    </p:spTree>
    <p:extLst>
      <p:ext uri="{BB962C8B-B14F-4D97-AF65-F5344CB8AC3E}">
        <p14:creationId xmlns:p14="http://schemas.microsoft.com/office/powerpoint/2010/main" val="317647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rektorat Pembelajaran Jarak Jau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662A9-6AA4-4E51-97F3-6C6C9291B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820316-7EA0-4BDF-B722-28E01FC8132A}"/>
              </a:ext>
            </a:extLst>
          </p:cNvPr>
          <p:cNvSpPr txBox="1"/>
          <p:nvPr userDrawn="1"/>
        </p:nvSpPr>
        <p:spPr>
          <a:xfrm>
            <a:off x="1737359" y="4206240"/>
            <a:ext cx="10058400" cy="4801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28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28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8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28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endParaRPr lang="id-ID" sz="28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370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dreas Febr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96F1A-7C7A-4536-B030-78C4C1DC8D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FE1BD1-EED8-4D18-8200-8589B9A8C09D}"/>
              </a:ext>
            </a:extLst>
          </p:cNvPr>
          <p:cNvSpPr txBox="1"/>
          <p:nvPr userDrawn="1"/>
        </p:nvSpPr>
        <p:spPr>
          <a:xfrm>
            <a:off x="1737359" y="3931920"/>
            <a:ext cx="10058400" cy="4801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28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Andreas </a:t>
            </a:r>
            <a:r>
              <a:rPr lang="en-US" sz="28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Febrian</a:t>
            </a:r>
            <a:endParaRPr lang="id-ID" sz="28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183FD1-A42F-4D46-A65B-73891204532F}"/>
              </a:ext>
            </a:extLst>
          </p:cNvPr>
          <p:cNvSpPr txBox="1"/>
          <p:nvPr userDrawn="1"/>
        </p:nvSpPr>
        <p:spPr>
          <a:xfrm>
            <a:off x="1737360" y="4455393"/>
            <a:ext cx="10058400" cy="457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24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Direktur</a:t>
            </a:r>
            <a:r>
              <a:rPr lang="en-US" sz="24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24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4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240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endParaRPr lang="en-US" sz="24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812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D6ECE-C961-4203-8AB5-04D537354F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0879" y="1175663"/>
            <a:ext cx="8172000" cy="111033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C1FB1B-4DCE-401E-BB8E-6552AD8108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09760" y="3418379"/>
            <a:ext cx="2103120" cy="365125"/>
          </a:xfrm>
          <a:prstGeom prst="rect">
            <a:avLst/>
          </a:prstGeom>
        </p:spPr>
        <p:txBody>
          <a:bodyPr/>
          <a:lstStyle/>
          <a:p>
            <a:fld id="{EBC53E4D-AE92-4FFE-865F-CF850865BD3C}" type="datetime4">
              <a:rPr lang="id-ID" smtClean="0"/>
              <a:t>09 September 2025</a:t>
            </a:fld>
            <a:endParaRPr lang="id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2F3A538-628E-4429-901E-6F649268F3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00" y="2286000"/>
            <a:ext cx="6126480" cy="5486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Presenter</a:t>
            </a:r>
            <a:endParaRPr lang="id-ID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8918638-A93F-4EB3-9F74-1A8EB10E15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0" y="2834640"/>
            <a:ext cx="6126480" cy="54864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en-US"/>
              <a:t>Job Title or Institution</a:t>
            </a:r>
          </a:p>
        </p:txBody>
      </p:sp>
    </p:spTree>
    <p:extLst>
      <p:ext uri="{BB962C8B-B14F-4D97-AF65-F5344CB8AC3E}">
        <p14:creationId xmlns:p14="http://schemas.microsoft.com/office/powerpoint/2010/main" val="273433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rektorat Pembelajaran Jarak Jau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C40C8-0ECB-4CEE-B943-0BF885FA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23D142-A757-4E43-9920-AE6C7F5D72FE}"/>
              </a:ext>
            </a:extLst>
          </p:cNvPr>
          <p:cNvSpPr txBox="1"/>
          <p:nvPr userDrawn="1"/>
        </p:nvSpPr>
        <p:spPr>
          <a:xfrm>
            <a:off x="4876800" y="2766287"/>
            <a:ext cx="6766560" cy="548640"/>
          </a:xfrm>
          <a:prstGeom prst="rect">
            <a:avLst/>
          </a:prstGeom>
          <a:noFill/>
        </p:spPr>
        <p:txBody>
          <a:bodyPr wrap="square" rtlCol="0" anchor="ctr">
            <a:normAutofit fontScale="92500" lnSpcReduction="10000"/>
          </a:bodyPr>
          <a:lstStyle/>
          <a:p>
            <a:pPr algn="r">
              <a:lnSpc>
                <a:spcPct val="130000"/>
              </a:lnSpc>
            </a:pPr>
            <a:r>
              <a:rPr lang="en-US" sz="2800" err="1"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2800" err="1"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endParaRPr lang="id-ID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82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dreas Febr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C40C8-0ECB-4CEE-B943-0BF885FA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23D142-A757-4E43-9920-AE6C7F5D72FE}"/>
              </a:ext>
            </a:extLst>
          </p:cNvPr>
          <p:cNvSpPr txBox="1"/>
          <p:nvPr userDrawn="1"/>
        </p:nvSpPr>
        <p:spPr>
          <a:xfrm>
            <a:off x="4876800" y="2286000"/>
            <a:ext cx="6766560" cy="548640"/>
          </a:xfrm>
          <a:prstGeom prst="rect">
            <a:avLst/>
          </a:prstGeom>
          <a:noFill/>
        </p:spPr>
        <p:txBody>
          <a:bodyPr wrap="square" rtlCol="0" anchor="ctr">
            <a:normAutofit fontScale="92500" lnSpcReduction="10000"/>
          </a:bodyPr>
          <a:lstStyle/>
          <a:p>
            <a:pPr algn="r">
              <a:lnSpc>
                <a:spcPct val="130000"/>
              </a:lnSpc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Andreas Febrian</a:t>
            </a:r>
            <a:endParaRPr lang="id-ID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B7C611-DB31-433E-A9B8-E41DBAFAAC87}"/>
              </a:ext>
            </a:extLst>
          </p:cNvPr>
          <p:cNvSpPr txBox="1"/>
          <p:nvPr userDrawn="1"/>
        </p:nvSpPr>
        <p:spPr>
          <a:xfrm>
            <a:off x="4907280" y="2834640"/>
            <a:ext cx="6766560" cy="54864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r">
              <a:lnSpc>
                <a:spcPct val="130000"/>
              </a:lnSpc>
            </a:pP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Direktur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endParaRPr lang="id-ID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285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D6ECE-C961-4203-8AB5-04D537354F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2F3A538-628E-4429-901E-6F649268F3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402" y="5975241"/>
            <a:ext cx="12081196" cy="5486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Presenter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28052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rektorat Pembelajaran Jarak Jau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C40C8-0ECB-4CEE-B943-0BF885FA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23D142-A757-4E43-9920-AE6C7F5D72FE}"/>
              </a:ext>
            </a:extLst>
          </p:cNvPr>
          <p:cNvSpPr txBox="1"/>
          <p:nvPr userDrawn="1"/>
        </p:nvSpPr>
        <p:spPr>
          <a:xfrm>
            <a:off x="55402" y="5975241"/>
            <a:ext cx="12081196" cy="548640"/>
          </a:xfrm>
          <a:prstGeom prst="rect">
            <a:avLst/>
          </a:prstGeom>
          <a:noFill/>
        </p:spPr>
        <p:txBody>
          <a:bodyPr wrap="square" rtlCol="0" anchor="ctr">
            <a:normAutofit fontScale="92500" lnSpcReduction="10000"/>
          </a:bodyPr>
          <a:lstStyle/>
          <a:p>
            <a:pPr algn="ctr">
              <a:lnSpc>
                <a:spcPct val="130000"/>
              </a:lnSpc>
            </a:pPr>
            <a:r>
              <a:rPr lang="en-US" sz="2800" err="1"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2800" err="1"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317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dreas Febr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C40C8-0ECB-4CEE-B943-0BF885FA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23D142-A757-4E43-9920-AE6C7F5D72FE}"/>
              </a:ext>
            </a:extLst>
          </p:cNvPr>
          <p:cNvSpPr txBox="1"/>
          <p:nvPr userDrawn="1"/>
        </p:nvSpPr>
        <p:spPr>
          <a:xfrm>
            <a:off x="74410" y="5980954"/>
            <a:ext cx="12062188" cy="548640"/>
          </a:xfrm>
          <a:prstGeom prst="rect">
            <a:avLst/>
          </a:prstGeom>
          <a:noFill/>
        </p:spPr>
        <p:txBody>
          <a:bodyPr wrap="square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Andreas </a:t>
            </a:r>
            <a:r>
              <a:rPr lang="en-US" sz="2800" err="1">
                <a:latin typeface="Arial" panose="020B0604020202020204" pitchFamily="34" charset="0"/>
                <a:cs typeface="Arial" panose="020B0604020202020204" pitchFamily="34" charset="0"/>
              </a:rPr>
              <a:t>Febrian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800" err="1"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 Jarak </a:t>
            </a:r>
            <a:r>
              <a:rPr lang="en-US" sz="2800" err="1"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id-ID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B7C611-DB31-433E-A9B8-E41DBAFAAC87}"/>
              </a:ext>
            </a:extLst>
          </p:cNvPr>
          <p:cNvSpPr txBox="1"/>
          <p:nvPr userDrawn="1"/>
        </p:nvSpPr>
        <p:spPr>
          <a:xfrm>
            <a:off x="5370038" y="5576066"/>
            <a:ext cx="6766560" cy="54864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r">
              <a:lnSpc>
                <a:spcPct val="130000"/>
              </a:lnSpc>
            </a:pPr>
            <a:endParaRPr lang="id-ID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926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sli Jal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C40C8-0ECB-4CEE-B943-0BF885FA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23D142-A757-4E43-9920-AE6C7F5D72FE}"/>
              </a:ext>
            </a:extLst>
          </p:cNvPr>
          <p:cNvSpPr txBox="1"/>
          <p:nvPr userDrawn="1"/>
        </p:nvSpPr>
        <p:spPr>
          <a:xfrm>
            <a:off x="55402" y="5975241"/>
            <a:ext cx="12081196" cy="548640"/>
          </a:xfrm>
          <a:prstGeom prst="rect">
            <a:avLst/>
          </a:prstGeom>
          <a:noFill/>
        </p:spPr>
        <p:txBody>
          <a:bodyPr wrap="square" rtlCol="0" anchor="ctr">
            <a:normAutofit fontScale="92500" lnSpcReduction="10000"/>
          </a:bodyPr>
          <a:lstStyle/>
          <a:p>
            <a:pPr algn="ctr">
              <a:lnSpc>
                <a:spcPct val="130000"/>
              </a:lnSpc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Fasli Jalal  (Rector of Universitas YARSI)</a:t>
            </a:r>
            <a:endParaRPr lang="id-ID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286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D2A28-38A6-413A-BB01-C6DF67221B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4AEA69-DA8D-4F71-A2BC-00D8A5EC1E1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199" y="1371600"/>
            <a:ext cx="7223760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56F7EF-344F-412A-B70C-2C4C7A6DF2BF}"/>
              </a:ext>
            </a:extLst>
          </p:cNvPr>
          <p:cNvCxnSpPr/>
          <p:nvPr userDrawn="1"/>
        </p:nvCxnSpPr>
        <p:spPr>
          <a:xfrm>
            <a:off x="457200" y="1097280"/>
            <a:ext cx="7223760" cy="0"/>
          </a:xfrm>
          <a:prstGeom prst="line">
            <a:avLst/>
          </a:prstGeom>
          <a:ln w="9525">
            <a:solidFill>
              <a:srgbClr val="1E51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4D9FA5FB-7ADC-AE49-C00E-8EB03A3CD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00800"/>
            <a:ext cx="4572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DD4091D-F9A1-4358-9D51-258FEA37593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8056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86CF8C9-0E75-4AE8-B737-E3A4BF712422}"/>
              </a:ext>
            </a:extLst>
          </p:cNvPr>
          <p:cNvSpPr txBox="1"/>
          <p:nvPr userDrawn="1"/>
        </p:nvSpPr>
        <p:spPr>
          <a:xfrm>
            <a:off x="457200" y="365760"/>
            <a:ext cx="7223760" cy="640080"/>
          </a:xfrm>
          <a:prstGeom prst="rect">
            <a:avLst/>
          </a:prstGeom>
          <a:noFill/>
        </p:spPr>
        <p:txBody>
          <a:bodyPr wrap="none" rtlCol="0" anchor="ctr" anchorCtr="0">
            <a:normAutofit lnSpcReduction="10000"/>
          </a:bodyPr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id-ID" sz="4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F5081F-D08B-4C37-83F5-9C1D30987E19}"/>
              </a:ext>
            </a:extLst>
          </p:cNvPr>
          <p:cNvCxnSpPr/>
          <p:nvPr userDrawn="1"/>
        </p:nvCxnSpPr>
        <p:spPr>
          <a:xfrm>
            <a:off x="914400" y="1005840"/>
            <a:ext cx="6309360" cy="0"/>
          </a:xfrm>
          <a:prstGeom prst="line">
            <a:avLst/>
          </a:prstGeom>
          <a:ln w="38100">
            <a:solidFill>
              <a:srgbClr val="1E51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5BA2DFE-116C-42E6-9A68-B499160646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371599"/>
            <a:ext cx="7223760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A0BD2D-83BB-9D33-17F2-98E915D325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00800"/>
            <a:ext cx="4572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DD4091D-F9A1-4358-9D51-258FEA37593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80595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5BA2DFE-116C-42E6-9A68-B499160646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371599"/>
            <a:ext cx="7223760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Google Shape;699;p44">
            <a:extLst>
              <a:ext uri="{FF2B5EF4-FFF2-40B4-BE49-F238E27FC236}">
                <a16:creationId xmlns:a16="http://schemas.microsoft.com/office/drawing/2014/main" id="{C9756BB0-C11A-4523-939A-B3ABADC651C8}"/>
              </a:ext>
            </a:extLst>
          </p:cNvPr>
          <p:cNvSpPr/>
          <p:nvPr userDrawn="1"/>
        </p:nvSpPr>
        <p:spPr>
          <a:xfrm flipH="1">
            <a:off x="457200" y="457200"/>
            <a:ext cx="7223760" cy="731520"/>
          </a:xfrm>
          <a:prstGeom prst="round2DiagRect">
            <a:avLst>
              <a:gd name="adj1" fmla="val 32319"/>
              <a:gd name="adj2" fmla="val 0"/>
            </a:avLst>
          </a:prstGeom>
          <a:solidFill>
            <a:srgbClr val="1E51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endParaRPr sz="4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96ECB1-9DCC-79F0-14D4-1D7119D77E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00800"/>
            <a:ext cx="4572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DD4091D-F9A1-4358-9D51-258FEA37593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366344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D2A28-38A6-413A-BB01-C6DF67221B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AEC9B9-ED45-4D86-962A-38FB3CE3A5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4AEA69-DA8D-4F71-A2BC-00D8A5EC1E1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371600"/>
            <a:ext cx="5851525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68382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4CD4D0-F543-4C12-A452-7BDBF8753D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6CF8C9-0E75-4AE8-B737-E3A4BF712422}"/>
              </a:ext>
            </a:extLst>
          </p:cNvPr>
          <p:cNvSpPr txBox="1"/>
          <p:nvPr userDrawn="1"/>
        </p:nvSpPr>
        <p:spPr>
          <a:xfrm>
            <a:off x="457200" y="365760"/>
            <a:ext cx="5852160" cy="640080"/>
          </a:xfrm>
          <a:prstGeom prst="rect">
            <a:avLst/>
          </a:prstGeom>
          <a:noFill/>
        </p:spPr>
        <p:txBody>
          <a:bodyPr wrap="none" rtlCol="0" anchor="ctr" anchorCtr="0">
            <a:normAutofit lnSpcReduction="10000"/>
          </a:bodyPr>
          <a:lstStyle/>
          <a:p>
            <a:pPr algn="ctr"/>
            <a:r>
              <a:rPr lang="en-US" sz="40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id-ID" sz="40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F5081F-D08B-4C37-83F5-9C1D30987E19}"/>
              </a:ext>
            </a:extLst>
          </p:cNvPr>
          <p:cNvCxnSpPr/>
          <p:nvPr userDrawn="1"/>
        </p:nvCxnSpPr>
        <p:spPr>
          <a:xfrm>
            <a:off x="914400" y="1005840"/>
            <a:ext cx="4937760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5BA2DFE-116C-42E6-9A68-B499160646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371599"/>
            <a:ext cx="5852160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362627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4CD4D0-F543-4C12-A452-7BDBF8753D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81D93-A518-4F3C-BD42-6FE861F79D2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5BA2DFE-116C-42E6-9A68-B499160646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371599"/>
            <a:ext cx="5852160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Google Shape;699;p44">
            <a:extLst>
              <a:ext uri="{FF2B5EF4-FFF2-40B4-BE49-F238E27FC236}">
                <a16:creationId xmlns:a16="http://schemas.microsoft.com/office/drawing/2014/main" id="{C9756BB0-C11A-4523-939A-B3ABADC651C8}"/>
              </a:ext>
            </a:extLst>
          </p:cNvPr>
          <p:cNvSpPr/>
          <p:nvPr userDrawn="1"/>
        </p:nvSpPr>
        <p:spPr>
          <a:xfrm flipH="1">
            <a:off x="457200" y="457200"/>
            <a:ext cx="5852160" cy="731520"/>
          </a:xfrm>
          <a:prstGeom prst="round2DiagRect">
            <a:avLst>
              <a:gd name="adj1" fmla="val 32319"/>
              <a:gd name="adj2" fmla="val 0"/>
            </a:avLst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104B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endParaRPr sz="4000">
              <a:solidFill>
                <a:srgbClr val="104B1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7682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FC3B69-F55D-462F-BD4A-CD0AEBA5E1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2880" y="1097280"/>
            <a:ext cx="11612880" cy="530352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568AB3A-3CB3-4598-8A96-521B0BA527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73840" y="6400800"/>
            <a:ext cx="548640" cy="457200"/>
          </a:xfrm>
          <a:prstGeom prst="rect">
            <a:avLst/>
          </a:prstGeom>
          <a:solidFill>
            <a:srgbClr val="F0F0F0"/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104258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2880" y="1097280"/>
            <a:ext cx="1161288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9F3FA2-3F80-4F39-B536-8F5C3BEBBE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2880" y="1737360"/>
            <a:ext cx="11612880" cy="4023360"/>
          </a:xfrm>
        </p:spPr>
        <p:txBody>
          <a:bodyPr numCol="3"/>
          <a:lstStyle>
            <a:lvl1pPr marL="342900" marR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  <a:endParaRPr lang="id-ID"/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Item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2880" y="5852160"/>
            <a:ext cx="1161288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68AB3A-3CB3-4598-8A96-521B0BA527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73840" y="6400800"/>
            <a:ext cx="548640" cy="457200"/>
          </a:xfrm>
          <a:prstGeom prst="rect">
            <a:avLst/>
          </a:prstGeom>
          <a:solidFill>
            <a:srgbClr val="F0F0F0"/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977785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3840" y="6400800"/>
            <a:ext cx="548640" cy="457200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FC3B69-F55D-462F-BD4A-CD0AEBA5E1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91840" y="1097280"/>
            <a:ext cx="8503920" cy="530352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DC6ED5A-B9EE-4FEB-AC0E-BDF288A1AF7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82880" y="1097280"/>
            <a:ext cx="2926080" cy="2926080"/>
          </a:xfrm>
        </p:spPr>
        <p:txBody>
          <a:bodyPr anchor="ctr" anchorCtr="1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Media Content (e.g., image, picture, chart)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176033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3840" y="6400800"/>
            <a:ext cx="548640" cy="457200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FC3B69-F55D-462F-BD4A-CD0AEBA5E1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2880" y="3474720"/>
            <a:ext cx="11612880" cy="292608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DC6ED5A-B9EE-4FEB-AC0E-BDF288A1AF7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82880" y="1097280"/>
            <a:ext cx="11612880" cy="2286000"/>
          </a:xfrm>
        </p:spPr>
        <p:txBody>
          <a:bodyPr anchor="ctr" anchorCtr="1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Media Content (e.g., image, picture, chart)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459310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and Text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3840" y="6400800"/>
            <a:ext cx="548640" cy="457200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" name="Picture Placeholder 19">
            <a:extLst>
              <a:ext uri="{FF2B5EF4-FFF2-40B4-BE49-F238E27FC236}">
                <a16:creationId xmlns:a16="http://schemas.microsoft.com/office/drawing/2014/main" id="{A078D7CA-3A65-2B93-A082-3C93236567B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99821" y="1484314"/>
            <a:ext cx="1655102" cy="1661886"/>
          </a:xfrm>
          <a:custGeom>
            <a:avLst/>
            <a:gdLst>
              <a:gd name="connsiteX0" fmla="*/ 830943 w 1655102"/>
              <a:gd name="connsiteY0" fmla="*/ 0 h 1661886"/>
              <a:gd name="connsiteX1" fmla="*/ 1645004 w 1655102"/>
              <a:gd name="connsiteY1" fmla="*/ 663479 h 1661886"/>
              <a:gd name="connsiteX2" fmla="*/ 1655102 w 1655102"/>
              <a:gd name="connsiteY2" fmla="*/ 729643 h 1661886"/>
              <a:gd name="connsiteX3" fmla="*/ 1655102 w 1655102"/>
              <a:gd name="connsiteY3" fmla="*/ 932243 h 1661886"/>
              <a:gd name="connsiteX4" fmla="*/ 1645004 w 1655102"/>
              <a:gd name="connsiteY4" fmla="*/ 998407 h 1661886"/>
              <a:gd name="connsiteX5" fmla="*/ 830943 w 1655102"/>
              <a:gd name="connsiteY5" fmla="*/ 1661886 h 1661886"/>
              <a:gd name="connsiteX6" fmla="*/ 0 w 1655102"/>
              <a:gd name="connsiteY6" fmla="*/ 830943 h 1661886"/>
              <a:gd name="connsiteX7" fmla="*/ 830943 w 1655102"/>
              <a:gd name="connsiteY7" fmla="*/ 0 h 166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102" h="1661886">
                <a:moveTo>
                  <a:pt x="830943" y="0"/>
                </a:moveTo>
                <a:cubicBezTo>
                  <a:pt x="1232495" y="0"/>
                  <a:pt x="1567522" y="284832"/>
                  <a:pt x="1645004" y="663479"/>
                </a:cubicBezTo>
                <a:lnTo>
                  <a:pt x="1655102" y="729643"/>
                </a:lnTo>
                <a:lnTo>
                  <a:pt x="1655102" y="932243"/>
                </a:lnTo>
                <a:lnTo>
                  <a:pt x="1645004" y="998407"/>
                </a:lnTo>
                <a:cubicBezTo>
                  <a:pt x="1567522" y="1377054"/>
                  <a:pt x="1232495" y="1661886"/>
                  <a:pt x="830943" y="1661886"/>
                </a:cubicBezTo>
                <a:cubicBezTo>
                  <a:pt x="372026" y="1661886"/>
                  <a:pt x="0" y="1289860"/>
                  <a:pt x="0" y="830943"/>
                </a:cubicBezTo>
                <a:cubicBezTo>
                  <a:pt x="0" y="372026"/>
                  <a:pt x="372026" y="0"/>
                  <a:pt x="83094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4" name="Content Placeholder 11">
            <a:extLst>
              <a:ext uri="{FF2B5EF4-FFF2-40B4-BE49-F238E27FC236}">
                <a16:creationId xmlns:a16="http://schemas.microsoft.com/office/drawing/2014/main" id="{A16F8177-4020-734A-6848-9029D88A0E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62996" y="3429228"/>
            <a:ext cx="2528341" cy="24812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Content Placeholder 11">
            <a:extLst>
              <a:ext uri="{FF2B5EF4-FFF2-40B4-BE49-F238E27FC236}">
                <a16:creationId xmlns:a16="http://schemas.microsoft.com/office/drawing/2014/main" id="{A17A55A4-52B9-C92B-3C83-9B4EE63A240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14245" y="3429228"/>
            <a:ext cx="2528341" cy="24812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Content Placeholder 11">
            <a:extLst>
              <a:ext uri="{FF2B5EF4-FFF2-40B4-BE49-F238E27FC236}">
                <a16:creationId xmlns:a16="http://schemas.microsoft.com/office/drawing/2014/main" id="{F4A15A71-DD9C-64B5-0CEF-62B41735E92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65494" y="3429000"/>
            <a:ext cx="2528341" cy="24812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Content Placeholder 11">
            <a:extLst>
              <a:ext uri="{FF2B5EF4-FFF2-40B4-BE49-F238E27FC236}">
                <a16:creationId xmlns:a16="http://schemas.microsoft.com/office/drawing/2014/main" id="{630F32CB-124B-4A53-3C84-993F55A2A75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916743" y="3429000"/>
            <a:ext cx="2528341" cy="24812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icture Placeholder 20">
            <a:extLst>
              <a:ext uri="{FF2B5EF4-FFF2-40B4-BE49-F238E27FC236}">
                <a16:creationId xmlns:a16="http://schemas.microsoft.com/office/drawing/2014/main" id="{A8461C01-C6CF-038F-B8B9-07B2A49663B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50864" y="1484314"/>
            <a:ext cx="1655102" cy="1661886"/>
          </a:xfrm>
          <a:custGeom>
            <a:avLst/>
            <a:gdLst>
              <a:gd name="connsiteX0" fmla="*/ 830943 w 1655102"/>
              <a:gd name="connsiteY0" fmla="*/ 0 h 1661886"/>
              <a:gd name="connsiteX1" fmla="*/ 1645004 w 1655102"/>
              <a:gd name="connsiteY1" fmla="*/ 663479 h 1661886"/>
              <a:gd name="connsiteX2" fmla="*/ 1655102 w 1655102"/>
              <a:gd name="connsiteY2" fmla="*/ 729643 h 1661886"/>
              <a:gd name="connsiteX3" fmla="*/ 1655102 w 1655102"/>
              <a:gd name="connsiteY3" fmla="*/ 932243 h 1661886"/>
              <a:gd name="connsiteX4" fmla="*/ 1645004 w 1655102"/>
              <a:gd name="connsiteY4" fmla="*/ 998407 h 1661886"/>
              <a:gd name="connsiteX5" fmla="*/ 830943 w 1655102"/>
              <a:gd name="connsiteY5" fmla="*/ 1661886 h 1661886"/>
              <a:gd name="connsiteX6" fmla="*/ 0 w 1655102"/>
              <a:gd name="connsiteY6" fmla="*/ 830943 h 1661886"/>
              <a:gd name="connsiteX7" fmla="*/ 830943 w 1655102"/>
              <a:gd name="connsiteY7" fmla="*/ 0 h 166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102" h="1661886">
                <a:moveTo>
                  <a:pt x="830943" y="0"/>
                </a:moveTo>
                <a:cubicBezTo>
                  <a:pt x="1232495" y="0"/>
                  <a:pt x="1567522" y="284832"/>
                  <a:pt x="1645004" y="663479"/>
                </a:cubicBezTo>
                <a:lnTo>
                  <a:pt x="1655102" y="729643"/>
                </a:lnTo>
                <a:lnTo>
                  <a:pt x="1655102" y="932243"/>
                </a:lnTo>
                <a:lnTo>
                  <a:pt x="1645004" y="998407"/>
                </a:lnTo>
                <a:cubicBezTo>
                  <a:pt x="1567522" y="1377054"/>
                  <a:pt x="1232495" y="1661886"/>
                  <a:pt x="830943" y="1661886"/>
                </a:cubicBezTo>
                <a:cubicBezTo>
                  <a:pt x="372026" y="1661886"/>
                  <a:pt x="0" y="1289860"/>
                  <a:pt x="0" y="830943"/>
                </a:cubicBezTo>
                <a:cubicBezTo>
                  <a:pt x="0" y="372026"/>
                  <a:pt x="372026" y="0"/>
                  <a:pt x="83094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2" name="Picture Placeholder 21">
            <a:extLst>
              <a:ext uri="{FF2B5EF4-FFF2-40B4-BE49-F238E27FC236}">
                <a16:creationId xmlns:a16="http://schemas.microsoft.com/office/drawing/2014/main" id="{36BE1BD6-4F66-92C1-2604-A6EF9C5776B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601907" y="1484314"/>
            <a:ext cx="1655102" cy="1661886"/>
          </a:xfrm>
          <a:custGeom>
            <a:avLst/>
            <a:gdLst>
              <a:gd name="connsiteX0" fmla="*/ 830943 w 1655102"/>
              <a:gd name="connsiteY0" fmla="*/ 0 h 1661886"/>
              <a:gd name="connsiteX1" fmla="*/ 1645004 w 1655102"/>
              <a:gd name="connsiteY1" fmla="*/ 663479 h 1661886"/>
              <a:gd name="connsiteX2" fmla="*/ 1655102 w 1655102"/>
              <a:gd name="connsiteY2" fmla="*/ 729643 h 1661886"/>
              <a:gd name="connsiteX3" fmla="*/ 1655102 w 1655102"/>
              <a:gd name="connsiteY3" fmla="*/ 932243 h 1661886"/>
              <a:gd name="connsiteX4" fmla="*/ 1645004 w 1655102"/>
              <a:gd name="connsiteY4" fmla="*/ 998407 h 1661886"/>
              <a:gd name="connsiteX5" fmla="*/ 830943 w 1655102"/>
              <a:gd name="connsiteY5" fmla="*/ 1661886 h 1661886"/>
              <a:gd name="connsiteX6" fmla="*/ 0 w 1655102"/>
              <a:gd name="connsiteY6" fmla="*/ 830943 h 1661886"/>
              <a:gd name="connsiteX7" fmla="*/ 830943 w 1655102"/>
              <a:gd name="connsiteY7" fmla="*/ 0 h 166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102" h="1661886">
                <a:moveTo>
                  <a:pt x="830943" y="0"/>
                </a:moveTo>
                <a:cubicBezTo>
                  <a:pt x="1232495" y="0"/>
                  <a:pt x="1567522" y="284832"/>
                  <a:pt x="1645004" y="663479"/>
                </a:cubicBezTo>
                <a:lnTo>
                  <a:pt x="1655102" y="729643"/>
                </a:lnTo>
                <a:lnTo>
                  <a:pt x="1655102" y="932243"/>
                </a:lnTo>
                <a:lnTo>
                  <a:pt x="1645004" y="998407"/>
                </a:lnTo>
                <a:cubicBezTo>
                  <a:pt x="1567522" y="1377054"/>
                  <a:pt x="1232495" y="1661886"/>
                  <a:pt x="830943" y="1661886"/>
                </a:cubicBezTo>
                <a:cubicBezTo>
                  <a:pt x="372026" y="1661886"/>
                  <a:pt x="0" y="1289860"/>
                  <a:pt x="0" y="830943"/>
                </a:cubicBezTo>
                <a:cubicBezTo>
                  <a:pt x="0" y="372026"/>
                  <a:pt x="372026" y="0"/>
                  <a:pt x="83094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3" name="Picture Placeholder 22">
            <a:extLst>
              <a:ext uri="{FF2B5EF4-FFF2-40B4-BE49-F238E27FC236}">
                <a16:creationId xmlns:a16="http://schemas.microsoft.com/office/drawing/2014/main" id="{B3833694-47BA-D7CA-7336-876961D41F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353362" y="1484314"/>
            <a:ext cx="1655102" cy="1661886"/>
          </a:xfrm>
          <a:custGeom>
            <a:avLst/>
            <a:gdLst>
              <a:gd name="connsiteX0" fmla="*/ 830943 w 1655102"/>
              <a:gd name="connsiteY0" fmla="*/ 0 h 1661886"/>
              <a:gd name="connsiteX1" fmla="*/ 1645004 w 1655102"/>
              <a:gd name="connsiteY1" fmla="*/ 663479 h 1661886"/>
              <a:gd name="connsiteX2" fmla="*/ 1655102 w 1655102"/>
              <a:gd name="connsiteY2" fmla="*/ 729643 h 1661886"/>
              <a:gd name="connsiteX3" fmla="*/ 1655102 w 1655102"/>
              <a:gd name="connsiteY3" fmla="*/ 932243 h 1661886"/>
              <a:gd name="connsiteX4" fmla="*/ 1645004 w 1655102"/>
              <a:gd name="connsiteY4" fmla="*/ 998407 h 1661886"/>
              <a:gd name="connsiteX5" fmla="*/ 830943 w 1655102"/>
              <a:gd name="connsiteY5" fmla="*/ 1661886 h 1661886"/>
              <a:gd name="connsiteX6" fmla="*/ 0 w 1655102"/>
              <a:gd name="connsiteY6" fmla="*/ 830943 h 1661886"/>
              <a:gd name="connsiteX7" fmla="*/ 830943 w 1655102"/>
              <a:gd name="connsiteY7" fmla="*/ 0 h 166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102" h="1661886">
                <a:moveTo>
                  <a:pt x="830943" y="0"/>
                </a:moveTo>
                <a:cubicBezTo>
                  <a:pt x="1232495" y="0"/>
                  <a:pt x="1567522" y="284832"/>
                  <a:pt x="1645004" y="663479"/>
                </a:cubicBezTo>
                <a:lnTo>
                  <a:pt x="1655102" y="729643"/>
                </a:lnTo>
                <a:lnTo>
                  <a:pt x="1655102" y="932243"/>
                </a:lnTo>
                <a:lnTo>
                  <a:pt x="1645004" y="998407"/>
                </a:lnTo>
                <a:cubicBezTo>
                  <a:pt x="1567522" y="1377054"/>
                  <a:pt x="1232495" y="1661886"/>
                  <a:pt x="830943" y="1661886"/>
                </a:cubicBezTo>
                <a:cubicBezTo>
                  <a:pt x="372026" y="1661886"/>
                  <a:pt x="0" y="1289860"/>
                  <a:pt x="0" y="830943"/>
                </a:cubicBezTo>
                <a:cubicBezTo>
                  <a:pt x="0" y="372026"/>
                  <a:pt x="372026" y="0"/>
                  <a:pt x="83094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016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Boxes varia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3840" y="6400800"/>
            <a:ext cx="548640" cy="457200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2880" y="1097280"/>
            <a:ext cx="1161288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2880" y="5852160"/>
            <a:ext cx="1161288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2880" y="2194560"/>
            <a:ext cx="5669280" cy="356616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1A3B02FF-2ADD-4C0C-82A0-7AB3DEF7EA5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126480" y="2194560"/>
            <a:ext cx="5669280" cy="356616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" y="1737360"/>
            <a:ext cx="566928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4CBC233-9497-4C38-AE58-74786D4C49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26480" y="1737360"/>
            <a:ext cx="566928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795276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Boxes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3840" y="6400800"/>
            <a:ext cx="548640" cy="457200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2880" y="1645920"/>
            <a:ext cx="5669280" cy="4754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1A3B02FF-2ADD-4C0C-82A0-7AB3DEF7EA5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126480" y="1645920"/>
            <a:ext cx="5669280" cy="4754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" y="1188720"/>
            <a:ext cx="566928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4CBC233-9497-4C38-AE58-74786D4C49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26480" y="1188720"/>
            <a:ext cx="566928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677925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Boxes varia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3840" y="6400800"/>
            <a:ext cx="548640" cy="457200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2880" y="1097280"/>
            <a:ext cx="1161288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Preamble text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2880" y="5852160"/>
            <a:ext cx="11612880" cy="5486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2880" y="2194560"/>
            <a:ext cx="3749040" cy="356616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" y="1737360"/>
            <a:ext cx="374904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F06B0859-C155-416E-9492-AAA959C220A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114800" y="2194560"/>
            <a:ext cx="3749040" cy="356616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5C942BD1-AA38-48DA-8936-78AC9E2723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14800" y="1737360"/>
            <a:ext cx="374904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62AE428A-2D0E-4170-85E7-9418CB92DE3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8046720" y="2194560"/>
            <a:ext cx="3749040" cy="356616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A507C329-C55A-40B4-B043-1677021C491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46720" y="1737360"/>
            <a:ext cx="374904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535102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Boxes varia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851F4-23C6-4BA0-8B61-B8A5FC0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3840" y="6400800"/>
            <a:ext cx="548640" cy="457200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BB1388-451D-4E19-BA90-044F9E0CF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2880" y="1645920"/>
            <a:ext cx="3749040" cy="4754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67B71A-70CB-4C54-AAC6-A7786FF7E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" y="1188720"/>
            <a:ext cx="374904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F06B0859-C155-416E-9492-AAA959C220A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114800" y="1645920"/>
            <a:ext cx="3749040" cy="4754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5C942BD1-AA38-48DA-8936-78AC9E2723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14800" y="1188720"/>
            <a:ext cx="374904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62AE428A-2D0E-4170-85E7-9418CB92DE3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8046720" y="1645920"/>
            <a:ext cx="3749040" cy="4754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A507C329-C55A-40B4-B043-1677021C491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46720" y="1188720"/>
            <a:ext cx="374904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926905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568AB3A-3CB3-4598-8A96-521B0BA527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73840" y="6400800"/>
            <a:ext cx="548640" cy="457200"/>
          </a:xfrm>
          <a:prstGeom prst="rect">
            <a:avLst/>
          </a:prstGeom>
          <a:solidFill>
            <a:srgbClr val="F0F0F0"/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3EA7B5-C786-564B-7D44-864974598B2C}"/>
              </a:ext>
            </a:extLst>
          </p:cNvPr>
          <p:cNvSpPr/>
          <p:nvPr userDrawn="1"/>
        </p:nvSpPr>
        <p:spPr>
          <a:xfrm>
            <a:off x="274320" y="1177101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57CF0B-00D0-8697-1031-E6C06F3C79E5}"/>
              </a:ext>
            </a:extLst>
          </p:cNvPr>
          <p:cNvSpPr/>
          <p:nvPr userDrawn="1"/>
        </p:nvSpPr>
        <p:spPr>
          <a:xfrm>
            <a:off x="2651760" y="1177101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63075D-C1A9-D8CF-A766-C738C16E868D}"/>
              </a:ext>
            </a:extLst>
          </p:cNvPr>
          <p:cNvSpPr/>
          <p:nvPr userDrawn="1"/>
        </p:nvSpPr>
        <p:spPr>
          <a:xfrm>
            <a:off x="5029200" y="1177101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FE83F5-110D-21F6-DD45-4B36E1251147}"/>
              </a:ext>
            </a:extLst>
          </p:cNvPr>
          <p:cNvSpPr/>
          <p:nvPr userDrawn="1"/>
        </p:nvSpPr>
        <p:spPr>
          <a:xfrm>
            <a:off x="7406640" y="1177101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F21AD8-08F6-29D3-026E-70F05F634B28}"/>
              </a:ext>
            </a:extLst>
          </p:cNvPr>
          <p:cNvSpPr/>
          <p:nvPr userDrawn="1"/>
        </p:nvSpPr>
        <p:spPr>
          <a:xfrm>
            <a:off x="9784080" y="1177101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71A6CF3-46D4-4367-6DD0-2A48C25CFDE0}"/>
              </a:ext>
            </a:extLst>
          </p:cNvPr>
          <p:cNvSpPr/>
          <p:nvPr userDrawn="1"/>
        </p:nvSpPr>
        <p:spPr>
          <a:xfrm>
            <a:off x="274320" y="1817181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E0B138-3708-B82E-BABF-AFE68B728488}"/>
              </a:ext>
            </a:extLst>
          </p:cNvPr>
          <p:cNvSpPr/>
          <p:nvPr userDrawn="1"/>
        </p:nvSpPr>
        <p:spPr>
          <a:xfrm>
            <a:off x="2651760" y="1817181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621197-1871-FA0B-6348-4315C00743A7}"/>
              </a:ext>
            </a:extLst>
          </p:cNvPr>
          <p:cNvSpPr/>
          <p:nvPr userDrawn="1"/>
        </p:nvSpPr>
        <p:spPr>
          <a:xfrm>
            <a:off x="5029200" y="1817181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A47FB3-9A6C-D8FA-4907-95CBB4A7C9A9}"/>
              </a:ext>
            </a:extLst>
          </p:cNvPr>
          <p:cNvSpPr/>
          <p:nvPr userDrawn="1"/>
        </p:nvSpPr>
        <p:spPr>
          <a:xfrm>
            <a:off x="7406640" y="1817181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60F412-2D37-CD15-2366-61DFA3F1308B}"/>
              </a:ext>
            </a:extLst>
          </p:cNvPr>
          <p:cNvSpPr/>
          <p:nvPr userDrawn="1"/>
        </p:nvSpPr>
        <p:spPr>
          <a:xfrm>
            <a:off x="9784080" y="1817181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320D514-F040-50B1-5360-66D6F1E52C2F}"/>
              </a:ext>
            </a:extLst>
          </p:cNvPr>
          <p:cNvSpPr/>
          <p:nvPr userDrawn="1"/>
        </p:nvSpPr>
        <p:spPr>
          <a:xfrm>
            <a:off x="274320" y="2457261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84339F9-73DC-6A57-7811-92C190776E3E}"/>
              </a:ext>
            </a:extLst>
          </p:cNvPr>
          <p:cNvSpPr/>
          <p:nvPr userDrawn="1"/>
        </p:nvSpPr>
        <p:spPr>
          <a:xfrm>
            <a:off x="2651760" y="2457261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3AB08A0-72D1-76B7-FBA0-490B9290B92F}"/>
              </a:ext>
            </a:extLst>
          </p:cNvPr>
          <p:cNvSpPr/>
          <p:nvPr userDrawn="1"/>
        </p:nvSpPr>
        <p:spPr>
          <a:xfrm>
            <a:off x="5029200" y="2457261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F1953AD-8E72-BB41-8DCA-7867E6F9A19D}"/>
              </a:ext>
            </a:extLst>
          </p:cNvPr>
          <p:cNvSpPr/>
          <p:nvPr userDrawn="1"/>
        </p:nvSpPr>
        <p:spPr>
          <a:xfrm>
            <a:off x="7406640" y="2457261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301D3D-8939-CF2C-9CEC-3B889AA9A98A}"/>
              </a:ext>
            </a:extLst>
          </p:cNvPr>
          <p:cNvSpPr/>
          <p:nvPr userDrawn="1"/>
        </p:nvSpPr>
        <p:spPr>
          <a:xfrm>
            <a:off x="9784080" y="2457261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5910BD3-0022-F325-A878-89B75432B373}"/>
              </a:ext>
            </a:extLst>
          </p:cNvPr>
          <p:cNvSpPr/>
          <p:nvPr userDrawn="1"/>
        </p:nvSpPr>
        <p:spPr>
          <a:xfrm>
            <a:off x="274320" y="3097341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3B1350-B75F-7122-8AFE-91139025957C}"/>
              </a:ext>
            </a:extLst>
          </p:cNvPr>
          <p:cNvSpPr/>
          <p:nvPr userDrawn="1"/>
        </p:nvSpPr>
        <p:spPr>
          <a:xfrm>
            <a:off x="2651760" y="3097341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833E7E5-A6F4-4852-3F01-10708E987490}"/>
              </a:ext>
            </a:extLst>
          </p:cNvPr>
          <p:cNvSpPr/>
          <p:nvPr userDrawn="1"/>
        </p:nvSpPr>
        <p:spPr>
          <a:xfrm>
            <a:off x="5029200" y="3097341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907211B-69FC-EB94-B0DD-123E1CC143F0}"/>
              </a:ext>
            </a:extLst>
          </p:cNvPr>
          <p:cNvSpPr/>
          <p:nvPr userDrawn="1"/>
        </p:nvSpPr>
        <p:spPr>
          <a:xfrm>
            <a:off x="7406640" y="3097341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CE86A98-B96B-5577-7905-CB5C326A7EDB}"/>
              </a:ext>
            </a:extLst>
          </p:cNvPr>
          <p:cNvSpPr/>
          <p:nvPr userDrawn="1"/>
        </p:nvSpPr>
        <p:spPr>
          <a:xfrm>
            <a:off x="9784080" y="3097341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46BDC68-3D54-34BF-CA05-41C227C2DD7B}"/>
              </a:ext>
            </a:extLst>
          </p:cNvPr>
          <p:cNvSpPr/>
          <p:nvPr userDrawn="1"/>
        </p:nvSpPr>
        <p:spPr>
          <a:xfrm>
            <a:off x="274320" y="3737421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3B6C633-5EC0-87BB-4108-205CF529CE44}"/>
              </a:ext>
            </a:extLst>
          </p:cNvPr>
          <p:cNvSpPr/>
          <p:nvPr userDrawn="1"/>
        </p:nvSpPr>
        <p:spPr>
          <a:xfrm>
            <a:off x="2651760" y="3737421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E5022ED-F90E-095F-422B-286F07E18057}"/>
              </a:ext>
            </a:extLst>
          </p:cNvPr>
          <p:cNvSpPr/>
          <p:nvPr userDrawn="1"/>
        </p:nvSpPr>
        <p:spPr>
          <a:xfrm>
            <a:off x="5029200" y="3737421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8CCC150-6C83-B5C4-A301-C9BBD3C74587}"/>
              </a:ext>
            </a:extLst>
          </p:cNvPr>
          <p:cNvSpPr/>
          <p:nvPr userDrawn="1"/>
        </p:nvSpPr>
        <p:spPr>
          <a:xfrm>
            <a:off x="7406640" y="3737421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ED8B4F1-BEBB-4AE4-3D62-7E6CAF7977F1}"/>
              </a:ext>
            </a:extLst>
          </p:cNvPr>
          <p:cNvSpPr/>
          <p:nvPr userDrawn="1"/>
        </p:nvSpPr>
        <p:spPr>
          <a:xfrm>
            <a:off x="9784080" y="3737421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AEC6279-A9B1-CD2B-0B61-41897EE84721}"/>
              </a:ext>
            </a:extLst>
          </p:cNvPr>
          <p:cNvSpPr/>
          <p:nvPr userDrawn="1"/>
        </p:nvSpPr>
        <p:spPr>
          <a:xfrm>
            <a:off x="274320" y="4382557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CEBC630-6A4F-F41D-B002-F26A19C8D860}"/>
              </a:ext>
            </a:extLst>
          </p:cNvPr>
          <p:cNvSpPr/>
          <p:nvPr userDrawn="1"/>
        </p:nvSpPr>
        <p:spPr>
          <a:xfrm>
            <a:off x="2651760" y="4382557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E243E87-A063-AD4A-7377-4B578CF3D8C7}"/>
              </a:ext>
            </a:extLst>
          </p:cNvPr>
          <p:cNvSpPr/>
          <p:nvPr userDrawn="1"/>
        </p:nvSpPr>
        <p:spPr>
          <a:xfrm>
            <a:off x="5029200" y="4382557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BFF54EA-5B19-5716-8FC7-D9CF17FB37E3}"/>
              </a:ext>
            </a:extLst>
          </p:cNvPr>
          <p:cNvSpPr/>
          <p:nvPr userDrawn="1"/>
        </p:nvSpPr>
        <p:spPr>
          <a:xfrm>
            <a:off x="7406640" y="4382557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D27FB41-3D18-8FA9-7675-6C52A6530DD1}"/>
              </a:ext>
            </a:extLst>
          </p:cNvPr>
          <p:cNvSpPr/>
          <p:nvPr userDrawn="1"/>
        </p:nvSpPr>
        <p:spPr>
          <a:xfrm>
            <a:off x="9784080" y="4382557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264C8B5-277D-2874-5FBB-4C21AB3619C9}"/>
              </a:ext>
            </a:extLst>
          </p:cNvPr>
          <p:cNvSpPr/>
          <p:nvPr userDrawn="1"/>
        </p:nvSpPr>
        <p:spPr>
          <a:xfrm>
            <a:off x="274320" y="5022637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DB26EF8-1F20-471A-9FAB-07CFE16A58E8}"/>
              </a:ext>
            </a:extLst>
          </p:cNvPr>
          <p:cNvSpPr/>
          <p:nvPr userDrawn="1"/>
        </p:nvSpPr>
        <p:spPr>
          <a:xfrm>
            <a:off x="2651760" y="5022637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3E2916A-4398-165F-8052-9770AABA9302}"/>
              </a:ext>
            </a:extLst>
          </p:cNvPr>
          <p:cNvSpPr/>
          <p:nvPr userDrawn="1"/>
        </p:nvSpPr>
        <p:spPr>
          <a:xfrm>
            <a:off x="5029200" y="5022637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754FEC1-5E42-7BC0-0F2E-A59C2BEB726C}"/>
              </a:ext>
            </a:extLst>
          </p:cNvPr>
          <p:cNvSpPr/>
          <p:nvPr userDrawn="1"/>
        </p:nvSpPr>
        <p:spPr>
          <a:xfrm>
            <a:off x="7406640" y="5022637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BCD1808-75CD-E4F9-C501-36ED0211DF58}"/>
              </a:ext>
            </a:extLst>
          </p:cNvPr>
          <p:cNvSpPr/>
          <p:nvPr userDrawn="1"/>
        </p:nvSpPr>
        <p:spPr>
          <a:xfrm>
            <a:off x="9784080" y="5022637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A2FDF1F-D4AD-7AF3-ACFE-21779DD99D7E}"/>
              </a:ext>
            </a:extLst>
          </p:cNvPr>
          <p:cNvSpPr/>
          <p:nvPr userDrawn="1"/>
        </p:nvSpPr>
        <p:spPr>
          <a:xfrm>
            <a:off x="274320" y="5662717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816B697-B1EC-BC4B-4AE0-B98EAC15462C}"/>
              </a:ext>
            </a:extLst>
          </p:cNvPr>
          <p:cNvSpPr/>
          <p:nvPr userDrawn="1"/>
        </p:nvSpPr>
        <p:spPr>
          <a:xfrm>
            <a:off x="2651760" y="5662717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4872059-8FFD-0C3C-BA53-50DB25B8BDD4}"/>
              </a:ext>
            </a:extLst>
          </p:cNvPr>
          <p:cNvSpPr/>
          <p:nvPr userDrawn="1"/>
        </p:nvSpPr>
        <p:spPr>
          <a:xfrm>
            <a:off x="5029200" y="5662717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6D84C53-FFD3-1D59-86B5-4CF4FEE12BA9}"/>
              </a:ext>
            </a:extLst>
          </p:cNvPr>
          <p:cNvSpPr/>
          <p:nvPr userDrawn="1"/>
        </p:nvSpPr>
        <p:spPr>
          <a:xfrm>
            <a:off x="7406640" y="5662717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23D81B2-C8C2-2C37-BDA1-4510FDDDDE8F}"/>
              </a:ext>
            </a:extLst>
          </p:cNvPr>
          <p:cNvSpPr/>
          <p:nvPr userDrawn="1"/>
        </p:nvSpPr>
        <p:spPr>
          <a:xfrm>
            <a:off x="9784080" y="5662717"/>
            <a:ext cx="2103120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855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00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400"/>
                            </p:stCondLst>
                            <p:childTnLst>
                              <p:par>
                                <p:cTn id="7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00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800"/>
                            </p:stCondLst>
                            <p:childTnLst>
                              <p:par>
                                <p:cTn id="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200"/>
                            </p:stCondLst>
                            <p:childTnLst>
                              <p:par>
                                <p:cTn id="8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400"/>
                            </p:stCondLst>
                            <p:childTnLst>
                              <p:par>
                                <p:cTn id="9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600"/>
                            </p:stCondLst>
                            <p:childTnLst>
                              <p:par>
                                <p:cTn id="9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800"/>
                            </p:stCondLst>
                            <p:childTnLst>
                              <p:par>
                                <p:cTn id="10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0"/>
                            </p:stCondLst>
                            <p:childTnLst>
                              <p:par>
                                <p:cTn id="10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200"/>
                            </p:stCondLst>
                            <p:childTnLst>
                              <p:par>
                                <p:cTn id="10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400"/>
                            </p:stCondLst>
                            <p:childTnLst>
                              <p:par>
                                <p:cTn id="1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5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600"/>
                            </p:stCondLst>
                            <p:childTnLst>
                              <p:par>
                                <p:cTn id="1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9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800"/>
                            </p:stCondLst>
                            <p:childTnLst>
                              <p:par>
                                <p:cTn id="1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3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000"/>
                            </p:stCondLst>
                            <p:childTnLst>
                              <p:par>
                                <p:cTn id="1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7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200"/>
                            </p:stCondLst>
                            <p:childTnLst>
                              <p:par>
                                <p:cTn id="1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1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6400"/>
                            </p:stCondLst>
                            <p:childTnLst>
                              <p:par>
                                <p:cTn id="1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5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6600"/>
                            </p:stCondLst>
                            <p:childTnLst>
                              <p:par>
                                <p:cTn id="1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9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6800"/>
                            </p:stCondLst>
                            <p:childTnLst>
                              <p:par>
                                <p:cTn id="1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3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7000"/>
                            </p:stCondLst>
                            <p:childTnLst>
                              <p:par>
                                <p:cTn id="1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7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7200"/>
                            </p:stCondLst>
                            <p:childTnLst>
                              <p:par>
                                <p:cTn id="1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1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7400"/>
                            </p:stCondLst>
                            <p:childTnLst>
                              <p:par>
                                <p:cTn id="1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5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7600"/>
                            </p:stCondLst>
                            <p:childTnLst>
                              <p:par>
                                <p:cTn id="1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9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7800"/>
                            </p:stCondLst>
                            <p:childTnLst>
                              <p:par>
                                <p:cTn id="1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3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84">
            <a:extLst>
              <a:ext uri="{FF2B5EF4-FFF2-40B4-BE49-F238E27FC236}">
                <a16:creationId xmlns:a16="http://schemas.microsoft.com/office/drawing/2014/main" id="{254D5F75-6622-54A5-D834-DC200CFE2E3D}"/>
              </a:ext>
            </a:extLst>
          </p:cNvPr>
          <p:cNvGrpSpPr/>
          <p:nvPr userDrawn="1"/>
        </p:nvGrpSpPr>
        <p:grpSpPr>
          <a:xfrm>
            <a:off x="662163" y="1328056"/>
            <a:ext cx="10867674" cy="4753429"/>
            <a:chOff x="544189" y="1328056"/>
            <a:chExt cx="10867674" cy="4753429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8FB5C038-2797-C6DC-B511-76C8678E22A9}"/>
                </a:ext>
              </a:extLst>
            </p:cNvPr>
            <p:cNvGrpSpPr/>
            <p:nvPr userDrawn="1"/>
          </p:nvGrpSpPr>
          <p:grpSpPr>
            <a:xfrm>
              <a:off x="544189" y="1328056"/>
              <a:ext cx="2465398" cy="4753429"/>
              <a:chOff x="544189" y="1328056"/>
              <a:chExt cx="2465398" cy="4753429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7B6DAC94-ADFF-815F-F05B-7F48DAEC58EA}"/>
                  </a:ext>
                </a:extLst>
              </p:cNvPr>
              <p:cNvGrpSpPr/>
              <p:nvPr userDrawn="1"/>
            </p:nvGrpSpPr>
            <p:grpSpPr>
              <a:xfrm>
                <a:off x="544189" y="1930398"/>
                <a:ext cx="2465398" cy="4151087"/>
                <a:chOff x="1804410" y="1510400"/>
                <a:chExt cx="2462789" cy="4128400"/>
              </a:xfrm>
              <a:solidFill>
                <a:srgbClr val="125413"/>
              </a:solidFill>
            </p:grpSpPr>
            <p:sp>
              <p:nvSpPr>
                <p:cNvPr id="16" name="Isosceles Triangle 15">
                  <a:extLst>
                    <a:ext uri="{FF2B5EF4-FFF2-40B4-BE49-F238E27FC236}">
                      <a16:creationId xmlns:a16="http://schemas.microsoft.com/office/drawing/2014/main" id="{2D6E0EC4-D8F7-2061-ABEF-F2E59CE59204}"/>
                    </a:ext>
                  </a:extLst>
                </p:cNvPr>
                <p:cNvSpPr/>
                <p:nvPr/>
              </p:nvSpPr>
              <p:spPr>
                <a:xfrm rot="10800000">
                  <a:off x="2769105" y="5309500"/>
                  <a:ext cx="533400" cy="329300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7" name="Rectangle: Rounded Corners 16">
                  <a:extLst>
                    <a:ext uri="{FF2B5EF4-FFF2-40B4-BE49-F238E27FC236}">
                      <a16:creationId xmlns:a16="http://schemas.microsoft.com/office/drawing/2014/main" id="{E981971B-0274-BB37-2531-32FF4399D48A}"/>
                    </a:ext>
                  </a:extLst>
                </p:cNvPr>
                <p:cNvSpPr/>
                <p:nvPr/>
              </p:nvSpPr>
              <p:spPr>
                <a:xfrm>
                  <a:off x="1804410" y="1510400"/>
                  <a:ext cx="2462789" cy="3837200"/>
                </a:xfrm>
                <a:prstGeom prst="roundRect">
                  <a:avLst>
                    <a:gd name="adj" fmla="val 69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</p:grp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B144CB2F-4A2C-3D3B-6CEE-6526F6FDAA56}"/>
                  </a:ext>
                </a:extLst>
              </p:cNvPr>
              <p:cNvSpPr/>
              <p:nvPr userDrawn="1"/>
            </p:nvSpPr>
            <p:spPr>
              <a:xfrm>
                <a:off x="1174545" y="1328056"/>
                <a:ext cx="1204686" cy="1204686"/>
              </a:xfrm>
              <a:prstGeom prst="ellipse">
                <a:avLst/>
              </a:prstGeom>
              <a:solidFill>
                <a:srgbClr val="125413"/>
              </a:solidFill>
              <a:ln w="38100">
                <a:solidFill>
                  <a:srgbClr val="F0F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88DA9D59-0147-2305-854B-6E2FFE50C192}"/>
                </a:ext>
              </a:extLst>
            </p:cNvPr>
            <p:cNvGrpSpPr/>
            <p:nvPr userDrawn="1"/>
          </p:nvGrpSpPr>
          <p:grpSpPr>
            <a:xfrm>
              <a:off x="3344948" y="1328056"/>
              <a:ext cx="2465398" cy="4753429"/>
              <a:chOff x="544189" y="1328056"/>
              <a:chExt cx="2465398" cy="4753429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F5882C29-5FF6-43BA-DEEB-69753DEF6D2F}"/>
                  </a:ext>
                </a:extLst>
              </p:cNvPr>
              <p:cNvGrpSpPr/>
              <p:nvPr userDrawn="1"/>
            </p:nvGrpSpPr>
            <p:grpSpPr>
              <a:xfrm>
                <a:off x="544189" y="1930398"/>
                <a:ext cx="2465398" cy="4151087"/>
                <a:chOff x="1804410" y="1510400"/>
                <a:chExt cx="2462789" cy="4128400"/>
              </a:xfrm>
              <a:solidFill>
                <a:srgbClr val="125413"/>
              </a:solidFill>
            </p:grpSpPr>
            <p:sp>
              <p:nvSpPr>
                <p:cNvPr id="58" name="Isosceles Triangle 57">
                  <a:extLst>
                    <a:ext uri="{FF2B5EF4-FFF2-40B4-BE49-F238E27FC236}">
                      <a16:creationId xmlns:a16="http://schemas.microsoft.com/office/drawing/2014/main" id="{7ECB9918-0369-50F8-6AEE-B34E50974FE0}"/>
                    </a:ext>
                  </a:extLst>
                </p:cNvPr>
                <p:cNvSpPr/>
                <p:nvPr/>
              </p:nvSpPr>
              <p:spPr>
                <a:xfrm rot="10800000">
                  <a:off x="2769105" y="5309500"/>
                  <a:ext cx="533400" cy="329300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59" name="Rectangle: Rounded Corners 58">
                  <a:extLst>
                    <a:ext uri="{FF2B5EF4-FFF2-40B4-BE49-F238E27FC236}">
                      <a16:creationId xmlns:a16="http://schemas.microsoft.com/office/drawing/2014/main" id="{A155180D-D6CF-DEF3-C4EA-D703F591DC69}"/>
                    </a:ext>
                  </a:extLst>
                </p:cNvPr>
                <p:cNvSpPr/>
                <p:nvPr/>
              </p:nvSpPr>
              <p:spPr>
                <a:xfrm>
                  <a:off x="1804410" y="1510400"/>
                  <a:ext cx="2462789" cy="3837200"/>
                </a:xfrm>
                <a:prstGeom prst="roundRect">
                  <a:avLst>
                    <a:gd name="adj" fmla="val 69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</p:grp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28686122-8E95-8EB0-6E91-F8C025D789F1}"/>
                  </a:ext>
                </a:extLst>
              </p:cNvPr>
              <p:cNvSpPr/>
              <p:nvPr userDrawn="1"/>
            </p:nvSpPr>
            <p:spPr>
              <a:xfrm>
                <a:off x="1174545" y="1328056"/>
                <a:ext cx="1204686" cy="1204686"/>
              </a:xfrm>
              <a:prstGeom prst="ellipse">
                <a:avLst/>
              </a:prstGeom>
              <a:solidFill>
                <a:srgbClr val="125413"/>
              </a:solidFill>
              <a:ln w="38100">
                <a:solidFill>
                  <a:srgbClr val="F0F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0D330D9E-916A-EB09-743C-9DC53731B69D}"/>
                </a:ext>
              </a:extLst>
            </p:cNvPr>
            <p:cNvGrpSpPr/>
            <p:nvPr userDrawn="1"/>
          </p:nvGrpSpPr>
          <p:grpSpPr>
            <a:xfrm>
              <a:off x="6145707" y="1328056"/>
              <a:ext cx="2465398" cy="4753429"/>
              <a:chOff x="544189" y="1328056"/>
              <a:chExt cx="2465398" cy="4753429"/>
            </a:xfrm>
          </p:grpSpPr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A475A452-B57D-44AB-8B65-C118CD49D095}"/>
                  </a:ext>
                </a:extLst>
              </p:cNvPr>
              <p:cNvGrpSpPr/>
              <p:nvPr userDrawn="1"/>
            </p:nvGrpSpPr>
            <p:grpSpPr>
              <a:xfrm>
                <a:off x="544189" y="1930398"/>
                <a:ext cx="2465398" cy="4151087"/>
                <a:chOff x="1804410" y="1510400"/>
                <a:chExt cx="2462789" cy="4128400"/>
              </a:xfrm>
              <a:solidFill>
                <a:srgbClr val="125413"/>
              </a:solidFill>
            </p:grpSpPr>
            <p:sp>
              <p:nvSpPr>
                <p:cNvPr id="68" name="Isosceles Triangle 67">
                  <a:extLst>
                    <a:ext uri="{FF2B5EF4-FFF2-40B4-BE49-F238E27FC236}">
                      <a16:creationId xmlns:a16="http://schemas.microsoft.com/office/drawing/2014/main" id="{1DB02133-98D8-69FF-A763-4C91A8B4B4EE}"/>
                    </a:ext>
                  </a:extLst>
                </p:cNvPr>
                <p:cNvSpPr/>
                <p:nvPr/>
              </p:nvSpPr>
              <p:spPr>
                <a:xfrm rot="10800000">
                  <a:off x="2769105" y="5309500"/>
                  <a:ext cx="533400" cy="329300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69" name="Rectangle: Rounded Corners 68">
                  <a:extLst>
                    <a:ext uri="{FF2B5EF4-FFF2-40B4-BE49-F238E27FC236}">
                      <a16:creationId xmlns:a16="http://schemas.microsoft.com/office/drawing/2014/main" id="{48F39B57-E9FC-47FC-4EA7-A5C424A7A1C2}"/>
                    </a:ext>
                  </a:extLst>
                </p:cNvPr>
                <p:cNvSpPr/>
                <p:nvPr/>
              </p:nvSpPr>
              <p:spPr>
                <a:xfrm>
                  <a:off x="1804410" y="1510400"/>
                  <a:ext cx="2462789" cy="3837200"/>
                </a:xfrm>
                <a:prstGeom prst="roundRect">
                  <a:avLst>
                    <a:gd name="adj" fmla="val 69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</p:grp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DB63116B-88A4-8CAC-7C8A-E97719F43D87}"/>
                  </a:ext>
                </a:extLst>
              </p:cNvPr>
              <p:cNvSpPr/>
              <p:nvPr userDrawn="1"/>
            </p:nvSpPr>
            <p:spPr>
              <a:xfrm>
                <a:off x="1174545" y="1328056"/>
                <a:ext cx="1204686" cy="1204686"/>
              </a:xfrm>
              <a:prstGeom prst="ellipse">
                <a:avLst/>
              </a:prstGeom>
              <a:solidFill>
                <a:srgbClr val="125413"/>
              </a:solidFill>
              <a:ln w="38100">
                <a:solidFill>
                  <a:srgbClr val="F0F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FF091E04-83F4-DB39-5590-7A9B41CD550D}"/>
                </a:ext>
              </a:extLst>
            </p:cNvPr>
            <p:cNvGrpSpPr/>
            <p:nvPr userDrawn="1"/>
          </p:nvGrpSpPr>
          <p:grpSpPr>
            <a:xfrm>
              <a:off x="8946465" y="1328056"/>
              <a:ext cx="2465398" cy="4753429"/>
              <a:chOff x="544189" y="1328056"/>
              <a:chExt cx="2465398" cy="4753429"/>
            </a:xfrm>
          </p:grpSpPr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A4E70A81-A838-B8EA-DF0C-5610ED05028D}"/>
                  </a:ext>
                </a:extLst>
              </p:cNvPr>
              <p:cNvGrpSpPr/>
              <p:nvPr userDrawn="1"/>
            </p:nvGrpSpPr>
            <p:grpSpPr>
              <a:xfrm>
                <a:off x="544189" y="1930398"/>
                <a:ext cx="2465398" cy="4151087"/>
                <a:chOff x="1804410" y="1510400"/>
                <a:chExt cx="2462789" cy="4128400"/>
              </a:xfrm>
              <a:solidFill>
                <a:srgbClr val="125413"/>
              </a:solidFill>
            </p:grpSpPr>
            <p:sp>
              <p:nvSpPr>
                <p:cNvPr id="83" name="Isosceles Triangle 82">
                  <a:extLst>
                    <a:ext uri="{FF2B5EF4-FFF2-40B4-BE49-F238E27FC236}">
                      <a16:creationId xmlns:a16="http://schemas.microsoft.com/office/drawing/2014/main" id="{07FD7D26-F805-B070-7FC7-7E653C5BADD1}"/>
                    </a:ext>
                  </a:extLst>
                </p:cNvPr>
                <p:cNvSpPr/>
                <p:nvPr/>
              </p:nvSpPr>
              <p:spPr>
                <a:xfrm rot="10800000">
                  <a:off x="2769105" y="5309500"/>
                  <a:ext cx="533400" cy="329300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84" name="Rectangle: Rounded Corners 83">
                  <a:extLst>
                    <a:ext uri="{FF2B5EF4-FFF2-40B4-BE49-F238E27FC236}">
                      <a16:creationId xmlns:a16="http://schemas.microsoft.com/office/drawing/2014/main" id="{199841EF-2305-C482-B056-7F408E5F9610}"/>
                    </a:ext>
                  </a:extLst>
                </p:cNvPr>
                <p:cNvSpPr/>
                <p:nvPr/>
              </p:nvSpPr>
              <p:spPr>
                <a:xfrm>
                  <a:off x="1804410" y="1510400"/>
                  <a:ext cx="2462789" cy="3837200"/>
                </a:xfrm>
                <a:prstGeom prst="roundRect">
                  <a:avLst>
                    <a:gd name="adj" fmla="val 69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</p:grp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92452D56-955A-9D7D-D079-3CA47E7C96B1}"/>
                  </a:ext>
                </a:extLst>
              </p:cNvPr>
              <p:cNvSpPr/>
              <p:nvPr userDrawn="1"/>
            </p:nvSpPr>
            <p:spPr>
              <a:xfrm>
                <a:off x="1174545" y="1328056"/>
                <a:ext cx="1204686" cy="1204686"/>
              </a:xfrm>
              <a:prstGeom prst="ellipse">
                <a:avLst/>
              </a:prstGeom>
              <a:solidFill>
                <a:srgbClr val="125413"/>
              </a:solidFill>
              <a:ln w="38100">
                <a:solidFill>
                  <a:srgbClr val="F0F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</p:grpSp>
      </p:grpSp>
      <p:sp>
        <p:nvSpPr>
          <p:cNvPr id="89" name="Picture Placeholder 88">
            <a:extLst>
              <a:ext uri="{FF2B5EF4-FFF2-40B4-BE49-F238E27FC236}">
                <a16:creationId xmlns:a16="http://schemas.microsoft.com/office/drawing/2014/main" id="{5805A22C-3744-566F-B3A7-8406897DD1C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11025" y="1347444"/>
            <a:ext cx="1169192" cy="1164320"/>
          </a:xfrm>
          <a:custGeom>
            <a:avLst/>
            <a:gdLst>
              <a:gd name="connsiteX0" fmla="*/ 584596 w 1169192"/>
              <a:gd name="connsiteY0" fmla="*/ 0 h 1164320"/>
              <a:gd name="connsiteX1" fmla="*/ 1169192 w 1169192"/>
              <a:gd name="connsiteY1" fmla="*/ 582160 h 1164320"/>
              <a:gd name="connsiteX2" fmla="*/ 584596 w 1169192"/>
              <a:gd name="connsiteY2" fmla="*/ 1164320 h 1164320"/>
              <a:gd name="connsiteX3" fmla="*/ 0 w 1169192"/>
              <a:gd name="connsiteY3" fmla="*/ 582160 h 1164320"/>
              <a:gd name="connsiteX4" fmla="*/ 584596 w 1169192"/>
              <a:gd name="connsiteY4" fmla="*/ 0 h 116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192" h="1164320">
                <a:moveTo>
                  <a:pt x="584596" y="0"/>
                </a:moveTo>
                <a:cubicBezTo>
                  <a:pt x="907459" y="0"/>
                  <a:pt x="1169192" y="260642"/>
                  <a:pt x="1169192" y="582160"/>
                </a:cubicBezTo>
                <a:cubicBezTo>
                  <a:pt x="1169192" y="903678"/>
                  <a:pt x="907459" y="1164320"/>
                  <a:pt x="584596" y="1164320"/>
                </a:cubicBezTo>
                <a:cubicBezTo>
                  <a:pt x="261733" y="1164320"/>
                  <a:pt x="0" y="903678"/>
                  <a:pt x="0" y="582160"/>
                </a:cubicBezTo>
                <a:cubicBezTo>
                  <a:pt x="0" y="260642"/>
                  <a:pt x="261733" y="0"/>
                  <a:pt x="58459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568AB3A-3CB3-4598-8A96-521B0BA527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73840" y="6400800"/>
            <a:ext cx="548640" cy="457200"/>
          </a:xfrm>
          <a:prstGeom prst="rect">
            <a:avLst/>
          </a:prstGeom>
          <a:solidFill>
            <a:srgbClr val="F0F0F0"/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90" name="Picture Placeholder 89">
            <a:extLst>
              <a:ext uri="{FF2B5EF4-FFF2-40B4-BE49-F238E27FC236}">
                <a16:creationId xmlns:a16="http://schemas.microsoft.com/office/drawing/2014/main" id="{5BCAD05F-7F21-661E-EF28-776A6942CB3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11784" y="1347444"/>
            <a:ext cx="1169192" cy="1164320"/>
          </a:xfrm>
          <a:custGeom>
            <a:avLst/>
            <a:gdLst>
              <a:gd name="connsiteX0" fmla="*/ 584596 w 1169192"/>
              <a:gd name="connsiteY0" fmla="*/ 0 h 1164320"/>
              <a:gd name="connsiteX1" fmla="*/ 1169192 w 1169192"/>
              <a:gd name="connsiteY1" fmla="*/ 582160 h 1164320"/>
              <a:gd name="connsiteX2" fmla="*/ 584596 w 1169192"/>
              <a:gd name="connsiteY2" fmla="*/ 1164320 h 1164320"/>
              <a:gd name="connsiteX3" fmla="*/ 0 w 1169192"/>
              <a:gd name="connsiteY3" fmla="*/ 582160 h 1164320"/>
              <a:gd name="connsiteX4" fmla="*/ 584596 w 1169192"/>
              <a:gd name="connsiteY4" fmla="*/ 0 h 116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192" h="1164320">
                <a:moveTo>
                  <a:pt x="584596" y="0"/>
                </a:moveTo>
                <a:cubicBezTo>
                  <a:pt x="907459" y="0"/>
                  <a:pt x="1169192" y="260642"/>
                  <a:pt x="1169192" y="582160"/>
                </a:cubicBezTo>
                <a:cubicBezTo>
                  <a:pt x="1169192" y="903678"/>
                  <a:pt x="907459" y="1164320"/>
                  <a:pt x="584596" y="1164320"/>
                </a:cubicBezTo>
                <a:cubicBezTo>
                  <a:pt x="261733" y="1164320"/>
                  <a:pt x="0" y="903678"/>
                  <a:pt x="0" y="582160"/>
                </a:cubicBezTo>
                <a:cubicBezTo>
                  <a:pt x="0" y="260642"/>
                  <a:pt x="261733" y="0"/>
                  <a:pt x="58459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91" name="Picture Placeholder 90">
            <a:extLst>
              <a:ext uri="{FF2B5EF4-FFF2-40B4-BE49-F238E27FC236}">
                <a16:creationId xmlns:a16="http://schemas.microsoft.com/office/drawing/2014/main" id="{2F389368-B4D8-7F32-66E9-57150D02B06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712542" y="1347444"/>
            <a:ext cx="1169192" cy="1164320"/>
          </a:xfrm>
          <a:custGeom>
            <a:avLst/>
            <a:gdLst>
              <a:gd name="connsiteX0" fmla="*/ 584596 w 1169192"/>
              <a:gd name="connsiteY0" fmla="*/ 0 h 1164320"/>
              <a:gd name="connsiteX1" fmla="*/ 1169192 w 1169192"/>
              <a:gd name="connsiteY1" fmla="*/ 582160 h 1164320"/>
              <a:gd name="connsiteX2" fmla="*/ 584596 w 1169192"/>
              <a:gd name="connsiteY2" fmla="*/ 1164320 h 1164320"/>
              <a:gd name="connsiteX3" fmla="*/ 0 w 1169192"/>
              <a:gd name="connsiteY3" fmla="*/ 582160 h 1164320"/>
              <a:gd name="connsiteX4" fmla="*/ 584596 w 1169192"/>
              <a:gd name="connsiteY4" fmla="*/ 0 h 116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192" h="1164320">
                <a:moveTo>
                  <a:pt x="584596" y="0"/>
                </a:moveTo>
                <a:cubicBezTo>
                  <a:pt x="907459" y="0"/>
                  <a:pt x="1169192" y="260642"/>
                  <a:pt x="1169192" y="582160"/>
                </a:cubicBezTo>
                <a:cubicBezTo>
                  <a:pt x="1169192" y="903678"/>
                  <a:pt x="907459" y="1164320"/>
                  <a:pt x="584596" y="1164320"/>
                </a:cubicBezTo>
                <a:cubicBezTo>
                  <a:pt x="261733" y="1164320"/>
                  <a:pt x="0" y="903678"/>
                  <a:pt x="0" y="582160"/>
                </a:cubicBezTo>
                <a:cubicBezTo>
                  <a:pt x="0" y="260642"/>
                  <a:pt x="261733" y="0"/>
                  <a:pt x="58459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92" name="Picture Placeholder 91">
            <a:extLst>
              <a:ext uri="{FF2B5EF4-FFF2-40B4-BE49-F238E27FC236}">
                <a16:creationId xmlns:a16="http://schemas.microsoft.com/office/drawing/2014/main" id="{2DA86546-DF60-0597-07B5-B32D2024D5C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3916" y="1347444"/>
            <a:ext cx="1169192" cy="1164320"/>
          </a:xfrm>
          <a:custGeom>
            <a:avLst/>
            <a:gdLst>
              <a:gd name="connsiteX0" fmla="*/ 584596 w 1169192"/>
              <a:gd name="connsiteY0" fmla="*/ 0 h 1164320"/>
              <a:gd name="connsiteX1" fmla="*/ 1169192 w 1169192"/>
              <a:gd name="connsiteY1" fmla="*/ 582160 h 1164320"/>
              <a:gd name="connsiteX2" fmla="*/ 584596 w 1169192"/>
              <a:gd name="connsiteY2" fmla="*/ 1164320 h 1164320"/>
              <a:gd name="connsiteX3" fmla="*/ 0 w 1169192"/>
              <a:gd name="connsiteY3" fmla="*/ 582160 h 1164320"/>
              <a:gd name="connsiteX4" fmla="*/ 584596 w 1169192"/>
              <a:gd name="connsiteY4" fmla="*/ 0 h 116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192" h="1164320">
                <a:moveTo>
                  <a:pt x="584596" y="0"/>
                </a:moveTo>
                <a:cubicBezTo>
                  <a:pt x="907459" y="0"/>
                  <a:pt x="1169192" y="260642"/>
                  <a:pt x="1169192" y="582160"/>
                </a:cubicBezTo>
                <a:cubicBezTo>
                  <a:pt x="1169192" y="903678"/>
                  <a:pt x="907459" y="1164320"/>
                  <a:pt x="584596" y="1164320"/>
                </a:cubicBezTo>
                <a:cubicBezTo>
                  <a:pt x="261733" y="1164320"/>
                  <a:pt x="0" y="903678"/>
                  <a:pt x="0" y="582160"/>
                </a:cubicBezTo>
                <a:cubicBezTo>
                  <a:pt x="0" y="260642"/>
                  <a:pt x="261733" y="0"/>
                  <a:pt x="58459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95" name="Text Placeholder 94">
            <a:extLst>
              <a:ext uri="{FF2B5EF4-FFF2-40B4-BE49-F238E27FC236}">
                <a16:creationId xmlns:a16="http://schemas.microsoft.com/office/drawing/2014/main" id="{F5C75058-354B-020A-0C36-CF9879AE31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1988" y="2532063"/>
            <a:ext cx="2465387" cy="32559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6" name="Text Placeholder 94">
            <a:extLst>
              <a:ext uri="{FF2B5EF4-FFF2-40B4-BE49-F238E27FC236}">
                <a16:creationId xmlns:a16="http://schemas.microsoft.com/office/drawing/2014/main" id="{7362AF6A-D633-4443-4A48-878889484F3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62933" y="2524464"/>
            <a:ext cx="2465387" cy="327626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7" name="Text Placeholder 94">
            <a:extLst>
              <a:ext uri="{FF2B5EF4-FFF2-40B4-BE49-F238E27FC236}">
                <a16:creationId xmlns:a16="http://schemas.microsoft.com/office/drawing/2014/main" id="{19C0E9F6-46F2-0B81-C2A7-22E083AE32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45922" y="2524464"/>
            <a:ext cx="2465387" cy="327626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8" name="Text Placeholder 94">
            <a:extLst>
              <a:ext uri="{FF2B5EF4-FFF2-40B4-BE49-F238E27FC236}">
                <a16:creationId xmlns:a16="http://schemas.microsoft.com/office/drawing/2014/main" id="{EB6BA6D4-7CB4-BB1F-88B7-4AC531CA370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064439" y="2524464"/>
            <a:ext cx="2465387" cy="327626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1307478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568AB3A-3CB3-4598-8A96-521B0BA527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73840" y="6400800"/>
            <a:ext cx="548640" cy="457200"/>
          </a:xfrm>
          <a:prstGeom prst="rect">
            <a:avLst/>
          </a:prstGeom>
          <a:solidFill>
            <a:srgbClr val="F0F0F0"/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" name="Pentagon 38">
            <a:extLst>
              <a:ext uri="{FF2B5EF4-FFF2-40B4-BE49-F238E27FC236}">
                <a16:creationId xmlns:a16="http://schemas.microsoft.com/office/drawing/2014/main" id="{C7C19C51-327F-A089-7E54-771619DFFC8A}"/>
              </a:ext>
            </a:extLst>
          </p:cNvPr>
          <p:cNvSpPr/>
          <p:nvPr userDrawn="1"/>
        </p:nvSpPr>
        <p:spPr>
          <a:xfrm rot="5400000">
            <a:off x="730078" y="3015542"/>
            <a:ext cx="3773714" cy="2518227"/>
          </a:xfrm>
          <a:prstGeom prst="homePlate">
            <a:avLst>
              <a:gd name="adj" fmla="val 22334"/>
            </a:avLst>
          </a:prstGeom>
          <a:noFill/>
          <a:ln w="38100">
            <a:solidFill>
              <a:srgbClr val="1254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entagon 7">
            <a:extLst>
              <a:ext uri="{FF2B5EF4-FFF2-40B4-BE49-F238E27FC236}">
                <a16:creationId xmlns:a16="http://schemas.microsoft.com/office/drawing/2014/main" id="{1B2A4E28-93DE-D89A-3C16-1FBBEF50743E}"/>
              </a:ext>
            </a:extLst>
          </p:cNvPr>
          <p:cNvSpPr/>
          <p:nvPr userDrawn="1"/>
        </p:nvSpPr>
        <p:spPr>
          <a:xfrm rot="5400000">
            <a:off x="606706" y="2863142"/>
            <a:ext cx="3773714" cy="2518227"/>
          </a:xfrm>
          <a:prstGeom prst="homePlate">
            <a:avLst>
              <a:gd name="adj" fmla="val 22334"/>
            </a:avLst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CA2C3C-E3E0-F0A7-513F-2945F6950601}"/>
              </a:ext>
            </a:extLst>
          </p:cNvPr>
          <p:cNvSpPr/>
          <p:nvPr userDrawn="1"/>
        </p:nvSpPr>
        <p:spPr>
          <a:xfrm rot="2700000">
            <a:off x="1953695" y="1676597"/>
            <a:ext cx="1117600" cy="1117600"/>
          </a:xfrm>
          <a:prstGeom prst="rect">
            <a:avLst/>
          </a:prstGeom>
          <a:solidFill>
            <a:srgbClr val="125413"/>
          </a:solidFill>
          <a:ln w="38100"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44344BE0-D209-6E48-A90F-A3CA889DA3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35076" y="3108522"/>
            <a:ext cx="2517602" cy="23479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Pentagon 41">
            <a:extLst>
              <a:ext uri="{FF2B5EF4-FFF2-40B4-BE49-F238E27FC236}">
                <a16:creationId xmlns:a16="http://schemas.microsoft.com/office/drawing/2014/main" id="{6A5BD438-9873-186E-285A-3B5D3097C4C0}"/>
              </a:ext>
            </a:extLst>
          </p:cNvPr>
          <p:cNvSpPr/>
          <p:nvPr userDrawn="1"/>
        </p:nvSpPr>
        <p:spPr>
          <a:xfrm rot="5400000">
            <a:off x="7953885" y="3037854"/>
            <a:ext cx="3773714" cy="2518227"/>
          </a:xfrm>
          <a:prstGeom prst="homePlate">
            <a:avLst>
              <a:gd name="adj" fmla="val 22334"/>
            </a:avLst>
          </a:prstGeom>
          <a:noFill/>
          <a:ln w="38100">
            <a:solidFill>
              <a:srgbClr val="1254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entagon 42">
            <a:extLst>
              <a:ext uri="{FF2B5EF4-FFF2-40B4-BE49-F238E27FC236}">
                <a16:creationId xmlns:a16="http://schemas.microsoft.com/office/drawing/2014/main" id="{EB17D703-D516-F3DA-D3F7-0BDA0F07D509}"/>
              </a:ext>
            </a:extLst>
          </p:cNvPr>
          <p:cNvSpPr/>
          <p:nvPr userDrawn="1"/>
        </p:nvSpPr>
        <p:spPr>
          <a:xfrm rot="5400000">
            <a:off x="7830513" y="2885454"/>
            <a:ext cx="3773714" cy="2518227"/>
          </a:xfrm>
          <a:prstGeom prst="homePlate">
            <a:avLst>
              <a:gd name="adj" fmla="val 22334"/>
            </a:avLst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B99FA0-2655-83A9-D5DD-6D8F395D8D5B}"/>
              </a:ext>
            </a:extLst>
          </p:cNvPr>
          <p:cNvSpPr/>
          <p:nvPr userDrawn="1"/>
        </p:nvSpPr>
        <p:spPr>
          <a:xfrm rot="2700000">
            <a:off x="9177502" y="1698909"/>
            <a:ext cx="1117600" cy="1117600"/>
          </a:xfrm>
          <a:prstGeom prst="rect">
            <a:avLst/>
          </a:prstGeom>
          <a:solidFill>
            <a:srgbClr val="125413"/>
          </a:solidFill>
          <a:ln w="38100"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31E896E1-5586-032B-CC97-A616E95B77C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58883" y="3130834"/>
            <a:ext cx="2517602" cy="23479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Pentagon 46">
            <a:extLst>
              <a:ext uri="{FF2B5EF4-FFF2-40B4-BE49-F238E27FC236}">
                <a16:creationId xmlns:a16="http://schemas.microsoft.com/office/drawing/2014/main" id="{64268A30-2202-D487-7BA1-0CD6E7CF5E56}"/>
              </a:ext>
            </a:extLst>
          </p:cNvPr>
          <p:cNvSpPr/>
          <p:nvPr userDrawn="1"/>
        </p:nvSpPr>
        <p:spPr>
          <a:xfrm rot="5400000">
            <a:off x="4297063" y="3037855"/>
            <a:ext cx="3773714" cy="2518227"/>
          </a:xfrm>
          <a:prstGeom prst="homePlate">
            <a:avLst>
              <a:gd name="adj" fmla="val 22334"/>
            </a:avLst>
          </a:prstGeom>
          <a:noFill/>
          <a:ln w="38100">
            <a:solidFill>
              <a:srgbClr val="1254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entagon 47">
            <a:extLst>
              <a:ext uri="{FF2B5EF4-FFF2-40B4-BE49-F238E27FC236}">
                <a16:creationId xmlns:a16="http://schemas.microsoft.com/office/drawing/2014/main" id="{B32F5F86-EC60-05E6-C8E4-A11E152E1EF3}"/>
              </a:ext>
            </a:extLst>
          </p:cNvPr>
          <p:cNvSpPr/>
          <p:nvPr userDrawn="1"/>
        </p:nvSpPr>
        <p:spPr>
          <a:xfrm rot="5400000">
            <a:off x="4173691" y="2885455"/>
            <a:ext cx="3773714" cy="2518227"/>
          </a:xfrm>
          <a:prstGeom prst="homePlate">
            <a:avLst>
              <a:gd name="adj" fmla="val 22334"/>
            </a:avLst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8193FAD-4861-540E-D5A4-13C112F214D7}"/>
              </a:ext>
            </a:extLst>
          </p:cNvPr>
          <p:cNvSpPr/>
          <p:nvPr userDrawn="1"/>
        </p:nvSpPr>
        <p:spPr>
          <a:xfrm rot="2700000">
            <a:off x="5520680" y="1698910"/>
            <a:ext cx="1117600" cy="1117600"/>
          </a:xfrm>
          <a:prstGeom prst="rect">
            <a:avLst/>
          </a:prstGeom>
          <a:solidFill>
            <a:srgbClr val="125413"/>
          </a:solidFill>
          <a:ln w="38100"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F83D5159-2269-A936-9DF7-8BB73CD9F8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802061" y="3130835"/>
            <a:ext cx="2517602" cy="23479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Freeform 40">
            <a:extLst>
              <a:ext uri="{FF2B5EF4-FFF2-40B4-BE49-F238E27FC236}">
                <a16:creationId xmlns:a16="http://schemas.microsoft.com/office/drawing/2014/main" id="{9DCA034B-37A0-E7AA-E74D-992198FA8E6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749425" y="1467444"/>
            <a:ext cx="1526380" cy="1526380"/>
          </a:xfrm>
          <a:custGeom>
            <a:avLst/>
            <a:gdLst>
              <a:gd name="connsiteX0" fmla="*/ 763588 w 1526380"/>
              <a:gd name="connsiteY0" fmla="*/ 0 h 1526380"/>
              <a:gd name="connsiteX1" fmla="*/ 1526380 w 1526380"/>
              <a:gd name="connsiteY1" fmla="*/ 762793 h 1526380"/>
              <a:gd name="connsiteX2" fmla="*/ 762793 w 1526380"/>
              <a:gd name="connsiteY2" fmla="*/ 1526380 h 1526380"/>
              <a:gd name="connsiteX3" fmla="*/ 0 w 1526380"/>
              <a:gd name="connsiteY3" fmla="*/ 763588 h 1526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80" h="1526380">
                <a:moveTo>
                  <a:pt x="763588" y="0"/>
                </a:moveTo>
                <a:lnTo>
                  <a:pt x="1526380" y="762793"/>
                </a:lnTo>
                <a:lnTo>
                  <a:pt x="762793" y="1526380"/>
                </a:lnTo>
                <a:lnTo>
                  <a:pt x="0" y="76358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 rtl="0">
              <a:buNone/>
              <a:defRPr sz="1800"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24" name="Freeform 44">
            <a:extLst>
              <a:ext uri="{FF2B5EF4-FFF2-40B4-BE49-F238E27FC236}">
                <a16:creationId xmlns:a16="http://schemas.microsoft.com/office/drawing/2014/main" id="{C0CDDD5B-9C57-C794-FD96-7342FB83914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973232" y="1489756"/>
            <a:ext cx="1526380" cy="1526380"/>
          </a:xfrm>
          <a:custGeom>
            <a:avLst/>
            <a:gdLst>
              <a:gd name="connsiteX0" fmla="*/ 763588 w 1526380"/>
              <a:gd name="connsiteY0" fmla="*/ 0 h 1526380"/>
              <a:gd name="connsiteX1" fmla="*/ 1526380 w 1526380"/>
              <a:gd name="connsiteY1" fmla="*/ 762793 h 1526380"/>
              <a:gd name="connsiteX2" fmla="*/ 762793 w 1526380"/>
              <a:gd name="connsiteY2" fmla="*/ 1526380 h 1526380"/>
              <a:gd name="connsiteX3" fmla="*/ 0 w 1526380"/>
              <a:gd name="connsiteY3" fmla="*/ 763588 h 1526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80" h="1526380">
                <a:moveTo>
                  <a:pt x="763588" y="0"/>
                </a:moveTo>
                <a:lnTo>
                  <a:pt x="1526380" y="762793"/>
                </a:lnTo>
                <a:lnTo>
                  <a:pt x="762793" y="1526380"/>
                </a:lnTo>
                <a:lnTo>
                  <a:pt x="0" y="76358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 rtl="0">
              <a:buNone/>
              <a:defRPr sz="1800"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25" name="Freeform 49">
            <a:extLst>
              <a:ext uri="{FF2B5EF4-FFF2-40B4-BE49-F238E27FC236}">
                <a16:creationId xmlns:a16="http://schemas.microsoft.com/office/drawing/2014/main" id="{CACC683B-3BBC-2E19-33DE-4050B4227A5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16410" y="1489757"/>
            <a:ext cx="1526380" cy="1526380"/>
          </a:xfrm>
          <a:custGeom>
            <a:avLst/>
            <a:gdLst>
              <a:gd name="connsiteX0" fmla="*/ 763588 w 1526380"/>
              <a:gd name="connsiteY0" fmla="*/ 0 h 1526380"/>
              <a:gd name="connsiteX1" fmla="*/ 1526380 w 1526380"/>
              <a:gd name="connsiteY1" fmla="*/ 762793 h 1526380"/>
              <a:gd name="connsiteX2" fmla="*/ 762793 w 1526380"/>
              <a:gd name="connsiteY2" fmla="*/ 1526380 h 1526380"/>
              <a:gd name="connsiteX3" fmla="*/ 0 w 1526380"/>
              <a:gd name="connsiteY3" fmla="*/ 763588 h 1526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80" h="1526380">
                <a:moveTo>
                  <a:pt x="763588" y="0"/>
                </a:moveTo>
                <a:lnTo>
                  <a:pt x="1526380" y="762793"/>
                </a:lnTo>
                <a:lnTo>
                  <a:pt x="762793" y="1526380"/>
                </a:lnTo>
                <a:lnTo>
                  <a:pt x="0" y="76358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 rtl="0">
              <a:buNone/>
              <a:defRPr sz="1800"/>
            </a:lvl1pPr>
          </a:lstStyle>
          <a:p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043785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8BCC-D6AE-4E7B-91C9-D836ABF8E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C655B0-8129-41CE-9B53-E7E36687F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7280" y="1463040"/>
            <a:ext cx="10058400" cy="27432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Texts or quotation</a:t>
            </a:r>
            <a:endParaRPr lang="id-ID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1C4378A-A44E-4A8C-ADB5-CFBF4D35BA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35040" y="4754880"/>
            <a:ext cx="5120640" cy="548640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6" name="Half Frame 5">
            <a:extLst>
              <a:ext uri="{FF2B5EF4-FFF2-40B4-BE49-F238E27FC236}">
                <a16:creationId xmlns:a16="http://schemas.microsoft.com/office/drawing/2014/main" id="{7E99999E-6BF1-4801-ABC5-F1FB76A36539}"/>
              </a:ext>
            </a:extLst>
          </p:cNvPr>
          <p:cNvSpPr/>
          <p:nvPr userDrawn="1"/>
        </p:nvSpPr>
        <p:spPr>
          <a:xfrm>
            <a:off x="914400" y="1280160"/>
            <a:ext cx="457200" cy="457200"/>
          </a:xfrm>
          <a:prstGeom prst="halfFrame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1" name="Half Frame 10">
            <a:extLst>
              <a:ext uri="{FF2B5EF4-FFF2-40B4-BE49-F238E27FC236}">
                <a16:creationId xmlns:a16="http://schemas.microsoft.com/office/drawing/2014/main" id="{DE6ECBAF-B082-4309-A069-6EF74A8119E4}"/>
              </a:ext>
            </a:extLst>
          </p:cNvPr>
          <p:cNvSpPr/>
          <p:nvPr userDrawn="1"/>
        </p:nvSpPr>
        <p:spPr>
          <a:xfrm rot="10800000">
            <a:off x="10881360" y="3931920"/>
            <a:ext cx="457200" cy="457200"/>
          </a:xfrm>
          <a:prstGeom prst="halfFrame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568AB3A-3CB3-4598-8A96-521B0BA527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73840" y="6400800"/>
            <a:ext cx="548640" cy="457200"/>
          </a:xfrm>
          <a:prstGeom prst="rect">
            <a:avLst/>
          </a:prstGeom>
          <a:solidFill>
            <a:srgbClr val="F0F0F0"/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9772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C4F56-EDA1-47DA-A21E-73E1F5F060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B5DC47-4C67-458B-B390-BCC5A61B474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05840" y="274320"/>
            <a:ext cx="10789920" cy="6126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28DAEC-123B-49BC-8CB0-3875EA750D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04320" y="6400800"/>
            <a:ext cx="548640" cy="457200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815921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C4F56-EDA1-47DA-A21E-73E1F5F060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880" y="1005840"/>
            <a:ext cx="640080" cy="56692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50BDDB-3D9F-B393-C951-20AAAEC05E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5" name="Picture Placeholder 19">
            <a:extLst>
              <a:ext uri="{FF2B5EF4-FFF2-40B4-BE49-F238E27FC236}">
                <a16:creationId xmlns:a16="http://schemas.microsoft.com/office/drawing/2014/main" id="{8C6786D2-87DD-2576-EF9D-3E301D56B86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663857" y="1053011"/>
            <a:ext cx="1655102" cy="1661886"/>
          </a:xfrm>
          <a:custGeom>
            <a:avLst/>
            <a:gdLst>
              <a:gd name="connsiteX0" fmla="*/ 830943 w 1655102"/>
              <a:gd name="connsiteY0" fmla="*/ 0 h 1661886"/>
              <a:gd name="connsiteX1" fmla="*/ 1645004 w 1655102"/>
              <a:gd name="connsiteY1" fmla="*/ 663479 h 1661886"/>
              <a:gd name="connsiteX2" fmla="*/ 1655102 w 1655102"/>
              <a:gd name="connsiteY2" fmla="*/ 729643 h 1661886"/>
              <a:gd name="connsiteX3" fmla="*/ 1655102 w 1655102"/>
              <a:gd name="connsiteY3" fmla="*/ 932243 h 1661886"/>
              <a:gd name="connsiteX4" fmla="*/ 1645004 w 1655102"/>
              <a:gd name="connsiteY4" fmla="*/ 998407 h 1661886"/>
              <a:gd name="connsiteX5" fmla="*/ 830943 w 1655102"/>
              <a:gd name="connsiteY5" fmla="*/ 1661886 h 1661886"/>
              <a:gd name="connsiteX6" fmla="*/ 0 w 1655102"/>
              <a:gd name="connsiteY6" fmla="*/ 830943 h 1661886"/>
              <a:gd name="connsiteX7" fmla="*/ 830943 w 1655102"/>
              <a:gd name="connsiteY7" fmla="*/ 0 h 166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102" h="1661886">
                <a:moveTo>
                  <a:pt x="830943" y="0"/>
                </a:moveTo>
                <a:cubicBezTo>
                  <a:pt x="1232495" y="0"/>
                  <a:pt x="1567522" y="284832"/>
                  <a:pt x="1645004" y="663479"/>
                </a:cubicBezTo>
                <a:lnTo>
                  <a:pt x="1655102" y="729643"/>
                </a:lnTo>
                <a:lnTo>
                  <a:pt x="1655102" y="932243"/>
                </a:lnTo>
                <a:lnTo>
                  <a:pt x="1645004" y="998407"/>
                </a:lnTo>
                <a:cubicBezTo>
                  <a:pt x="1567522" y="1377054"/>
                  <a:pt x="1232495" y="1661886"/>
                  <a:pt x="830943" y="1661886"/>
                </a:cubicBezTo>
                <a:cubicBezTo>
                  <a:pt x="372026" y="1661886"/>
                  <a:pt x="0" y="1289860"/>
                  <a:pt x="0" y="830943"/>
                </a:cubicBezTo>
                <a:cubicBezTo>
                  <a:pt x="0" y="372026"/>
                  <a:pt x="372026" y="0"/>
                  <a:pt x="83094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Content Placeholder 11">
            <a:extLst>
              <a:ext uri="{FF2B5EF4-FFF2-40B4-BE49-F238E27FC236}">
                <a16:creationId xmlns:a16="http://schemas.microsoft.com/office/drawing/2014/main" id="{5905B9B4-6F5D-6EBD-D0D1-D897A33D98D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27032" y="2997925"/>
            <a:ext cx="2528341" cy="306904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Content Placeholder 11">
            <a:extLst>
              <a:ext uri="{FF2B5EF4-FFF2-40B4-BE49-F238E27FC236}">
                <a16:creationId xmlns:a16="http://schemas.microsoft.com/office/drawing/2014/main" id="{A06518F8-A8B3-3C29-1168-1FEBDBC91CB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8281" y="2997925"/>
            <a:ext cx="2528341" cy="306904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Content Placeholder 11">
            <a:extLst>
              <a:ext uri="{FF2B5EF4-FFF2-40B4-BE49-F238E27FC236}">
                <a16:creationId xmlns:a16="http://schemas.microsoft.com/office/drawing/2014/main" id="{91EAE667-77FE-1906-AACB-30173FCB309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729530" y="2997697"/>
            <a:ext cx="2528341" cy="306904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Content Placeholder 11">
            <a:extLst>
              <a:ext uri="{FF2B5EF4-FFF2-40B4-BE49-F238E27FC236}">
                <a16:creationId xmlns:a16="http://schemas.microsoft.com/office/drawing/2014/main" id="{F9FF495D-F955-0F82-5432-1F6EF8A3E57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9480779" y="2997697"/>
            <a:ext cx="2528341" cy="306904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icture Placeholder 20">
            <a:extLst>
              <a:ext uri="{FF2B5EF4-FFF2-40B4-BE49-F238E27FC236}">
                <a16:creationId xmlns:a16="http://schemas.microsoft.com/office/drawing/2014/main" id="{0D634B92-EBAE-5DA7-8971-CF74E67031A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414900" y="1053011"/>
            <a:ext cx="1655102" cy="1661886"/>
          </a:xfrm>
          <a:custGeom>
            <a:avLst/>
            <a:gdLst>
              <a:gd name="connsiteX0" fmla="*/ 830943 w 1655102"/>
              <a:gd name="connsiteY0" fmla="*/ 0 h 1661886"/>
              <a:gd name="connsiteX1" fmla="*/ 1645004 w 1655102"/>
              <a:gd name="connsiteY1" fmla="*/ 663479 h 1661886"/>
              <a:gd name="connsiteX2" fmla="*/ 1655102 w 1655102"/>
              <a:gd name="connsiteY2" fmla="*/ 729643 h 1661886"/>
              <a:gd name="connsiteX3" fmla="*/ 1655102 w 1655102"/>
              <a:gd name="connsiteY3" fmla="*/ 932243 h 1661886"/>
              <a:gd name="connsiteX4" fmla="*/ 1645004 w 1655102"/>
              <a:gd name="connsiteY4" fmla="*/ 998407 h 1661886"/>
              <a:gd name="connsiteX5" fmla="*/ 830943 w 1655102"/>
              <a:gd name="connsiteY5" fmla="*/ 1661886 h 1661886"/>
              <a:gd name="connsiteX6" fmla="*/ 0 w 1655102"/>
              <a:gd name="connsiteY6" fmla="*/ 830943 h 1661886"/>
              <a:gd name="connsiteX7" fmla="*/ 830943 w 1655102"/>
              <a:gd name="connsiteY7" fmla="*/ 0 h 166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102" h="1661886">
                <a:moveTo>
                  <a:pt x="830943" y="0"/>
                </a:moveTo>
                <a:cubicBezTo>
                  <a:pt x="1232495" y="0"/>
                  <a:pt x="1567522" y="284832"/>
                  <a:pt x="1645004" y="663479"/>
                </a:cubicBezTo>
                <a:lnTo>
                  <a:pt x="1655102" y="729643"/>
                </a:lnTo>
                <a:lnTo>
                  <a:pt x="1655102" y="932243"/>
                </a:lnTo>
                <a:lnTo>
                  <a:pt x="1645004" y="998407"/>
                </a:lnTo>
                <a:cubicBezTo>
                  <a:pt x="1567522" y="1377054"/>
                  <a:pt x="1232495" y="1661886"/>
                  <a:pt x="830943" y="1661886"/>
                </a:cubicBezTo>
                <a:cubicBezTo>
                  <a:pt x="372026" y="1661886"/>
                  <a:pt x="0" y="1289860"/>
                  <a:pt x="0" y="830943"/>
                </a:cubicBezTo>
                <a:cubicBezTo>
                  <a:pt x="0" y="372026"/>
                  <a:pt x="372026" y="0"/>
                  <a:pt x="83094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2" name="Picture Placeholder 21">
            <a:extLst>
              <a:ext uri="{FF2B5EF4-FFF2-40B4-BE49-F238E27FC236}">
                <a16:creationId xmlns:a16="http://schemas.microsoft.com/office/drawing/2014/main" id="{89F18CE2-5526-6E3E-C2B3-6DF9F448BCC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165943" y="1053011"/>
            <a:ext cx="1655102" cy="1661886"/>
          </a:xfrm>
          <a:custGeom>
            <a:avLst/>
            <a:gdLst>
              <a:gd name="connsiteX0" fmla="*/ 830943 w 1655102"/>
              <a:gd name="connsiteY0" fmla="*/ 0 h 1661886"/>
              <a:gd name="connsiteX1" fmla="*/ 1645004 w 1655102"/>
              <a:gd name="connsiteY1" fmla="*/ 663479 h 1661886"/>
              <a:gd name="connsiteX2" fmla="*/ 1655102 w 1655102"/>
              <a:gd name="connsiteY2" fmla="*/ 729643 h 1661886"/>
              <a:gd name="connsiteX3" fmla="*/ 1655102 w 1655102"/>
              <a:gd name="connsiteY3" fmla="*/ 932243 h 1661886"/>
              <a:gd name="connsiteX4" fmla="*/ 1645004 w 1655102"/>
              <a:gd name="connsiteY4" fmla="*/ 998407 h 1661886"/>
              <a:gd name="connsiteX5" fmla="*/ 830943 w 1655102"/>
              <a:gd name="connsiteY5" fmla="*/ 1661886 h 1661886"/>
              <a:gd name="connsiteX6" fmla="*/ 0 w 1655102"/>
              <a:gd name="connsiteY6" fmla="*/ 830943 h 1661886"/>
              <a:gd name="connsiteX7" fmla="*/ 830943 w 1655102"/>
              <a:gd name="connsiteY7" fmla="*/ 0 h 166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102" h="1661886">
                <a:moveTo>
                  <a:pt x="830943" y="0"/>
                </a:moveTo>
                <a:cubicBezTo>
                  <a:pt x="1232495" y="0"/>
                  <a:pt x="1567522" y="284832"/>
                  <a:pt x="1645004" y="663479"/>
                </a:cubicBezTo>
                <a:lnTo>
                  <a:pt x="1655102" y="729643"/>
                </a:lnTo>
                <a:lnTo>
                  <a:pt x="1655102" y="932243"/>
                </a:lnTo>
                <a:lnTo>
                  <a:pt x="1645004" y="998407"/>
                </a:lnTo>
                <a:cubicBezTo>
                  <a:pt x="1567522" y="1377054"/>
                  <a:pt x="1232495" y="1661886"/>
                  <a:pt x="830943" y="1661886"/>
                </a:cubicBezTo>
                <a:cubicBezTo>
                  <a:pt x="372026" y="1661886"/>
                  <a:pt x="0" y="1289860"/>
                  <a:pt x="0" y="830943"/>
                </a:cubicBezTo>
                <a:cubicBezTo>
                  <a:pt x="0" y="372026"/>
                  <a:pt x="372026" y="0"/>
                  <a:pt x="83094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3" name="Picture Placeholder 22">
            <a:extLst>
              <a:ext uri="{FF2B5EF4-FFF2-40B4-BE49-F238E27FC236}">
                <a16:creationId xmlns:a16="http://schemas.microsoft.com/office/drawing/2014/main" id="{65AEC846-68DF-1469-A1E6-1BA42CE944F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917398" y="1053011"/>
            <a:ext cx="1655102" cy="1661886"/>
          </a:xfrm>
          <a:custGeom>
            <a:avLst/>
            <a:gdLst>
              <a:gd name="connsiteX0" fmla="*/ 830943 w 1655102"/>
              <a:gd name="connsiteY0" fmla="*/ 0 h 1661886"/>
              <a:gd name="connsiteX1" fmla="*/ 1645004 w 1655102"/>
              <a:gd name="connsiteY1" fmla="*/ 663479 h 1661886"/>
              <a:gd name="connsiteX2" fmla="*/ 1655102 w 1655102"/>
              <a:gd name="connsiteY2" fmla="*/ 729643 h 1661886"/>
              <a:gd name="connsiteX3" fmla="*/ 1655102 w 1655102"/>
              <a:gd name="connsiteY3" fmla="*/ 932243 h 1661886"/>
              <a:gd name="connsiteX4" fmla="*/ 1645004 w 1655102"/>
              <a:gd name="connsiteY4" fmla="*/ 998407 h 1661886"/>
              <a:gd name="connsiteX5" fmla="*/ 830943 w 1655102"/>
              <a:gd name="connsiteY5" fmla="*/ 1661886 h 1661886"/>
              <a:gd name="connsiteX6" fmla="*/ 0 w 1655102"/>
              <a:gd name="connsiteY6" fmla="*/ 830943 h 1661886"/>
              <a:gd name="connsiteX7" fmla="*/ 830943 w 1655102"/>
              <a:gd name="connsiteY7" fmla="*/ 0 h 166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102" h="1661886">
                <a:moveTo>
                  <a:pt x="830943" y="0"/>
                </a:moveTo>
                <a:cubicBezTo>
                  <a:pt x="1232495" y="0"/>
                  <a:pt x="1567522" y="284832"/>
                  <a:pt x="1645004" y="663479"/>
                </a:cubicBezTo>
                <a:lnTo>
                  <a:pt x="1655102" y="729643"/>
                </a:lnTo>
                <a:lnTo>
                  <a:pt x="1655102" y="932243"/>
                </a:lnTo>
                <a:lnTo>
                  <a:pt x="1645004" y="998407"/>
                </a:lnTo>
                <a:cubicBezTo>
                  <a:pt x="1567522" y="1377054"/>
                  <a:pt x="1232495" y="1661886"/>
                  <a:pt x="830943" y="1661886"/>
                </a:cubicBezTo>
                <a:cubicBezTo>
                  <a:pt x="372026" y="1661886"/>
                  <a:pt x="0" y="1289860"/>
                  <a:pt x="0" y="830943"/>
                </a:cubicBezTo>
                <a:cubicBezTo>
                  <a:pt x="0" y="372026"/>
                  <a:pt x="372026" y="0"/>
                  <a:pt x="83094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3516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2-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AD4F6-36D4-4EED-94BD-174AADE343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FD487B-23FC-4ABF-88A2-D99A8C1D9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1287" y="6400615"/>
            <a:ext cx="548640" cy="457200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82807E45-95C6-476F-BDEF-236562C057C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280160" y="914400"/>
            <a:ext cx="5029200" cy="530352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DEB18E8B-8AB9-47BF-B422-3EAD1BC1A0E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80160" y="457200"/>
            <a:ext cx="502920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438FCFC0-0797-4D78-85FB-BB9E3678C1D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675120" y="914400"/>
            <a:ext cx="5029200" cy="530352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0E0B44C7-803D-4417-90E4-31843FB1B9F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75120" y="457200"/>
            <a:ext cx="502920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872175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4-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AD4F6-36D4-4EED-94BD-174AADE343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FD487B-23FC-4ABF-88A2-D99A8C1D9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1287" y="6400615"/>
            <a:ext cx="548640" cy="457200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82807E45-95C6-476F-BDEF-236562C057C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280160" y="731520"/>
            <a:ext cx="5029200" cy="2468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DEB18E8B-8AB9-47BF-B422-3EAD1BC1A0E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80160" y="274320"/>
            <a:ext cx="502920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88D1D603-C251-45F8-A17B-3B3EE1B31C91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280160" y="3749040"/>
            <a:ext cx="5029200" cy="2468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53D48626-1EF1-4E16-9065-F8FFC68951B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80160" y="3291840"/>
            <a:ext cx="502920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31A500F5-C46B-4763-89F3-53039EC91B04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6675120" y="731520"/>
            <a:ext cx="5029200" cy="2468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6A16D20-65DE-4D1F-BCC4-599123A5DF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5120" y="274320"/>
            <a:ext cx="502920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8A596808-6421-49FF-AFA1-EEF79569D48E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675120" y="3749040"/>
            <a:ext cx="5029200" cy="2468880"/>
          </a:xfrm>
          <a:ln w="12700">
            <a:solidFill>
              <a:srgbClr val="1E511F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A0E5CDF9-5442-407B-8E35-89ED484A7A5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75120" y="3291840"/>
            <a:ext cx="5029200" cy="457200"/>
          </a:xfrm>
          <a:solidFill>
            <a:srgbClr val="1E511F"/>
          </a:solidFill>
          <a:ln w="12700">
            <a:solidFill>
              <a:srgbClr val="1E511F"/>
            </a:solidFill>
          </a:ln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Box Title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988868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C4F56-EDA1-47DA-A21E-73E1F5F060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B3AC0424-E68C-694C-D653-7434D8BAC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1287" y="6400615"/>
            <a:ext cx="548640" cy="457200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11E3C0-16BD-97A9-CE17-79846D71762C}"/>
              </a:ext>
            </a:extLst>
          </p:cNvPr>
          <p:cNvSpPr/>
          <p:nvPr userDrawn="1"/>
        </p:nvSpPr>
        <p:spPr>
          <a:xfrm>
            <a:off x="1188717" y="470262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930858-2D82-7679-C143-ED4F85FF087C}"/>
              </a:ext>
            </a:extLst>
          </p:cNvPr>
          <p:cNvSpPr/>
          <p:nvPr userDrawn="1"/>
        </p:nvSpPr>
        <p:spPr>
          <a:xfrm>
            <a:off x="3930472" y="470262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CA7E0C-B57F-18DF-0481-842A4304850E}"/>
              </a:ext>
            </a:extLst>
          </p:cNvPr>
          <p:cNvSpPr/>
          <p:nvPr userDrawn="1"/>
        </p:nvSpPr>
        <p:spPr>
          <a:xfrm>
            <a:off x="6672227" y="470262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B6DFC3-2613-DA1E-9715-C909E6737F0A}"/>
              </a:ext>
            </a:extLst>
          </p:cNvPr>
          <p:cNvSpPr/>
          <p:nvPr userDrawn="1"/>
        </p:nvSpPr>
        <p:spPr>
          <a:xfrm>
            <a:off x="9413982" y="470262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BFC035-8CA6-11F8-AA14-8ACC6472F6BD}"/>
              </a:ext>
            </a:extLst>
          </p:cNvPr>
          <p:cNvSpPr/>
          <p:nvPr userDrawn="1"/>
        </p:nvSpPr>
        <p:spPr>
          <a:xfrm>
            <a:off x="1188717" y="1110342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BF5047-78AF-FCCF-90AC-F36B07F3D260}"/>
              </a:ext>
            </a:extLst>
          </p:cNvPr>
          <p:cNvSpPr/>
          <p:nvPr userDrawn="1"/>
        </p:nvSpPr>
        <p:spPr>
          <a:xfrm>
            <a:off x="3930472" y="1110342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4B7013-EE4B-A037-7B06-73E7509A66CC}"/>
              </a:ext>
            </a:extLst>
          </p:cNvPr>
          <p:cNvSpPr/>
          <p:nvPr userDrawn="1"/>
        </p:nvSpPr>
        <p:spPr>
          <a:xfrm>
            <a:off x="6672227" y="1110342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BC61C9-0953-3165-0EE4-CEEF6D94367D}"/>
              </a:ext>
            </a:extLst>
          </p:cNvPr>
          <p:cNvSpPr/>
          <p:nvPr userDrawn="1"/>
        </p:nvSpPr>
        <p:spPr>
          <a:xfrm>
            <a:off x="9413982" y="1110342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5186596-1314-53C8-5EC0-18D5835A13AE}"/>
              </a:ext>
            </a:extLst>
          </p:cNvPr>
          <p:cNvSpPr/>
          <p:nvPr userDrawn="1"/>
        </p:nvSpPr>
        <p:spPr>
          <a:xfrm>
            <a:off x="1188717" y="1750422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B0F45F-1321-5504-64C6-61B3D9E12985}"/>
              </a:ext>
            </a:extLst>
          </p:cNvPr>
          <p:cNvSpPr/>
          <p:nvPr userDrawn="1"/>
        </p:nvSpPr>
        <p:spPr>
          <a:xfrm>
            <a:off x="3930472" y="1750422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2F855DE-0C47-B608-790A-60B55575804B}"/>
              </a:ext>
            </a:extLst>
          </p:cNvPr>
          <p:cNvSpPr/>
          <p:nvPr userDrawn="1"/>
        </p:nvSpPr>
        <p:spPr>
          <a:xfrm>
            <a:off x="6672227" y="1750422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41A59D2-614F-7A39-1DCF-40D6D012E767}"/>
              </a:ext>
            </a:extLst>
          </p:cNvPr>
          <p:cNvSpPr/>
          <p:nvPr userDrawn="1"/>
        </p:nvSpPr>
        <p:spPr>
          <a:xfrm>
            <a:off x="9413982" y="1750422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33939A8-3C6D-41DE-1CD7-5238D58C56A9}"/>
              </a:ext>
            </a:extLst>
          </p:cNvPr>
          <p:cNvSpPr/>
          <p:nvPr userDrawn="1"/>
        </p:nvSpPr>
        <p:spPr>
          <a:xfrm>
            <a:off x="1188717" y="2390502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08970F2-89A2-1FDE-7EC8-618B48E1BD71}"/>
              </a:ext>
            </a:extLst>
          </p:cNvPr>
          <p:cNvSpPr/>
          <p:nvPr userDrawn="1"/>
        </p:nvSpPr>
        <p:spPr>
          <a:xfrm>
            <a:off x="3930472" y="2390502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E2DE593-2B2A-9826-988C-AF6DF3F0B74F}"/>
              </a:ext>
            </a:extLst>
          </p:cNvPr>
          <p:cNvSpPr/>
          <p:nvPr userDrawn="1"/>
        </p:nvSpPr>
        <p:spPr>
          <a:xfrm>
            <a:off x="6672227" y="2390502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9AAF1B2-B045-489C-C415-B4C5B70AE162}"/>
              </a:ext>
            </a:extLst>
          </p:cNvPr>
          <p:cNvSpPr/>
          <p:nvPr userDrawn="1"/>
        </p:nvSpPr>
        <p:spPr>
          <a:xfrm>
            <a:off x="9413982" y="2390502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1C6F4F-5D8F-5290-3529-444BCB0D4FB2}"/>
              </a:ext>
            </a:extLst>
          </p:cNvPr>
          <p:cNvSpPr/>
          <p:nvPr userDrawn="1"/>
        </p:nvSpPr>
        <p:spPr>
          <a:xfrm>
            <a:off x="1188717" y="3030582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7681EB3-4667-940D-27F4-D84527ACBC25}"/>
              </a:ext>
            </a:extLst>
          </p:cNvPr>
          <p:cNvSpPr/>
          <p:nvPr userDrawn="1"/>
        </p:nvSpPr>
        <p:spPr>
          <a:xfrm>
            <a:off x="3930472" y="3030582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174D74C-9E3A-15DF-30C6-1B40F673F161}"/>
              </a:ext>
            </a:extLst>
          </p:cNvPr>
          <p:cNvSpPr/>
          <p:nvPr userDrawn="1"/>
        </p:nvSpPr>
        <p:spPr>
          <a:xfrm>
            <a:off x="6672227" y="3030582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B5B84EB-6D6B-266A-4445-0B2974C9D5A2}"/>
              </a:ext>
            </a:extLst>
          </p:cNvPr>
          <p:cNvSpPr/>
          <p:nvPr userDrawn="1"/>
        </p:nvSpPr>
        <p:spPr>
          <a:xfrm>
            <a:off x="9413982" y="3030582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EF25BD4-7C4A-993D-41A4-185D469E381E}"/>
              </a:ext>
            </a:extLst>
          </p:cNvPr>
          <p:cNvSpPr/>
          <p:nvPr userDrawn="1"/>
        </p:nvSpPr>
        <p:spPr>
          <a:xfrm>
            <a:off x="1188717" y="3675718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98A238B-0E55-13A0-79C5-F68B0F6B5E73}"/>
              </a:ext>
            </a:extLst>
          </p:cNvPr>
          <p:cNvSpPr/>
          <p:nvPr userDrawn="1"/>
        </p:nvSpPr>
        <p:spPr>
          <a:xfrm>
            <a:off x="3930472" y="3675718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993FE51-6D03-FEAE-3927-833B9D1578BB}"/>
              </a:ext>
            </a:extLst>
          </p:cNvPr>
          <p:cNvSpPr/>
          <p:nvPr userDrawn="1"/>
        </p:nvSpPr>
        <p:spPr>
          <a:xfrm>
            <a:off x="6672227" y="3675718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55CC09D-F44F-78AA-16E5-C81FB2F0AB26}"/>
              </a:ext>
            </a:extLst>
          </p:cNvPr>
          <p:cNvSpPr/>
          <p:nvPr userDrawn="1"/>
        </p:nvSpPr>
        <p:spPr>
          <a:xfrm>
            <a:off x="9413982" y="3675718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6FBEC57-AE47-EFBE-416A-23B259CAFEEE}"/>
              </a:ext>
            </a:extLst>
          </p:cNvPr>
          <p:cNvSpPr/>
          <p:nvPr userDrawn="1"/>
        </p:nvSpPr>
        <p:spPr>
          <a:xfrm>
            <a:off x="1188717" y="4315798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4044567-F639-75C4-1255-4E1D29D57A55}"/>
              </a:ext>
            </a:extLst>
          </p:cNvPr>
          <p:cNvSpPr/>
          <p:nvPr userDrawn="1"/>
        </p:nvSpPr>
        <p:spPr>
          <a:xfrm>
            <a:off x="3930472" y="4315798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DB9AB19-A502-49BB-F3A9-87D15A29AE94}"/>
              </a:ext>
            </a:extLst>
          </p:cNvPr>
          <p:cNvSpPr/>
          <p:nvPr userDrawn="1"/>
        </p:nvSpPr>
        <p:spPr>
          <a:xfrm>
            <a:off x="6672227" y="4315798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54C7FDF-1D53-012F-36FD-40FF422C6BD0}"/>
              </a:ext>
            </a:extLst>
          </p:cNvPr>
          <p:cNvSpPr/>
          <p:nvPr userDrawn="1"/>
        </p:nvSpPr>
        <p:spPr>
          <a:xfrm>
            <a:off x="9413982" y="4315798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CE7696C-3A45-BD76-05B8-91E4F4168D4D}"/>
              </a:ext>
            </a:extLst>
          </p:cNvPr>
          <p:cNvSpPr/>
          <p:nvPr userDrawn="1"/>
        </p:nvSpPr>
        <p:spPr>
          <a:xfrm>
            <a:off x="1188717" y="4955878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C56832C-2FF4-950A-8653-0158D8DADEA9}"/>
              </a:ext>
            </a:extLst>
          </p:cNvPr>
          <p:cNvSpPr/>
          <p:nvPr userDrawn="1"/>
        </p:nvSpPr>
        <p:spPr>
          <a:xfrm>
            <a:off x="3930472" y="4955878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F1CAF31-AF8C-CA3A-7AD6-FA8931BB535B}"/>
              </a:ext>
            </a:extLst>
          </p:cNvPr>
          <p:cNvSpPr/>
          <p:nvPr userDrawn="1"/>
        </p:nvSpPr>
        <p:spPr>
          <a:xfrm>
            <a:off x="6672227" y="4955878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C4C3CE3-8562-E44A-071C-8DBD87761F1C}"/>
              </a:ext>
            </a:extLst>
          </p:cNvPr>
          <p:cNvSpPr/>
          <p:nvPr userDrawn="1"/>
        </p:nvSpPr>
        <p:spPr>
          <a:xfrm>
            <a:off x="9413982" y="4955878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0E6200-E33D-2DFE-0DB4-FAA0EE6D3E9F}"/>
              </a:ext>
            </a:extLst>
          </p:cNvPr>
          <p:cNvSpPr/>
          <p:nvPr userDrawn="1"/>
        </p:nvSpPr>
        <p:spPr>
          <a:xfrm>
            <a:off x="1188717" y="5595958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D6C44E7-990C-C2D3-3602-0DEC13D6DA22}"/>
              </a:ext>
            </a:extLst>
          </p:cNvPr>
          <p:cNvSpPr/>
          <p:nvPr userDrawn="1"/>
        </p:nvSpPr>
        <p:spPr>
          <a:xfrm>
            <a:off x="3930472" y="5595958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6433AF9-A05E-E3ED-8E7C-0404EFFF50A7}"/>
              </a:ext>
            </a:extLst>
          </p:cNvPr>
          <p:cNvSpPr/>
          <p:nvPr userDrawn="1"/>
        </p:nvSpPr>
        <p:spPr>
          <a:xfrm>
            <a:off x="6672227" y="5595958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7F15630-F442-BC96-32D0-AA2931FD52A7}"/>
              </a:ext>
            </a:extLst>
          </p:cNvPr>
          <p:cNvSpPr/>
          <p:nvPr userDrawn="1"/>
        </p:nvSpPr>
        <p:spPr>
          <a:xfrm>
            <a:off x="9413982" y="5595958"/>
            <a:ext cx="2537082" cy="54864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34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00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400"/>
                            </p:stCondLst>
                            <p:childTnLst>
                              <p:par>
                                <p:cTn id="7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00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800"/>
                            </p:stCondLst>
                            <p:childTnLst>
                              <p:par>
                                <p:cTn id="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200"/>
                            </p:stCondLst>
                            <p:childTnLst>
                              <p:par>
                                <p:cTn id="8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400"/>
                            </p:stCondLst>
                            <p:childTnLst>
                              <p:par>
                                <p:cTn id="9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600"/>
                            </p:stCondLst>
                            <p:childTnLst>
                              <p:par>
                                <p:cTn id="9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800"/>
                            </p:stCondLst>
                            <p:childTnLst>
                              <p:par>
                                <p:cTn id="10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0"/>
                            </p:stCondLst>
                            <p:childTnLst>
                              <p:par>
                                <p:cTn id="10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200"/>
                            </p:stCondLst>
                            <p:childTnLst>
                              <p:par>
                                <p:cTn id="10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400"/>
                            </p:stCondLst>
                            <p:childTnLst>
                              <p:par>
                                <p:cTn id="1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5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600"/>
                            </p:stCondLst>
                            <p:childTnLst>
                              <p:par>
                                <p:cTn id="1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9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800"/>
                            </p:stCondLst>
                            <p:childTnLst>
                              <p:par>
                                <p:cTn id="1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3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000"/>
                            </p:stCondLst>
                            <p:childTnLst>
                              <p:par>
                                <p:cTn id="1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7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200"/>
                            </p:stCondLst>
                            <p:childTnLst>
                              <p:par>
                                <p:cTn id="1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1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6400"/>
                            </p:stCondLst>
                            <p:childTnLst>
                              <p:par>
                                <p:cTn id="1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5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6600"/>
                            </p:stCondLst>
                            <p:childTnLst>
                              <p:par>
                                <p:cTn id="1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9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6800"/>
                            </p:stCondLst>
                            <p:childTnLst>
                              <p:par>
                                <p:cTn id="1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3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7000"/>
                            </p:stCondLst>
                            <p:childTnLst>
                              <p:par>
                                <p:cTn id="1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7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41" grpId="0" animBg="1"/>
      <p:bldP spid="43" grpId="0" animBg="1"/>
      <p:bldP spid="44" grpId="0" animBg="1"/>
      <p:bldP spid="45" grpId="0" animBg="1"/>
      <p:bldP spid="46" grpId="0" animBg="1"/>
      <p:bldP spid="48" grpId="0" animBg="1"/>
      <p:bldP spid="49" grpId="0" animBg="1"/>
      <p:bldP spid="50" grpId="0" animBg="1"/>
      <p:bldP spid="51" grpId="0" animBg="1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g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C4F56-EDA1-47DA-A21E-73E1F5F060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B3AC0424-E68C-694C-D653-7434D8BAC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1287" y="6400615"/>
            <a:ext cx="548640" cy="457200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69B1B6D-8F0A-4569-AD9B-8ED9ECA1CEBD}"/>
              </a:ext>
            </a:extLst>
          </p:cNvPr>
          <p:cNvGrpSpPr/>
          <p:nvPr userDrawn="1"/>
        </p:nvGrpSpPr>
        <p:grpSpPr>
          <a:xfrm>
            <a:off x="1141446" y="1111248"/>
            <a:ext cx="2465398" cy="4670574"/>
            <a:chOff x="1804410" y="1510400"/>
            <a:chExt cx="2462789" cy="4128400"/>
          </a:xfrm>
          <a:solidFill>
            <a:srgbClr val="125413"/>
          </a:solidFill>
        </p:grpSpPr>
        <p:sp>
          <p:nvSpPr>
            <p:cNvPr id="39" name="Isosceles Triangle 38">
              <a:extLst>
                <a:ext uri="{FF2B5EF4-FFF2-40B4-BE49-F238E27FC236}">
                  <a16:creationId xmlns:a16="http://schemas.microsoft.com/office/drawing/2014/main" id="{BAC580A8-566F-513B-1665-48E10889DB14}"/>
                </a:ext>
              </a:extLst>
            </p:cNvPr>
            <p:cNvSpPr/>
            <p:nvPr/>
          </p:nvSpPr>
          <p:spPr>
            <a:xfrm rot="10800000">
              <a:off x="2769105" y="5309500"/>
              <a:ext cx="533400" cy="3293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C8A17644-134F-684A-CE8F-30CB0299C40B}"/>
                </a:ext>
              </a:extLst>
            </p:cNvPr>
            <p:cNvSpPr/>
            <p:nvPr/>
          </p:nvSpPr>
          <p:spPr>
            <a:xfrm>
              <a:off x="1804410" y="1510400"/>
              <a:ext cx="2462789" cy="3837200"/>
            </a:xfrm>
            <a:prstGeom prst="roundRect">
              <a:avLst>
                <a:gd name="adj" fmla="val 694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38" name="Oval 37">
            <a:extLst>
              <a:ext uri="{FF2B5EF4-FFF2-40B4-BE49-F238E27FC236}">
                <a16:creationId xmlns:a16="http://schemas.microsoft.com/office/drawing/2014/main" id="{B0659BD4-4137-6DE5-1CA9-64108570F2CD}"/>
              </a:ext>
            </a:extLst>
          </p:cNvPr>
          <p:cNvSpPr/>
          <p:nvPr userDrawn="1"/>
        </p:nvSpPr>
        <p:spPr>
          <a:xfrm>
            <a:off x="1771802" y="508906"/>
            <a:ext cx="1204686" cy="1204686"/>
          </a:xfrm>
          <a:prstGeom prst="ellipse">
            <a:avLst/>
          </a:prstGeom>
          <a:solidFill>
            <a:srgbClr val="125413"/>
          </a:solidFill>
          <a:ln w="38100">
            <a:solidFill>
              <a:srgbClr val="F0F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0A28467-8212-9217-A0B8-23B53FAB7A4B}"/>
              </a:ext>
            </a:extLst>
          </p:cNvPr>
          <p:cNvGrpSpPr/>
          <p:nvPr userDrawn="1"/>
        </p:nvGrpSpPr>
        <p:grpSpPr>
          <a:xfrm>
            <a:off x="3942205" y="1111248"/>
            <a:ext cx="2465398" cy="4670574"/>
            <a:chOff x="1804410" y="1510400"/>
            <a:chExt cx="2462789" cy="4128400"/>
          </a:xfrm>
          <a:solidFill>
            <a:srgbClr val="125413"/>
          </a:solidFill>
        </p:grpSpPr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F6B07303-1ABA-5878-2C31-8ED9E9882C63}"/>
                </a:ext>
              </a:extLst>
            </p:cNvPr>
            <p:cNvSpPr/>
            <p:nvPr/>
          </p:nvSpPr>
          <p:spPr>
            <a:xfrm rot="10800000">
              <a:off x="2769105" y="5309500"/>
              <a:ext cx="533400" cy="3293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78A08C67-4F0F-8F17-C0AB-EA6A1EB0B371}"/>
                </a:ext>
              </a:extLst>
            </p:cNvPr>
            <p:cNvSpPr/>
            <p:nvPr/>
          </p:nvSpPr>
          <p:spPr>
            <a:xfrm>
              <a:off x="1804410" y="1510400"/>
              <a:ext cx="2462789" cy="3837200"/>
            </a:xfrm>
            <a:prstGeom prst="roundRect">
              <a:avLst>
                <a:gd name="adj" fmla="val 694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857F5422-E33A-B29C-F518-B01329570357}"/>
              </a:ext>
            </a:extLst>
          </p:cNvPr>
          <p:cNvSpPr/>
          <p:nvPr userDrawn="1"/>
        </p:nvSpPr>
        <p:spPr>
          <a:xfrm>
            <a:off x="4572561" y="508906"/>
            <a:ext cx="1204686" cy="1204686"/>
          </a:xfrm>
          <a:prstGeom prst="ellipse">
            <a:avLst/>
          </a:prstGeom>
          <a:solidFill>
            <a:srgbClr val="125413"/>
          </a:solidFill>
          <a:ln w="38100">
            <a:solidFill>
              <a:srgbClr val="F0F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1AC20C4-C0BA-8DC8-084C-BD93501CE481}"/>
              </a:ext>
            </a:extLst>
          </p:cNvPr>
          <p:cNvGrpSpPr/>
          <p:nvPr userDrawn="1"/>
        </p:nvGrpSpPr>
        <p:grpSpPr>
          <a:xfrm>
            <a:off x="6742964" y="1111248"/>
            <a:ext cx="2465398" cy="4670574"/>
            <a:chOff x="1804410" y="1510400"/>
            <a:chExt cx="2462789" cy="4128400"/>
          </a:xfrm>
          <a:solidFill>
            <a:srgbClr val="125413"/>
          </a:solidFill>
        </p:grpSpPr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9614447C-BD98-18FB-251E-910236F54F7C}"/>
                </a:ext>
              </a:extLst>
            </p:cNvPr>
            <p:cNvSpPr/>
            <p:nvPr/>
          </p:nvSpPr>
          <p:spPr>
            <a:xfrm rot="10800000">
              <a:off x="2769105" y="5309500"/>
              <a:ext cx="533400" cy="3293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539D018F-2045-2D2F-42B2-38D86BACF9C3}"/>
                </a:ext>
              </a:extLst>
            </p:cNvPr>
            <p:cNvSpPr/>
            <p:nvPr/>
          </p:nvSpPr>
          <p:spPr>
            <a:xfrm>
              <a:off x="1804410" y="1510400"/>
              <a:ext cx="2462789" cy="3837200"/>
            </a:xfrm>
            <a:prstGeom prst="roundRect">
              <a:avLst>
                <a:gd name="adj" fmla="val 694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30" name="Oval 29">
            <a:extLst>
              <a:ext uri="{FF2B5EF4-FFF2-40B4-BE49-F238E27FC236}">
                <a16:creationId xmlns:a16="http://schemas.microsoft.com/office/drawing/2014/main" id="{95CC517B-7D17-8340-837A-AEC9F976C916}"/>
              </a:ext>
            </a:extLst>
          </p:cNvPr>
          <p:cNvSpPr/>
          <p:nvPr userDrawn="1"/>
        </p:nvSpPr>
        <p:spPr>
          <a:xfrm>
            <a:off x="7373320" y="508906"/>
            <a:ext cx="1204686" cy="1204686"/>
          </a:xfrm>
          <a:prstGeom prst="ellipse">
            <a:avLst/>
          </a:prstGeom>
          <a:solidFill>
            <a:srgbClr val="125413"/>
          </a:solidFill>
          <a:ln w="38100">
            <a:solidFill>
              <a:srgbClr val="F0F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A0DC06A-5C89-F653-C414-0B018C89AE61}"/>
              </a:ext>
            </a:extLst>
          </p:cNvPr>
          <p:cNvGrpSpPr/>
          <p:nvPr userDrawn="1"/>
        </p:nvGrpSpPr>
        <p:grpSpPr>
          <a:xfrm>
            <a:off x="9543722" y="1111248"/>
            <a:ext cx="2465398" cy="4670574"/>
            <a:chOff x="1804410" y="1510400"/>
            <a:chExt cx="2462789" cy="4128400"/>
          </a:xfrm>
          <a:solidFill>
            <a:srgbClr val="125413"/>
          </a:solidFill>
        </p:grpSpPr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24709431-B629-E6C5-FF25-7C4D87274751}"/>
                </a:ext>
              </a:extLst>
            </p:cNvPr>
            <p:cNvSpPr/>
            <p:nvPr/>
          </p:nvSpPr>
          <p:spPr>
            <a:xfrm rot="10800000">
              <a:off x="2769105" y="5309500"/>
              <a:ext cx="533400" cy="3293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B45AEAEE-6F91-A556-0D6B-D075345A363A}"/>
                </a:ext>
              </a:extLst>
            </p:cNvPr>
            <p:cNvSpPr/>
            <p:nvPr/>
          </p:nvSpPr>
          <p:spPr>
            <a:xfrm>
              <a:off x="1804410" y="1510400"/>
              <a:ext cx="2462789" cy="3837200"/>
            </a:xfrm>
            <a:prstGeom prst="roundRect">
              <a:avLst>
                <a:gd name="adj" fmla="val 694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BDB43EF6-0989-9F36-6F7A-0101B7783B13}"/>
              </a:ext>
            </a:extLst>
          </p:cNvPr>
          <p:cNvSpPr/>
          <p:nvPr userDrawn="1"/>
        </p:nvSpPr>
        <p:spPr>
          <a:xfrm>
            <a:off x="10174078" y="508906"/>
            <a:ext cx="1204686" cy="1204686"/>
          </a:xfrm>
          <a:prstGeom prst="ellipse">
            <a:avLst/>
          </a:prstGeom>
          <a:solidFill>
            <a:srgbClr val="125413"/>
          </a:solidFill>
          <a:ln w="38100">
            <a:solidFill>
              <a:srgbClr val="F0F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515CCD1B-07AE-1FF0-CF74-1AF2CA4E0D0E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4590308" y="528294"/>
            <a:ext cx="1169192" cy="1164320"/>
          </a:xfrm>
          <a:custGeom>
            <a:avLst/>
            <a:gdLst>
              <a:gd name="connsiteX0" fmla="*/ 584596 w 1169192"/>
              <a:gd name="connsiteY0" fmla="*/ 0 h 1164320"/>
              <a:gd name="connsiteX1" fmla="*/ 1169192 w 1169192"/>
              <a:gd name="connsiteY1" fmla="*/ 582160 h 1164320"/>
              <a:gd name="connsiteX2" fmla="*/ 584596 w 1169192"/>
              <a:gd name="connsiteY2" fmla="*/ 1164320 h 1164320"/>
              <a:gd name="connsiteX3" fmla="*/ 0 w 1169192"/>
              <a:gd name="connsiteY3" fmla="*/ 582160 h 1164320"/>
              <a:gd name="connsiteX4" fmla="*/ 584596 w 1169192"/>
              <a:gd name="connsiteY4" fmla="*/ 0 h 116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192" h="1164320">
                <a:moveTo>
                  <a:pt x="584596" y="0"/>
                </a:moveTo>
                <a:cubicBezTo>
                  <a:pt x="907459" y="0"/>
                  <a:pt x="1169192" y="260642"/>
                  <a:pt x="1169192" y="582160"/>
                </a:cubicBezTo>
                <a:cubicBezTo>
                  <a:pt x="1169192" y="903678"/>
                  <a:pt x="907459" y="1164320"/>
                  <a:pt x="584596" y="1164320"/>
                </a:cubicBezTo>
                <a:cubicBezTo>
                  <a:pt x="261733" y="1164320"/>
                  <a:pt x="0" y="903678"/>
                  <a:pt x="0" y="582160"/>
                </a:cubicBezTo>
                <a:cubicBezTo>
                  <a:pt x="0" y="260642"/>
                  <a:pt x="261733" y="0"/>
                  <a:pt x="58459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FAF16A33-1897-A7B2-537A-4A135EEA2618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7391067" y="528294"/>
            <a:ext cx="1169192" cy="1164320"/>
          </a:xfrm>
          <a:custGeom>
            <a:avLst/>
            <a:gdLst>
              <a:gd name="connsiteX0" fmla="*/ 584596 w 1169192"/>
              <a:gd name="connsiteY0" fmla="*/ 0 h 1164320"/>
              <a:gd name="connsiteX1" fmla="*/ 1169192 w 1169192"/>
              <a:gd name="connsiteY1" fmla="*/ 582160 h 1164320"/>
              <a:gd name="connsiteX2" fmla="*/ 584596 w 1169192"/>
              <a:gd name="connsiteY2" fmla="*/ 1164320 h 1164320"/>
              <a:gd name="connsiteX3" fmla="*/ 0 w 1169192"/>
              <a:gd name="connsiteY3" fmla="*/ 582160 h 1164320"/>
              <a:gd name="connsiteX4" fmla="*/ 584596 w 1169192"/>
              <a:gd name="connsiteY4" fmla="*/ 0 h 116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192" h="1164320">
                <a:moveTo>
                  <a:pt x="584596" y="0"/>
                </a:moveTo>
                <a:cubicBezTo>
                  <a:pt x="907459" y="0"/>
                  <a:pt x="1169192" y="260642"/>
                  <a:pt x="1169192" y="582160"/>
                </a:cubicBezTo>
                <a:cubicBezTo>
                  <a:pt x="1169192" y="903678"/>
                  <a:pt x="907459" y="1164320"/>
                  <a:pt x="584596" y="1164320"/>
                </a:cubicBezTo>
                <a:cubicBezTo>
                  <a:pt x="261733" y="1164320"/>
                  <a:pt x="0" y="903678"/>
                  <a:pt x="0" y="582160"/>
                </a:cubicBezTo>
                <a:cubicBezTo>
                  <a:pt x="0" y="260642"/>
                  <a:pt x="261733" y="0"/>
                  <a:pt x="58459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986F944D-6346-3612-A0E4-510F8D2A5C5D}"/>
              </a:ext>
            </a:extLst>
          </p:cNvPr>
          <p:cNvSpPr>
            <a:spLocks noGrp="1"/>
          </p:cNvSpPr>
          <p:nvPr userDrawn="1">
            <p:ph type="pic" sz="quarter" idx="13"/>
          </p:nvPr>
        </p:nvSpPr>
        <p:spPr>
          <a:xfrm>
            <a:off x="10191825" y="528294"/>
            <a:ext cx="1169192" cy="1164320"/>
          </a:xfrm>
          <a:custGeom>
            <a:avLst/>
            <a:gdLst>
              <a:gd name="connsiteX0" fmla="*/ 584596 w 1169192"/>
              <a:gd name="connsiteY0" fmla="*/ 0 h 1164320"/>
              <a:gd name="connsiteX1" fmla="*/ 1169192 w 1169192"/>
              <a:gd name="connsiteY1" fmla="*/ 582160 h 1164320"/>
              <a:gd name="connsiteX2" fmla="*/ 584596 w 1169192"/>
              <a:gd name="connsiteY2" fmla="*/ 1164320 h 1164320"/>
              <a:gd name="connsiteX3" fmla="*/ 0 w 1169192"/>
              <a:gd name="connsiteY3" fmla="*/ 582160 h 1164320"/>
              <a:gd name="connsiteX4" fmla="*/ 584596 w 1169192"/>
              <a:gd name="connsiteY4" fmla="*/ 0 h 116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192" h="1164320">
                <a:moveTo>
                  <a:pt x="584596" y="0"/>
                </a:moveTo>
                <a:cubicBezTo>
                  <a:pt x="907459" y="0"/>
                  <a:pt x="1169192" y="260642"/>
                  <a:pt x="1169192" y="582160"/>
                </a:cubicBezTo>
                <a:cubicBezTo>
                  <a:pt x="1169192" y="903678"/>
                  <a:pt x="907459" y="1164320"/>
                  <a:pt x="584596" y="1164320"/>
                </a:cubicBezTo>
                <a:cubicBezTo>
                  <a:pt x="261733" y="1164320"/>
                  <a:pt x="0" y="903678"/>
                  <a:pt x="0" y="582160"/>
                </a:cubicBezTo>
                <a:cubicBezTo>
                  <a:pt x="0" y="260642"/>
                  <a:pt x="261733" y="0"/>
                  <a:pt x="58459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CBD43C79-156E-38F2-4B19-EE94E4AA4EFE}"/>
              </a:ext>
            </a:extLst>
          </p:cNvPr>
          <p:cNvSpPr>
            <a:spLocks noGrp="1"/>
          </p:cNvSpPr>
          <p:nvPr userDrawn="1">
            <p:ph type="pic" sz="quarter" idx="14"/>
          </p:nvPr>
        </p:nvSpPr>
        <p:spPr>
          <a:xfrm>
            <a:off x="1783199" y="528294"/>
            <a:ext cx="1169192" cy="1164320"/>
          </a:xfrm>
          <a:custGeom>
            <a:avLst/>
            <a:gdLst>
              <a:gd name="connsiteX0" fmla="*/ 584596 w 1169192"/>
              <a:gd name="connsiteY0" fmla="*/ 0 h 1164320"/>
              <a:gd name="connsiteX1" fmla="*/ 1169192 w 1169192"/>
              <a:gd name="connsiteY1" fmla="*/ 582160 h 1164320"/>
              <a:gd name="connsiteX2" fmla="*/ 584596 w 1169192"/>
              <a:gd name="connsiteY2" fmla="*/ 1164320 h 1164320"/>
              <a:gd name="connsiteX3" fmla="*/ 0 w 1169192"/>
              <a:gd name="connsiteY3" fmla="*/ 582160 h 1164320"/>
              <a:gd name="connsiteX4" fmla="*/ 584596 w 1169192"/>
              <a:gd name="connsiteY4" fmla="*/ 0 h 116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192" h="1164320">
                <a:moveTo>
                  <a:pt x="584596" y="0"/>
                </a:moveTo>
                <a:cubicBezTo>
                  <a:pt x="907459" y="0"/>
                  <a:pt x="1169192" y="260642"/>
                  <a:pt x="1169192" y="582160"/>
                </a:cubicBezTo>
                <a:cubicBezTo>
                  <a:pt x="1169192" y="903678"/>
                  <a:pt x="907459" y="1164320"/>
                  <a:pt x="584596" y="1164320"/>
                </a:cubicBezTo>
                <a:cubicBezTo>
                  <a:pt x="261733" y="1164320"/>
                  <a:pt x="0" y="903678"/>
                  <a:pt x="0" y="582160"/>
                </a:cubicBezTo>
                <a:cubicBezTo>
                  <a:pt x="0" y="260642"/>
                  <a:pt x="261733" y="0"/>
                  <a:pt x="58459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45" name="Text Placeholder 94">
            <a:extLst>
              <a:ext uri="{FF2B5EF4-FFF2-40B4-BE49-F238E27FC236}">
                <a16:creationId xmlns:a16="http://schemas.microsoft.com/office/drawing/2014/main" id="{3671BEE6-2A6B-9AE0-A012-DF3BDC28FBF9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1141271" y="1712912"/>
            <a:ext cx="2465387" cy="36963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6" name="Text Placeholder 94">
            <a:extLst>
              <a:ext uri="{FF2B5EF4-FFF2-40B4-BE49-F238E27FC236}">
                <a16:creationId xmlns:a16="http://schemas.microsoft.com/office/drawing/2014/main" id="{3F033AD0-0CBA-C4E1-2FBB-D50F268FFC65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3942216" y="1705314"/>
            <a:ext cx="2465387" cy="37194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7" name="Text Placeholder 94">
            <a:extLst>
              <a:ext uri="{FF2B5EF4-FFF2-40B4-BE49-F238E27FC236}">
                <a16:creationId xmlns:a16="http://schemas.microsoft.com/office/drawing/2014/main" id="{EA4C0827-1AB3-F087-9F74-8DD6750413CA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6725205" y="1705314"/>
            <a:ext cx="2465387" cy="37194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8" name="Text Placeholder 94">
            <a:extLst>
              <a:ext uri="{FF2B5EF4-FFF2-40B4-BE49-F238E27FC236}">
                <a16:creationId xmlns:a16="http://schemas.microsoft.com/office/drawing/2014/main" id="{798CB121-C9F2-0DB7-B62A-A4AEA893BC75}"/>
              </a:ext>
            </a:extLst>
          </p:cNvPr>
          <p:cNvSpPr>
            <a:spLocks noGrp="1"/>
          </p:cNvSpPr>
          <p:nvPr userDrawn="1">
            <p:ph type="body" sz="quarter" idx="18"/>
          </p:nvPr>
        </p:nvSpPr>
        <p:spPr>
          <a:xfrm>
            <a:off x="9543722" y="1705314"/>
            <a:ext cx="2465387" cy="37194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1692331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ig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C4F56-EDA1-47DA-A21E-73E1F5F060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B3AC0424-E68C-694C-D653-7434D8BAC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1287" y="6400615"/>
            <a:ext cx="548640" cy="457200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4" name="Pentagon 38">
            <a:extLst>
              <a:ext uri="{FF2B5EF4-FFF2-40B4-BE49-F238E27FC236}">
                <a16:creationId xmlns:a16="http://schemas.microsoft.com/office/drawing/2014/main" id="{BB868E3F-C88F-3818-F9D9-F930A41217E6}"/>
              </a:ext>
            </a:extLst>
          </p:cNvPr>
          <p:cNvSpPr/>
          <p:nvPr userDrawn="1"/>
        </p:nvSpPr>
        <p:spPr>
          <a:xfrm rot="5400000">
            <a:off x="1053928" y="2386892"/>
            <a:ext cx="3773714" cy="2518227"/>
          </a:xfrm>
          <a:prstGeom prst="homePlate">
            <a:avLst>
              <a:gd name="adj" fmla="val 22334"/>
            </a:avLst>
          </a:prstGeom>
          <a:noFill/>
          <a:ln w="38100">
            <a:solidFill>
              <a:srgbClr val="1254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entagon 7">
            <a:extLst>
              <a:ext uri="{FF2B5EF4-FFF2-40B4-BE49-F238E27FC236}">
                <a16:creationId xmlns:a16="http://schemas.microsoft.com/office/drawing/2014/main" id="{850AF201-96A0-1B76-1992-FAE68D26746A}"/>
              </a:ext>
            </a:extLst>
          </p:cNvPr>
          <p:cNvSpPr/>
          <p:nvPr userDrawn="1"/>
        </p:nvSpPr>
        <p:spPr>
          <a:xfrm rot="5400000">
            <a:off x="930556" y="2234492"/>
            <a:ext cx="3773714" cy="2518227"/>
          </a:xfrm>
          <a:prstGeom prst="homePlate">
            <a:avLst>
              <a:gd name="adj" fmla="val 22334"/>
            </a:avLst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61F3E5-8952-71A2-0921-8B30043A51AF}"/>
              </a:ext>
            </a:extLst>
          </p:cNvPr>
          <p:cNvSpPr/>
          <p:nvPr userDrawn="1"/>
        </p:nvSpPr>
        <p:spPr>
          <a:xfrm rot="2700000">
            <a:off x="2277545" y="1047947"/>
            <a:ext cx="1117600" cy="1117600"/>
          </a:xfrm>
          <a:prstGeom prst="rect">
            <a:avLst/>
          </a:prstGeom>
          <a:solidFill>
            <a:srgbClr val="125413"/>
          </a:solidFill>
          <a:ln w="38100"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D317A121-7A26-F5F6-283D-E19954204B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58926" y="2479872"/>
            <a:ext cx="2517602" cy="23479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Pentagon 41">
            <a:extLst>
              <a:ext uri="{FF2B5EF4-FFF2-40B4-BE49-F238E27FC236}">
                <a16:creationId xmlns:a16="http://schemas.microsoft.com/office/drawing/2014/main" id="{699E390C-246B-F0D4-7567-47EC4AD93CB7}"/>
              </a:ext>
            </a:extLst>
          </p:cNvPr>
          <p:cNvSpPr/>
          <p:nvPr userDrawn="1"/>
        </p:nvSpPr>
        <p:spPr>
          <a:xfrm rot="5400000">
            <a:off x="8277735" y="2409204"/>
            <a:ext cx="3773714" cy="2518227"/>
          </a:xfrm>
          <a:prstGeom prst="homePlate">
            <a:avLst>
              <a:gd name="adj" fmla="val 22334"/>
            </a:avLst>
          </a:prstGeom>
          <a:noFill/>
          <a:ln w="38100">
            <a:solidFill>
              <a:srgbClr val="1254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entagon 42">
            <a:extLst>
              <a:ext uri="{FF2B5EF4-FFF2-40B4-BE49-F238E27FC236}">
                <a16:creationId xmlns:a16="http://schemas.microsoft.com/office/drawing/2014/main" id="{9484EE1C-E89E-A18E-291A-458285867044}"/>
              </a:ext>
            </a:extLst>
          </p:cNvPr>
          <p:cNvSpPr/>
          <p:nvPr userDrawn="1"/>
        </p:nvSpPr>
        <p:spPr>
          <a:xfrm rot="5400000">
            <a:off x="8154363" y="2256804"/>
            <a:ext cx="3773714" cy="2518227"/>
          </a:xfrm>
          <a:prstGeom prst="homePlate">
            <a:avLst>
              <a:gd name="adj" fmla="val 22334"/>
            </a:avLst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B3B5E0-EFEE-89C9-D5AD-B68DE288E76B}"/>
              </a:ext>
            </a:extLst>
          </p:cNvPr>
          <p:cNvSpPr/>
          <p:nvPr userDrawn="1"/>
        </p:nvSpPr>
        <p:spPr>
          <a:xfrm rot="2700000">
            <a:off x="9501352" y="1070259"/>
            <a:ext cx="1117600" cy="1117600"/>
          </a:xfrm>
          <a:prstGeom prst="rect">
            <a:avLst/>
          </a:prstGeom>
          <a:solidFill>
            <a:srgbClr val="125413"/>
          </a:solidFill>
          <a:ln w="38100"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0E4118D-5C80-D688-ABCF-068AE5AD64C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82733" y="2502184"/>
            <a:ext cx="2517602" cy="23479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Pentagon 46">
            <a:extLst>
              <a:ext uri="{FF2B5EF4-FFF2-40B4-BE49-F238E27FC236}">
                <a16:creationId xmlns:a16="http://schemas.microsoft.com/office/drawing/2014/main" id="{AC5B659E-2A25-BE8E-8A8C-FC2E8B0E63B6}"/>
              </a:ext>
            </a:extLst>
          </p:cNvPr>
          <p:cNvSpPr/>
          <p:nvPr userDrawn="1"/>
        </p:nvSpPr>
        <p:spPr>
          <a:xfrm rot="5400000">
            <a:off x="4620913" y="2409205"/>
            <a:ext cx="3773714" cy="2518227"/>
          </a:xfrm>
          <a:prstGeom prst="homePlate">
            <a:avLst>
              <a:gd name="adj" fmla="val 22334"/>
            </a:avLst>
          </a:prstGeom>
          <a:noFill/>
          <a:ln w="38100">
            <a:solidFill>
              <a:srgbClr val="1254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entagon 47">
            <a:extLst>
              <a:ext uri="{FF2B5EF4-FFF2-40B4-BE49-F238E27FC236}">
                <a16:creationId xmlns:a16="http://schemas.microsoft.com/office/drawing/2014/main" id="{3212686A-DBA1-3FBD-1CCF-B9A620ED1BEB}"/>
              </a:ext>
            </a:extLst>
          </p:cNvPr>
          <p:cNvSpPr/>
          <p:nvPr userDrawn="1"/>
        </p:nvSpPr>
        <p:spPr>
          <a:xfrm rot="5400000">
            <a:off x="4497541" y="2256805"/>
            <a:ext cx="3773714" cy="2518227"/>
          </a:xfrm>
          <a:prstGeom prst="homePlate">
            <a:avLst>
              <a:gd name="adj" fmla="val 22334"/>
            </a:avLst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3A9309A-7AF4-6342-199E-4F4AC2AAB009}"/>
              </a:ext>
            </a:extLst>
          </p:cNvPr>
          <p:cNvSpPr/>
          <p:nvPr userDrawn="1"/>
        </p:nvSpPr>
        <p:spPr>
          <a:xfrm rot="2700000">
            <a:off x="5844530" y="1070260"/>
            <a:ext cx="1117600" cy="1117600"/>
          </a:xfrm>
          <a:prstGeom prst="rect">
            <a:avLst/>
          </a:prstGeom>
          <a:solidFill>
            <a:srgbClr val="125413"/>
          </a:solidFill>
          <a:ln w="38100"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F5E7B0A6-A0B3-A06D-204F-5F1103D6D3D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25911" y="2502185"/>
            <a:ext cx="2517602" cy="23479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Freeform 40">
            <a:extLst>
              <a:ext uri="{FF2B5EF4-FFF2-40B4-BE49-F238E27FC236}">
                <a16:creationId xmlns:a16="http://schemas.microsoft.com/office/drawing/2014/main" id="{4CA39106-3F29-FC27-8B1B-1C7DB8D5416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073275" y="838794"/>
            <a:ext cx="1526380" cy="1526380"/>
          </a:xfrm>
          <a:custGeom>
            <a:avLst/>
            <a:gdLst>
              <a:gd name="connsiteX0" fmla="*/ 763588 w 1526380"/>
              <a:gd name="connsiteY0" fmla="*/ 0 h 1526380"/>
              <a:gd name="connsiteX1" fmla="*/ 1526380 w 1526380"/>
              <a:gd name="connsiteY1" fmla="*/ 762793 h 1526380"/>
              <a:gd name="connsiteX2" fmla="*/ 762793 w 1526380"/>
              <a:gd name="connsiteY2" fmla="*/ 1526380 h 1526380"/>
              <a:gd name="connsiteX3" fmla="*/ 0 w 1526380"/>
              <a:gd name="connsiteY3" fmla="*/ 763588 h 1526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80" h="1526380">
                <a:moveTo>
                  <a:pt x="763588" y="0"/>
                </a:moveTo>
                <a:lnTo>
                  <a:pt x="1526380" y="762793"/>
                </a:lnTo>
                <a:lnTo>
                  <a:pt x="762793" y="1526380"/>
                </a:lnTo>
                <a:lnTo>
                  <a:pt x="0" y="76358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 rtl="0">
              <a:buNone/>
              <a:defRPr sz="1800"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21" name="Freeform 44">
            <a:extLst>
              <a:ext uri="{FF2B5EF4-FFF2-40B4-BE49-F238E27FC236}">
                <a16:creationId xmlns:a16="http://schemas.microsoft.com/office/drawing/2014/main" id="{6AD2EEFE-931E-3F53-5F50-263C006AF70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297082" y="861106"/>
            <a:ext cx="1526380" cy="1526380"/>
          </a:xfrm>
          <a:custGeom>
            <a:avLst/>
            <a:gdLst>
              <a:gd name="connsiteX0" fmla="*/ 763588 w 1526380"/>
              <a:gd name="connsiteY0" fmla="*/ 0 h 1526380"/>
              <a:gd name="connsiteX1" fmla="*/ 1526380 w 1526380"/>
              <a:gd name="connsiteY1" fmla="*/ 762793 h 1526380"/>
              <a:gd name="connsiteX2" fmla="*/ 762793 w 1526380"/>
              <a:gd name="connsiteY2" fmla="*/ 1526380 h 1526380"/>
              <a:gd name="connsiteX3" fmla="*/ 0 w 1526380"/>
              <a:gd name="connsiteY3" fmla="*/ 763588 h 1526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80" h="1526380">
                <a:moveTo>
                  <a:pt x="763588" y="0"/>
                </a:moveTo>
                <a:lnTo>
                  <a:pt x="1526380" y="762793"/>
                </a:lnTo>
                <a:lnTo>
                  <a:pt x="762793" y="1526380"/>
                </a:lnTo>
                <a:lnTo>
                  <a:pt x="0" y="76358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 rtl="0">
              <a:buNone/>
              <a:defRPr sz="1800"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22" name="Freeform 49">
            <a:extLst>
              <a:ext uri="{FF2B5EF4-FFF2-40B4-BE49-F238E27FC236}">
                <a16:creationId xmlns:a16="http://schemas.microsoft.com/office/drawing/2014/main" id="{532ED610-9145-D8EC-7539-4B2D63D3F8E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640260" y="861107"/>
            <a:ext cx="1526380" cy="1526380"/>
          </a:xfrm>
          <a:custGeom>
            <a:avLst/>
            <a:gdLst>
              <a:gd name="connsiteX0" fmla="*/ 763588 w 1526380"/>
              <a:gd name="connsiteY0" fmla="*/ 0 h 1526380"/>
              <a:gd name="connsiteX1" fmla="*/ 1526380 w 1526380"/>
              <a:gd name="connsiteY1" fmla="*/ 762793 h 1526380"/>
              <a:gd name="connsiteX2" fmla="*/ 762793 w 1526380"/>
              <a:gd name="connsiteY2" fmla="*/ 1526380 h 1526380"/>
              <a:gd name="connsiteX3" fmla="*/ 0 w 1526380"/>
              <a:gd name="connsiteY3" fmla="*/ 763588 h 1526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80" h="1526380">
                <a:moveTo>
                  <a:pt x="763588" y="0"/>
                </a:moveTo>
                <a:lnTo>
                  <a:pt x="1526380" y="762793"/>
                </a:lnTo>
                <a:lnTo>
                  <a:pt x="762793" y="1526380"/>
                </a:lnTo>
                <a:lnTo>
                  <a:pt x="0" y="76358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 rtl="0">
              <a:buNone/>
              <a:defRPr sz="1800"/>
            </a:lvl1pPr>
          </a:lstStyle>
          <a:p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0655479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ig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C4F56-EDA1-47DA-A21E-73E1F5F060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874761E-A16F-47E5-89FC-C28D33D573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3040" y="640080"/>
            <a:ext cx="10058400" cy="402336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Texts or quotation</a:t>
            </a:r>
            <a:endParaRPr lang="id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3661C58-B01B-4C67-AEFA-FB08000B5B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35040" y="5120640"/>
            <a:ext cx="5669280" cy="548640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Ending text</a:t>
            </a:r>
            <a:endParaRPr lang="id-ID"/>
          </a:p>
        </p:txBody>
      </p:sp>
      <p:sp>
        <p:nvSpPr>
          <p:cNvPr id="9" name="Half Frame 8">
            <a:extLst>
              <a:ext uri="{FF2B5EF4-FFF2-40B4-BE49-F238E27FC236}">
                <a16:creationId xmlns:a16="http://schemas.microsoft.com/office/drawing/2014/main" id="{EF38E67D-3712-439B-9EA0-B9242B85AA47}"/>
              </a:ext>
            </a:extLst>
          </p:cNvPr>
          <p:cNvSpPr/>
          <p:nvPr userDrawn="1"/>
        </p:nvSpPr>
        <p:spPr>
          <a:xfrm>
            <a:off x="1280160" y="457200"/>
            <a:ext cx="457200" cy="457200"/>
          </a:xfrm>
          <a:prstGeom prst="halfFrame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0" name="Half Frame 9">
            <a:extLst>
              <a:ext uri="{FF2B5EF4-FFF2-40B4-BE49-F238E27FC236}">
                <a16:creationId xmlns:a16="http://schemas.microsoft.com/office/drawing/2014/main" id="{EF72F2AA-3AB4-4C69-9577-3D11747CFE74}"/>
              </a:ext>
            </a:extLst>
          </p:cNvPr>
          <p:cNvSpPr/>
          <p:nvPr userDrawn="1"/>
        </p:nvSpPr>
        <p:spPr>
          <a:xfrm rot="10800000">
            <a:off x="11247120" y="4389120"/>
            <a:ext cx="457200" cy="457200"/>
          </a:xfrm>
          <a:prstGeom prst="halfFrame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B3AC0424-E68C-694C-D653-7434D8BAC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1287" y="6400615"/>
            <a:ext cx="548640" cy="457200"/>
          </a:xfrm>
          <a:prstGeom prst="rect">
            <a:avLst/>
          </a:prstGeom>
        </p:spPr>
        <p:txBody>
          <a:bodyPr/>
          <a:lstStyle/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76674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1 - Alternatif 1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7127F67E-877A-4A5D-9510-D67A00237FB9}"/>
              </a:ext>
            </a:extLst>
          </p:cNvPr>
          <p:cNvSpPr/>
          <p:nvPr userDrawn="1"/>
        </p:nvSpPr>
        <p:spPr>
          <a:xfrm>
            <a:off x="6492240" y="4846320"/>
            <a:ext cx="5029200" cy="1371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E87F28-61B2-4E69-B1BA-01B9A136DD1A}"/>
              </a:ext>
            </a:extLst>
          </p:cNvPr>
          <p:cNvSpPr/>
          <p:nvPr userDrawn="1"/>
        </p:nvSpPr>
        <p:spPr>
          <a:xfrm>
            <a:off x="6492240" y="457200"/>
            <a:ext cx="5029200" cy="429768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3E2C4E-9DB5-43FE-BEEA-8AE928A61B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320" y="731520"/>
            <a:ext cx="6044071" cy="39417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42948C5-CE7C-472A-AD49-3F0F781A54D4}"/>
              </a:ext>
            </a:extLst>
          </p:cNvPr>
          <p:cNvSpPr txBox="1"/>
          <p:nvPr userDrawn="1"/>
        </p:nvSpPr>
        <p:spPr>
          <a:xfrm>
            <a:off x="548640" y="4754880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 YARSI Kav.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Jend. Suprapto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 Putih, Jakarta Pusat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3EA44D5-CAE2-48FB-A607-220F2C8877BF}"/>
              </a:ext>
            </a:extLst>
          </p:cNvPr>
          <p:cNvSpPr txBox="1"/>
          <p:nvPr userDrawn="1"/>
        </p:nvSpPr>
        <p:spPr>
          <a:xfrm>
            <a:off x="914400" y="6217920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6E9E4B9-A4F8-49C3-87C8-CC0E40CC029F}"/>
              </a:ext>
            </a:extLst>
          </p:cNvPr>
          <p:cNvSpPr txBox="1"/>
          <p:nvPr userDrawn="1"/>
        </p:nvSpPr>
        <p:spPr>
          <a:xfrm>
            <a:off x="3383280" y="5486400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938AFD5-D885-4322-91BA-FC530FB388F0}"/>
              </a:ext>
            </a:extLst>
          </p:cNvPr>
          <p:cNvSpPr txBox="1"/>
          <p:nvPr userDrawn="1"/>
        </p:nvSpPr>
        <p:spPr>
          <a:xfrm>
            <a:off x="3383280" y="5166360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FDE28BF-EF5C-4A12-B56C-29E2A7C92118}"/>
              </a:ext>
            </a:extLst>
          </p:cNvPr>
          <p:cNvSpPr txBox="1"/>
          <p:nvPr userDrawn="1"/>
        </p:nvSpPr>
        <p:spPr>
          <a:xfrm>
            <a:off x="3383280" y="4846320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69460DA6-65BA-476A-A6D3-F6B4692F784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" y="6217920"/>
            <a:ext cx="276431" cy="27432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D9AECAD-BC59-4699-B56E-A9EAEF02704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0" y="5486400"/>
            <a:ext cx="278573" cy="27432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1A311C3-272A-4584-8259-E1551EC01E7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0" y="5166360"/>
            <a:ext cx="275524" cy="27432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73A0C059-5E40-4113-9B2B-AC54B89CD66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0" y="4846320"/>
            <a:ext cx="274320" cy="27432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DBF9EC82-BC3D-4E3C-8BF5-7F9414D353A8}"/>
              </a:ext>
            </a:extLst>
          </p:cNvPr>
          <p:cNvSpPr txBox="1"/>
          <p:nvPr userDrawn="1"/>
        </p:nvSpPr>
        <p:spPr>
          <a:xfrm>
            <a:off x="3383280" y="5806440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BB32EF71-76AD-4CA8-8E7A-512719699F6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8960" y="5806440"/>
            <a:ext cx="274320" cy="27432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8217DF1-5110-4B53-81E1-5ED0D08800CA}"/>
              </a:ext>
            </a:extLst>
          </p:cNvPr>
          <p:cNvSpPr txBox="1"/>
          <p:nvPr userDrawn="1"/>
        </p:nvSpPr>
        <p:spPr>
          <a:xfrm>
            <a:off x="6492240" y="457200"/>
            <a:ext cx="5303520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="1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Program Studi</a:t>
            </a:r>
            <a:endParaRPr lang="id-ID" sz="1400" b="1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159FC98-DA81-4298-ABA7-59C13B9DE169}"/>
              </a:ext>
            </a:extLst>
          </p:cNvPr>
          <p:cNvSpPr txBox="1"/>
          <p:nvPr userDrawn="1"/>
        </p:nvSpPr>
        <p:spPr>
          <a:xfrm>
            <a:off x="6492240" y="4937760"/>
            <a:ext cx="5303520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 Penelitian</a:t>
            </a:r>
            <a:endParaRPr lang="id-ID" sz="1400" b="1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C77A346-EEEB-432D-A833-2856DD41F44B}"/>
              </a:ext>
            </a:extLst>
          </p:cNvPr>
          <p:cNvSpPr txBox="1"/>
          <p:nvPr userDrawn="1"/>
        </p:nvSpPr>
        <p:spPr>
          <a:xfrm>
            <a:off x="6675120" y="731520"/>
            <a:ext cx="4754880" cy="4023361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b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Pendidikan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14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Spesialis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4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Keluarga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Layanan Primer</a:t>
            </a:r>
            <a:endParaRPr lang="en-US" sz="14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Gigi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Pendidikan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endParaRPr lang="en-US" sz="1400" baseline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Teknologi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Teknik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Informatika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Perpustakaan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Sains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endParaRPr lang="en-US" sz="1400" baseline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endParaRPr lang="en-US" sz="1400" baseline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b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endParaRPr lang="en-US" sz="1400" baseline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endParaRPr lang="en-US" sz="1400" baseline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indent="-3429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Sekolah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Pascasarjana</a:t>
            </a:r>
            <a:b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Magister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Manajemen, Magister Biomedis, Magister Kenotariatan, Magister 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Administrasi </a:t>
            </a: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Rumah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Sakit, &amp; 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Doktoral Biomedis.</a:t>
            </a:r>
            <a:endParaRPr lang="id-ID" sz="14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0FB607D-2EF0-468F-9D4C-609758EF9239}"/>
              </a:ext>
            </a:extLst>
          </p:cNvPr>
          <p:cNvSpPr txBox="1"/>
          <p:nvPr userDrawn="1"/>
        </p:nvSpPr>
        <p:spPr>
          <a:xfrm>
            <a:off x="6675120" y="5303520"/>
            <a:ext cx="5120640" cy="1005840"/>
          </a:xfrm>
          <a:prstGeom prst="rect">
            <a:avLst/>
          </a:prstGeom>
          <a:noFill/>
        </p:spPr>
        <p:txBody>
          <a:bodyPr wrap="square" numCol="2" rtlCol="0">
            <a:normAutofit/>
          </a:bodyPr>
          <a:lstStyle/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Genetik/Genomik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E-Health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Halal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Sel Punca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Herbal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Telomer</a:t>
            </a:r>
            <a:endParaRPr lang="id-ID" sz="14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4" descr="A picture containing clock&#10;&#10;Description automatically generated">
            <a:extLst>
              <a:ext uri="{FF2B5EF4-FFF2-40B4-BE49-F238E27FC236}">
                <a16:creationId xmlns:a16="http://schemas.microsoft.com/office/drawing/2014/main" id="{1501A789-4936-4B5B-BBD6-1167B3CC381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0" y="295575"/>
            <a:ext cx="1392146" cy="376507"/>
          </a:xfrm>
          <a:prstGeom prst="rect">
            <a:avLst/>
          </a:prstGeom>
        </p:spPr>
      </p:pic>
      <p:pic>
        <p:nvPicPr>
          <p:cNvPr id="26" name="Picture 25" descr="Logo&#10;&#10;Description automatically generated">
            <a:extLst>
              <a:ext uri="{FF2B5EF4-FFF2-40B4-BE49-F238E27FC236}">
                <a16:creationId xmlns:a16="http://schemas.microsoft.com/office/drawing/2014/main" id="{D08FD37A-1C7F-6852-ADD5-C754974FAD34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157" y="254008"/>
            <a:ext cx="1009396" cy="427017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C5892F53-71A1-0899-C71A-1A85C640EA1C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49644" y="214564"/>
            <a:ext cx="501440" cy="50144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78B508A7-ED72-2728-BA15-CC7FEBE6258A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891541" y="104934"/>
            <a:ext cx="1358957" cy="714029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079" y="243395"/>
            <a:ext cx="473473" cy="473473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785" y="243395"/>
            <a:ext cx="457118" cy="45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021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6" grpId="0" animBg="1"/>
      <p:bldP spid="30" grpId="0"/>
      <p:bldP spid="31" grpId="0"/>
      <p:bldP spid="32" grpId="0"/>
      <p:bldP spid="33" grpId="0"/>
      <p:bldP spid="34" grpId="0"/>
      <p:bldP spid="39" grpId="0"/>
      <p:bldP spid="41" grpId="0"/>
      <p:bldP spid="42" grpId="0"/>
      <p:bldP spid="43" grpId="0"/>
      <p:bldP spid="44" grpId="0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1 - Alternatif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7127F67E-877A-4A5D-9510-D67A00237FB9}"/>
              </a:ext>
            </a:extLst>
          </p:cNvPr>
          <p:cNvSpPr/>
          <p:nvPr userDrawn="1"/>
        </p:nvSpPr>
        <p:spPr>
          <a:xfrm>
            <a:off x="1291090" y="5006787"/>
            <a:ext cx="4545373" cy="12481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E87F28-61B2-4E69-B1BA-01B9A136DD1A}"/>
              </a:ext>
            </a:extLst>
          </p:cNvPr>
          <p:cNvSpPr/>
          <p:nvPr userDrawn="1"/>
        </p:nvSpPr>
        <p:spPr>
          <a:xfrm>
            <a:off x="6949845" y="284672"/>
            <a:ext cx="4739352" cy="612648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3E2C4E-9DB5-43FE-BEEA-8AE928A61B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410" y="718972"/>
            <a:ext cx="6811418" cy="44422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8217DF1-5110-4B53-81E1-5ED0D08800CA}"/>
              </a:ext>
            </a:extLst>
          </p:cNvPr>
          <p:cNvSpPr txBox="1"/>
          <p:nvPr userDrawn="1"/>
        </p:nvSpPr>
        <p:spPr>
          <a:xfrm>
            <a:off x="6985213" y="307114"/>
            <a:ext cx="2479232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="1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Program Studi</a:t>
            </a:r>
            <a:endParaRPr lang="id-ID" sz="1400" b="1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159FC98-DA81-4298-ABA7-59C13B9DE169}"/>
              </a:ext>
            </a:extLst>
          </p:cNvPr>
          <p:cNvSpPr txBox="1"/>
          <p:nvPr userDrawn="1"/>
        </p:nvSpPr>
        <p:spPr>
          <a:xfrm>
            <a:off x="1302419" y="5006787"/>
            <a:ext cx="5303520" cy="365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en-US" sz="14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 Penelitian</a:t>
            </a:r>
            <a:endParaRPr lang="id-ID" sz="1400" b="1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C77A346-EEEB-432D-A833-2856DD41F44B}"/>
              </a:ext>
            </a:extLst>
          </p:cNvPr>
          <p:cNvSpPr txBox="1"/>
          <p:nvPr userDrawn="1"/>
        </p:nvSpPr>
        <p:spPr>
          <a:xfrm>
            <a:off x="7055658" y="605574"/>
            <a:ext cx="4480560" cy="5852160"/>
          </a:xfrm>
          <a:prstGeom prst="rect">
            <a:avLst/>
          </a:prstGeom>
          <a:noFill/>
        </p:spPr>
        <p:txBody>
          <a:bodyPr wrap="square" rtlCol="0">
            <a:normAutofit fontScale="92500" lnSpcReduction="10000"/>
          </a:bodyPr>
          <a:lstStyle/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b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</a:t>
            </a:r>
            <a:r>
              <a:rPr lang="en-US" sz="140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Pendidikan</a:t>
            </a: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b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</a:t>
            </a:r>
            <a:r>
              <a:rPr lang="en-US" sz="140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b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Spesialis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Keluarga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>
                <a:solidFill>
                  <a:srgbClr val="D0D0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Layanan Primer</a:t>
            </a:r>
            <a:endParaRPr lang="en-US" sz="140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Gigi</a:t>
            </a:r>
            <a:b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Pendidikan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Gigi</a:t>
            </a:r>
            <a:b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</a:t>
            </a: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Kedokteran</a:t>
            </a: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Gigi</a:t>
            </a:r>
            <a:endParaRPr lang="en-US" sz="1400" baseline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Teknologi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b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Teknik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Informatika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Perpustakaan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Sains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endParaRPr lang="en-US" sz="1400" baseline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b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endParaRPr lang="en-US" sz="1400" baseline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b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</a:t>
            </a:r>
            <a:r>
              <a:rPr lang="en-US" sz="140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endParaRPr lang="en-US" sz="1400" baseline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b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</a:t>
            </a: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endParaRPr lang="en-US" sz="1400" baseline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Sekolah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Pascasarjana</a:t>
            </a:r>
            <a:endParaRPr lang="en-US" sz="1400" baseline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6075" lvl="1" indent="0" algn="l">
              <a:lnSpc>
                <a:spcPct val="130000"/>
              </a:lnSpc>
              <a:buFont typeface="+mj-lt"/>
              <a:buNone/>
            </a:pP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Studi Magister </a:t>
            </a: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endParaRPr lang="en-US" sz="1400" baseline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6075" lvl="1" indent="0" algn="l">
              <a:lnSpc>
                <a:spcPct val="130000"/>
              </a:lnSpc>
              <a:buFont typeface="+mj-lt"/>
              <a:buNone/>
            </a:pP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Magister </a:t>
            </a: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Biomedis</a:t>
            </a:r>
            <a:endParaRPr lang="en-US" sz="1400" baseline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6075" lvl="1" indent="0" algn="l">
              <a:lnSpc>
                <a:spcPct val="130000"/>
              </a:lnSpc>
              <a:buFont typeface="+mj-lt"/>
              <a:buNone/>
            </a:pP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4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Program Studi Magister </a:t>
            </a: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Kenotariatan</a:t>
            </a:r>
            <a:endParaRPr lang="en-US" sz="1400" baseline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6075" lvl="1" indent="0" algn="l">
              <a:lnSpc>
                <a:spcPct val="130000"/>
              </a:lnSpc>
              <a:buFont typeface="+mj-lt"/>
              <a:buNone/>
            </a:pP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Magister </a:t>
            </a: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Administrasi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Rumah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Sakit</a:t>
            </a:r>
          </a:p>
          <a:p>
            <a:pPr marL="346075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Program Studi </a:t>
            </a: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Doktoral</a:t>
            </a:r>
            <a:r>
              <a:rPr lang="en-US" sz="1400" baseline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aseline="0" err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Biomedis</a:t>
            </a:r>
            <a:endParaRPr lang="en-US" sz="1400" baseline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0FB607D-2EF0-468F-9D4C-609758EF9239}"/>
              </a:ext>
            </a:extLst>
          </p:cNvPr>
          <p:cNvSpPr txBox="1"/>
          <p:nvPr userDrawn="1"/>
        </p:nvSpPr>
        <p:spPr>
          <a:xfrm>
            <a:off x="1386960" y="5312691"/>
            <a:ext cx="5117358" cy="1005840"/>
          </a:xfrm>
          <a:prstGeom prst="rect">
            <a:avLst/>
          </a:prstGeom>
          <a:noFill/>
        </p:spPr>
        <p:txBody>
          <a:bodyPr wrap="square" numCol="2" rtlCol="0">
            <a:normAutofit/>
          </a:bodyPr>
          <a:lstStyle/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Genetik/Genomik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E-Health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Halal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Sel Punca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Herbal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sz="14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Telomer</a:t>
            </a:r>
            <a:endParaRPr lang="id-ID" sz="14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 descr="A picture containing clock&#10;&#10;Description automatically generated">
            <a:extLst>
              <a:ext uri="{FF2B5EF4-FFF2-40B4-BE49-F238E27FC236}">
                <a16:creationId xmlns:a16="http://schemas.microsoft.com/office/drawing/2014/main" id="{1501A789-4936-4B5B-BBD6-1167B3CC38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0" y="295575"/>
            <a:ext cx="1392146" cy="376507"/>
          </a:xfrm>
          <a:prstGeom prst="rect">
            <a:avLst/>
          </a:prstGeom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D08FD37A-1C7F-6852-ADD5-C754974FAD3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157" y="254008"/>
            <a:ext cx="1009396" cy="42701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5892F53-71A1-0899-C71A-1A85C640EA1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349644" y="214564"/>
            <a:ext cx="501440" cy="5014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8B508A7-ED72-2728-BA15-CC7FEBE6258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891541" y="104934"/>
            <a:ext cx="1358957" cy="71402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079" y="243395"/>
            <a:ext cx="473473" cy="47347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785" y="243395"/>
            <a:ext cx="457118" cy="45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22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6" grpId="0" animBg="1"/>
      <p:bldP spid="41" grpId="0"/>
      <p:bldP spid="42" grpId="0"/>
      <p:bldP spid="43" grpId="0"/>
      <p:bldP spid="44" grpId="0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310FE83-8F0E-D430-68F2-FE33B89F6119}"/>
              </a:ext>
            </a:extLst>
          </p:cNvPr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BA415D09-7046-A63A-2D53-F63D1CD39411}"/>
              </a:ext>
            </a:extLst>
          </p:cNvPr>
          <p:cNvSpPr/>
          <p:nvPr userDrawn="1"/>
        </p:nvSpPr>
        <p:spPr>
          <a:xfrm rot="10800000">
            <a:off x="6638508" y="-12700"/>
            <a:ext cx="3429001" cy="6858000"/>
          </a:xfrm>
          <a:prstGeom prst="triangl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C204EB-2596-7882-97D2-11E6B8BACB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009" y="0"/>
            <a:ext cx="3843053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467FB62-1D41-E8D7-FE25-AFFDF0552E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011679"/>
            <a:ext cx="658368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97F50A96-2861-C532-FC10-F0B0DBADB2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0080" y="3383280"/>
            <a:ext cx="621792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E0BC38-1749-7B93-514A-243915A1C2CB}"/>
              </a:ext>
            </a:extLst>
          </p:cNvPr>
          <p:cNvSpPr/>
          <p:nvPr userDrawn="1"/>
        </p:nvSpPr>
        <p:spPr>
          <a:xfrm>
            <a:off x="457200" y="3291840"/>
            <a:ext cx="658368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1569FDB-0007-2412-64B0-EC91E7D38CB7}"/>
              </a:ext>
            </a:extLst>
          </p:cNvPr>
          <p:cNvGrpSpPr/>
          <p:nvPr userDrawn="1"/>
        </p:nvGrpSpPr>
        <p:grpSpPr>
          <a:xfrm>
            <a:off x="224020" y="104934"/>
            <a:ext cx="5490883" cy="714029"/>
            <a:chOff x="224020" y="104934"/>
            <a:chExt cx="5490883" cy="714029"/>
          </a:xfrm>
        </p:grpSpPr>
        <p:pic>
          <p:nvPicPr>
            <p:cNvPr id="10" name="Picture 9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3B81CB57-5C75-E5A1-4F40-87E1B6E27B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11" name="Picture 10" descr="Logo&#10;&#10;Description automatically generated">
              <a:extLst>
                <a:ext uri="{FF2B5EF4-FFF2-40B4-BE49-F238E27FC236}">
                  <a16:creationId xmlns:a16="http://schemas.microsoft.com/office/drawing/2014/main" id="{D79A1C0B-B409-62B4-991D-B513AF6BEC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B9788DA-E063-46F8-CA3B-ED20F0384F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564BB04-7195-ADEE-CFC5-390C8C0257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29BCC9F-6CCB-A0D8-EFE0-EF20CE22F3D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E9EF3B2-D512-FC75-543F-0C6AAC23F8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21149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2ABF99-7271-4A69-A2F9-59D5E7E38851}"/>
              </a:ext>
            </a:extLst>
          </p:cNvPr>
          <p:cNvSpPr/>
          <p:nvPr userDrawn="1"/>
        </p:nvSpPr>
        <p:spPr>
          <a:xfrm>
            <a:off x="0" y="-12700"/>
            <a:ext cx="12252960" cy="694944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EC67F28-53EB-A663-A55D-27B2D2E34042}"/>
              </a:ext>
            </a:extLst>
          </p:cNvPr>
          <p:cNvGrpSpPr/>
          <p:nvPr userDrawn="1"/>
        </p:nvGrpSpPr>
        <p:grpSpPr>
          <a:xfrm>
            <a:off x="-2720" y="212486"/>
            <a:ext cx="5967799" cy="667395"/>
            <a:chOff x="-2720" y="212486"/>
            <a:chExt cx="5967799" cy="548641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CCD77FD-1ECE-BEB3-6062-7FBA1D4D40E7}"/>
                </a:ext>
              </a:extLst>
            </p:cNvPr>
            <p:cNvSpPr/>
            <p:nvPr userDrawn="1"/>
          </p:nvSpPr>
          <p:spPr>
            <a:xfrm>
              <a:off x="-2720" y="212487"/>
              <a:ext cx="5669280" cy="548640"/>
            </a:xfrm>
            <a:prstGeom prst="rect">
              <a:avLst/>
            </a:prstGeom>
            <a:solidFill>
              <a:srgbClr val="F0F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48BDBED8-1853-4DD9-97C6-D6652FA0839F}"/>
                </a:ext>
              </a:extLst>
            </p:cNvPr>
            <p:cNvSpPr/>
            <p:nvPr userDrawn="1"/>
          </p:nvSpPr>
          <p:spPr>
            <a:xfrm>
              <a:off x="5416439" y="212486"/>
              <a:ext cx="548640" cy="548640"/>
            </a:xfrm>
            <a:prstGeom prst="ellipse">
              <a:avLst/>
            </a:prstGeom>
            <a:solidFill>
              <a:srgbClr val="F0F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A3C3DFD-E6A7-76FF-934B-23DA684A462D}"/>
              </a:ext>
            </a:extLst>
          </p:cNvPr>
          <p:cNvGrpSpPr/>
          <p:nvPr userDrawn="1"/>
        </p:nvGrpSpPr>
        <p:grpSpPr>
          <a:xfrm>
            <a:off x="315774" y="176468"/>
            <a:ext cx="5490883" cy="714029"/>
            <a:chOff x="224020" y="104934"/>
            <a:chExt cx="5490883" cy="714029"/>
          </a:xfrm>
        </p:grpSpPr>
        <p:pic>
          <p:nvPicPr>
            <p:cNvPr id="15" name="Picture 14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65F26333-EFCB-4903-92A0-C927629FDE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16" name="Picture 15" descr="Logo&#10;&#10;Description automatically generated">
              <a:extLst>
                <a:ext uri="{FF2B5EF4-FFF2-40B4-BE49-F238E27FC236}">
                  <a16:creationId xmlns:a16="http://schemas.microsoft.com/office/drawing/2014/main" id="{A872FB5E-E281-1450-E1BE-B766D936090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13AD938-6B16-AE4A-7F46-C892817011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0A6F286-9BE4-1474-6222-3EBF3018194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CC916BAE-4BDD-ACFC-06C9-66FEEEDA83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03C5EED-B9B4-A8A8-03F8-E80A130D4C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01DF6DD5-FB76-4195-8EA9-FA8F73313B96}"/>
              </a:ext>
            </a:extLst>
          </p:cNvPr>
          <p:cNvSpPr/>
          <p:nvPr userDrawn="1"/>
        </p:nvSpPr>
        <p:spPr>
          <a:xfrm rot="10800000">
            <a:off x="6638508" y="-12700"/>
            <a:ext cx="3429001" cy="6858000"/>
          </a:xfrm>
          <a:prstGeom prst="triangl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4E5FFB-6A82-46C8-BCBB-0776C154C45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009" y="0"/>
            <a:ext cx="384305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61269A-9F2E-444C-AC74-A87431242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011679"/>
            <a:ext cx="6583680" cy="1280160"/>
          </a:xfrm>
        </p:spPr>
        <p:txBody>
          <a:bodyPr anchor="b"/>
          <a:lstStyle>
            <a:lvl1pPr algn="ctr"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466E82-FE1C-4573-B39F-1A8AD9E065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0080" y="3383280"/>
            <a:ext cx="621792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AE83C5-AA3A-4B08-BC5C-D61F9C8705BD}"/>
              </a:ext>
            </a:extLst>
          </p:cNvPr>
          <p:cNvSpPr/>
          <p:nvPr userDrawn="1"/>
        </p:nvSpPr>
        <p:spPr>
          <a:xfrm>
            <a:off x="457200" y="3291840"/>
            <a:ext cx="6583680" cy="466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8544127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3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Chord 10"/>
          <p:cNvSpPr/>
          <p:nvPr userDrawn="1"/>
        </p:nvSpPr>
        <p:spPr>
          <a:xfrm rot="16200000">
            <a:off x="228599" y="-3337560"/>
            <a:ext cx="6217920" cy="6675120"/>
          </a:xfrm>
          <a:prstGeom prst="chord">
            <a:avLst>
              <a:gd name="adj1" fmla="val 5378774"/>
              <a:gd name="adj2" fmla="val 16200000"/>
            </a:avLst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Title 13"/>
          <p:cNvSpPr>
            <a:spLocks noGrp="1"/>
          </p:cNvSpPr>
          <p:nvPr>
            <p:ph type="title" hasCustomPrompt="1"/>
          </p:nvPr>
        </p:nvSpPr>
        <p:spPr>
          <a:xfrm>
            <a:off x="731520" y="361749"/>
            <a:ext cx="5130800" cy="731520"/>
          </a:xfrm>
        </p:spPr>
        <p:txBody>
          <a:bodyPr anchor="b">
            <a:noAutofit/>
          </a:bodyPr>
          <a:lstStyle>
            <a:lvl1pPr algn="ctr">
              <a:defRPr sz="3000" baseline="0"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097280"/>
            <a:ext cx="4605338" cy="736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3AE83C5-AA3A-4B08-BC5C-D61F9C8705BD}"/>
              </a:ext>
            </a:extLst>
          </p:cNvPr>
          <p:cNvSpPr/>
          <p:nvPr userDrawn="1"/>
        </p:nvSpPr>
        <p:spPr>
          <a:xfrm>
            <a:off x="640080" y="1097280"/>
            <a:ext cx="5400000" cy="36000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10242144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4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-2"/>
            <a:ext cx="8442037" cy="6897088"/>
          </a:xfrm>
          <a:prstGeom prst="rect">
            <a:avLst/>
          </a:prstGeom>
        </p:spPr>
      </p:pic>
      <p:sp>
        <p:nvSpPr>
          <p:cNvPr id="3" name="Right Triangle 2"/>
          <p:cNvSpPr/>
          <p:nvPr userDrawn="1"/>
        </p:nvSpPr>
        <p:spPr>
          <a:xfrm rot="10800000" flipH="1">
            <a:off x="-1" y="-1"/>
            <a:ext cx="3039533" cy="5325532"/>
          </a:xfrm>
          <a:prstGeom prst="rtTriangle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Snip Single Corner Rectangle 8"/>
          <p:cNvSpPr/>
          <p:nvPr userDrawn="1"/>
        </p:nvSpPr>
        <p:spPr>
          <a:xfrm flipH="1">
            <a:off x="5019291" y="-1"/>
            <a:ext cx="7204760" cy="68580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Snip Single Corner Rectangle 8"/>
          <p:cNvSpPr/>
          <p:nvPr userDrawn="1"/>
        </p:nvSpPr>
        <p:spPr>
          <a:xfrm flipH="1">
            <a:off x="5019291" y="6400800"/>
            <a:ext cx="7204760" cy="4572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15170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5129046" y="60684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2" name="Parallelogram 21"/>
          <p:cNvSpPr/>
          <p:nvPr userDrawn="1"/>
        </p:nvSpPr>
        <p:spPr>
          <a:xfrm>
            <a:off x="6807269" y="0"/>
            <a:ext cx="980938" cy="1618193"/>
          </a:xfrm>
          <a:custGeom>
            <a:avLst/>
            <a:gdLst>
              <a:gd name="connsiteX0" fmla="*/ 0 w 960594"/>
              <a:gd name="connsiteY0" fmla="*/ 1612901 h 1612901"/>
              <a:gd name="connsiteX1" fmla="*/ 240149 w 960594"/>
              <a:gd name="connsiteY1" fmla="*/ 0 h 1612901"/>
              <a:gd name="connsiteX2" fmla="*/ 960594 w 960594"/>
              <a:gd name="connsiteY2" fmla="*/ 0 h 1612901"/>
              <a:gd name="connsiteX3" fmla="*/ 720446 w 960594"/>
              <a:gd name="connsiteY3" fmla="*/ 1612901 h 1612901"/>
              <a:gd name="connsiteX4" fmla="*/ 0 w 960594"/>
              <a:gd name="connsiteY4" fmla="*/ 1612901 h 1612901"/>
              <a:gd name="connsiteX0" fmla="*/ 0 w 960594"/>
              <a:gd name="connsiteY0" fmla="*/ 1619251 h 1619251"/>
              <a:gd name="connsiteX1" fmla="*/ 373499 w 960594"/>
              <a:gd name="connsiteY1" fmla="*/ 0 h 1619251"/>
              <a:gd name="connsiteX2" fmla="*/ 960594 w 960594"/>
              <a:gd name="connsiteY2" fmla="*/ 6350 h 1619251"/>
              <a:gd name="connsiteX3" fmla="*/ 720446 w 960594"/>
              <a:gd name="connsiteY3" fmla="*/ 1619251 h 1619251"/>
              <a:gd name="connsiteX4" fmla="*/ 0 w 960594"/>
              <a:gd name="connsiteY4" fmla="*/ 1619251 h 1619251"/>
              <a:gd name="connsiteX0" fmla="*/ 0 w 1119344"/>
              <a:gd name="connsiteY0" fmla="*/ 1617134 h 1619251"/>
              <a:gd name="connsiteX1" fmla="*/ 532249 w 1119344"/>
              <a:gd name="connsiteY1" fmla="*/ 0 h 1619251"/>
              <a:gd name="connsiteX2" fmla="*/ 1119344 w 1119344"/>
              <a:gd name="connsiteY2" fmla="*/ 6350 h 1619251"/>
              <a:gd name="connsiteX3" fmla="*/ 879196 w 1119344"/>
              <a:gd name="connsiteY3" fmla="*/ 1619251 h 1619251"/>
              <a:gd name="connsiteX4" fmla="*/ 0 w 1119344"/>
              <a:gd name="connsiteY4" fmla="*/ 1617134 h 1619251"/>
              <a:gd name="connsiteX0" fmla="*/ 0 w 1119344"/>
              <a:gd name="connsiteY0" fmla="*/ 1617134 h 1617134"/>
              <a:gd name="connsiteX1" fmla="*/ 532249 w 1119344"/>
              <a:gd name="connsiteY1" fmla="*/ 0 h 1617134"/>
              <a:gd name="connsiteX2" fmla="*/ 1119344 w 1119344"/>
              <a:gd name="connsiteY2" fmla="*/ 6350 h 1617134"/>
              <a:gd name="connsiteX3" fmla="*/ 561696 w 1119344"/>
              <a:gd name="connsiteY3" fmla="*/ 1610785 h 1617134"/>
              <a:gd name="connsiteX4" fmla="*/ 0 w 1119344"/>
              <a:gd name="connsiteY4" fmla="*/ 1617134 h 1617134"/>
              <a:gd name="connsiteX0" fmla="*/ 0 w 1119344"/>
              <a:gd name="connsiteY0" fmla="*/ 1617134 h 1621368"/>
              <a:gd name="connsiteX1" fmla="*/ 532249 w 1119344"/>
              <a:gd name="connsiteY1" fmla="*/ 0 h 1621368"/>
              <a:gd name="connsiteX2" fmla="*/ 1119344 w 1119344"/>
              <a:gd name="connsiteY2" fmla="*/ 6350 h 1621368"/>
              <a:gd name="connsiteX3" fmla="*/ 561696 w 1119344"/>
              <a:gd name="connsiteY3" fmla="*/ 1621368 h 1621368"/>
              <a:gd name="connsiteX4" fmla="*/ 0 w 1119344"/>
              <a:gd name="connsiteY4" fmla="*/ 1617134 h 1621368"/>
              <a:gd name="connsiteX0" fmla="*/ 0 w 1077011"/>
              <a:gd name="connsiteY0" fmla="*/ 1617134 h 1621368"/>
              <a:gd name="connsiteX1" fmla="*/ 532249 w 1077011"/>
              <a:gd name="connsiteY1" fmla="*/ 0 h 1621368"/>
              <a:gd name="connsiteX2" fmla="*/ 1077011 w 1077011"/>
              <a:gd name="connsiteY2" fmla="*/ 10584 h 1621368"/>
              <a:gd name="connsiteX3" fmla="*/ 561696 w 1077011"/>
              <a:gd name="connsiteY3" fmla="*/ 1621368 h 1621368"/>
              <a:gd name="connsiteX4" fmla="*/ 0 w 1077011"/>
              <a:gd name="connsiteY4" fmla="*/ 1617134 h 1621368"/>
              <a:gd name="connsiteX0" fmla="*/ 0 w 1077011"/>
              <a:gd name="connsiteY0" fmla="*/ 1617134 h 1621368"/>
              <a:gd name="connsiteX1" fmla="*/ 532249 w 1077011"/>
              <a:gd name="connsiteY1" fmla="*/ 0 h 1621368"/>
              <a:gd name="connsiteX2" fmla="*/ 1077011 w 1077011"/>
              <a:gd name="connsiteY2" fmla="*/ 8467 h 1621368"/>
              <a:gd name="connsiteX3" fmla="*/ 561696 w 1077011"/>
              <a:gd name="connsiteY3" fmla="*/ 1621368 h 1621368"/>
              <a:gd name="connsiteX4" fmla="*/ 0 w 1077011"/>
              <a:gd name="connsiteY4" fmla="*/ 1617134 h 1621368"/>
              <a:gd name="connsiteX0" fmla="*/ 0 w 1077011"/>
              <a:gd name="connsiteY0" fmla="*/ 1617134 h 1621368"/>
              <a:gd name="connsiteX1" fmla="*/ 532249 w 1077011"/>
              <a:gd name="connsiteY1" fmla="*/ 0 h 1621368"/>
              <a:gd name="connsiteX2" fmla="*/ 1077011 w 1077011"/>
              <a:gd name="connsiteY2" fmla="*/ 6351 h 1621368"/>
              <a:gd name="connsiteX3" fmla="*/ 561696 w 1077011"/>
              <a:gd name="connsiteY3" fmla="*/ 1621368 h 1621368"/>
              <a:gd name="connsiteX4" fmla="*/ 0 w 1077011"/>
              <a:gd name="connsiteY4" fmla="*/ 1617134 h 1621368"/>
              <a:gd name="connsiteX0" fmla="*/ 0 w 1077011"/>
              <a:gd name="connsiteY0" fmla="*/ 1617134 h 1621368"/>
              <a:gd name="connsiteX1" fmla="*/ 532249 w 1077011"/>
              <a:gd name="connsiteY1" fmla="*/ 0 h 1621368"/>
              <a:gd name="connsiteX2" fmla="*/ 1077011 w 1077011"/>
              <a:gd name="connsiteY2" fmla="*/ 6351 h 1621368"/>
              <a:gd name="connsiteX3" fmla="*/ 551112 w 1077011"/>
              <a:gd name="connsiteY3" fmla="*/ 1621368 h 1621368"/>
              <a:gd name="connsiteX4" fmla="*/ 0 w 1077011"/>
              <a:gd name="connsiteY4" fmla="*/ 1617134 h 1621368"/>
              <a:gd name="connsiteX0" fmla="*/ 0 w 1062194"/>
              <a:gd name="connsiteY0" fmla="*/ 1617134 h 1621368"/>
              <a:gd name="connsiteX1" fmla="*/ 532249 w 1062194"/>
              <a:gd name="connsiteY1" fmla="*/ 0 h 1621368"/>
              <a:gd name="connsiteX2" fmla="*/ 1062194 w 1062194"/>
              <a:gd name="connsiteY2" fmla="*/ 2117 h 1621368"/>
              <a:gd name="connsiteX3" fmla="*/ 551112 w 1062194"/>
              <a:gd name="connsiteY3" fmla="*/ 1621368 h 1621368"/>
              <a:gd name="connsiteX4" fmla="*/ 0 w 1062194"/>
              <a:gd name="connsiteY4" fmla="*/ 1617134 h 1621368"/>
              <a:gd name="connsiteX0" fmla="*/ 0 w 1143629"/>
              <a:gd name="connsiteY0" fmla="*/ 1617134 h 1621368"/>
              <a:gd name="connsiteX1" fmla="*/ 613684 w 1143629"/>
              <a:gd name="connsiteY1" fmla="*/ 0 h 1621368"/>
              <a:gd name="connsiteX2" fmla="*/ 1143629 w 1143629"/>
              <a:gd name="connsiteY2" fmla="*/ 2117 h 1621368"/>
              <a:gd name="connsiteX3" fmla="*/ 632547 w 1143629"/>
              <a:gd name="connsiteY3" fmla="*/ 1621368 h 1621368"/>
              <a:gd name="connsiteX4" fmla="*/ 0 w 1143629"/>
              <a:gd name="connsiteY4" fmla="*/ 1617134 h 1621368"/>
              <a:gd name="connsiteX0" fmla="*/ 0 w 1143629"/>
              <a:gd name="connsiteY0" fmla="*/ 1617134 h 1618193"/>
              <a:gd name="connsiteX1" fmla="*/ 613684 w 1143629"/>
              <a:gd name="connsiteY1" fmla="*/ 0 h 1618193"/>
              <a:gd name="connsiteX2" fmla="*/ 1143629 w 1143629"/>
              <a:gd name="connsiteY2" fmla="*/ 2117 h 1618193"/>
              <a:gd name="connsiteX3" fmla="*/ 554814 w 1143629"/>
              <a:gd name="connsiteY3" fmla="*/ 1618193 h 1618193"/>
              <a:gd name="connsiteX4" fmla="*/ 0 w 1143629"/>
              <a:gd name="connsiteY4" fmla="*/ 1617134 h 1618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629" h="1618193">
                <a:moveTo>
                  <a:pt x="0" y="1617134"/>
                </a:moveTo>
                <a:lnTo>
                  <a:pt x="613684" y="0"/>
                </a:lnTo>
                <a:lnTo>
                  <a:pt x="1143629" y="2117"/>
                </a:lnTo>
                <a:lnTo>
                  <a:pt x="554814" y="1618193"/>
                </a:lnTo>
                <a:lnTo>
                  <a:pt x="0" y="1617134"/>
                </a:lnTo>
                <a:close/>
              </a:path>
            </a:pathLst>
          </a:cu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E13D558-96A2-4054-B346-4AB9B5C1F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2240" y="2948090"/>
            <a:ext cx="530352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D41EDF8F-1C17-417B-90D9-82624393E3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75120" y="4297680"/>
            <a:ext cx="493776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59A382-5B5A-4F4D-AA6D-E4381D210D5A}"/>
              </a:ext>
            </a:extLst>
          </p:cNvPr>
          <p:cNvSpPr/>
          <p:nvPr userDrawn="1"/>
        </p:nvSpPr>
        <p:spPr>
          <a:xfrm>
            <a:off x="6492240" y="4228251"/>
            <a:ext cx="530352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155482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5"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0504"/>
            <a:ext cx="7129033" cy="6868504"/>
          </a:xfrm>
          <a:prstGeom prst="rect">
            <a:avLst/>
          </a:prstGeom>
        </p:spPr>
      </p:pic>
      <p:sp>
        <p:nvSpPr>
          <p:cNvPr id="9" name="Snip Single Corner Rectangle 8"/>
          <p:cNvSpPr/>
          <p:nvPr userDrawn="1"/>
        </p:nvSpPr>
        <p:spPr>
          <a:xfrm flipH="1" flipV="1">
            <a:off x="4487159" y="-10504"/>
            <a:ext cx="7704841" cy="6868504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Snip Single Corner Rectangle 8"/>
          <p:cNvSpPr/>
          <p:nvPr userDrawn="1"/>
        </p:nvSpPr>
        <p:spPr>
          <a:xfrm flipH="1">
            <a:off x="6746601" y="6400800"/>
            <a:ext cx="5445397" cy="4572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15170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24382"/>
              <a:gd name="connsiteY0" fmla="*/ 0 h 3276600"/>
              <a:gd name="connsiteX1" fmla="*/ 5224382 w 5224382"/>
              <a:gd name="connsiteY1" fmla="*/ 60684 h 3276600"/>
              <a:gd name="connsiteX2" fmla="*/ 5207000 w 5224382"/>
              <a:gd name="connsiteY2" fmla="*/ 3276600 h 3276600"/>
              <a:gd name="connsiteX3" fmla="*/ 0 w 5224382"/>
              <a:gd name="connsiteY3" fmla="*/ 3276600 h 3276600"/>
              <a:gd name="connsiteX4" fmla="*/ 0 w 5224382"/>
              <a:gd name="connsiteY4" fmla="*/ 0 h 3276600"/>
              <a:gd name="connsiteX0" fmla="*/ 0 w 5224382"/>
              <a:gd name="connsiteY0" fmla="*/ 0 h 3351751"/>
              <a:gd name="connsiteX1" fmla="*/ 5224382 w 5224382"/>
              <a:gd name="connsiteY1" fmla="*/ 60684 h 3351751"/>
              <a:gd name="connsiteX2" fmla="*/ 4895353 w 5224382"/>
              <a:gd name="connsiteY2" fmla="*/ 3351751 h 3351751"/>
              <a:gd name="connsiteX3" fmla="*/ 0 w 5224382"/>
              <a:gd name="connsiteY3" fmla="*/ 3276600 h 3351751"/>
              <a:gd name="connsiteX4" fmla="*/ 0 w 5224382"/>
              <a:gd name="connsiteY4" fmla="*/ 0 h 3351751"/>
              <a:gd name="connsiteX0" fmla="*/ 0 w 5098039"/>
              <a:gd name="connsiteY0" fmla="*/ 14468 h 3366219"/>
              <a:gd name="connsiteX1" fmla="*/ 5098039 w 5098039"/>
              <a:gd name="connsiteY1" fmla="*/ 0 h 3366219"/>
              <a:gd name="connsiteX2" fmla="*/ 4895353 w 5098039"/>
              <a:gd name="connsiteY2" fmla="*/ 3366219 h 3366219"/>
              <a:gd name="connsiteX3" fmla="*/ 0 w 5098039"/>
              <a:gd name="connsiteY3" fmla="*/ 3291068 h 3366219"/>
              <a:gd name="connsiteX4" fmla="*/ 0 w 5098039"/>
              <a:gd name="connsiteY4" fmla="*/ 14468 h 3366219"/>
              <a:gd name="connsiteX0" fmla="*/ 0 w 5098039"/>
              <a:gd name="connsiteY0" fmla="*/ 14468 h 3291077"/>
              <a:gd name="connsiteX1" fmla="*/ 5098039 w 5098039"/>
              <a:gd name="connsiteY1" fmla="*/ 0 h 3291077"/>
              <a:gd name="connsiteX2" fmla="*/ 4971159 w 5098039"/>
              <a:gd name="connsiteY2" fmla="*/ 3291077 h 3291077"/>
              <a:gd name="connsiteX3" fmla="*/ 0 w 5098039"/>
              <a:gd name="connsiteY3" fmla="*/ 3291068 h 3291077"/>
              <a:gd name="connsiteX4" fmla="*/ 0 w 5098039"/>
              <a:gd name="connsiteY4" fmla="*/ 14468 h 3291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8039" h="3291077">
                <a:moveTo>
                  <a:pt x="0" y="14468"/>
                </a:moveTo>
                <a:lnTo>
                  <a:pt x="5098039" y="0"/>
                </a:lnTo>
                <a:lnTo>
                  <a:pt x="4971159" y="3291077"/>
                </a:lnTo>
                <a:lnTo>
                  <a:pt x="0" y="3291068"/>
                </a:lnTo>
                <a:lnTo>
                  <a:pt x="0" y="14468"/>
                </a:lnTo>
                <a:close/>
              </a:path>
            </a:pathLst>
          </a:cu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baseline="-2500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E242B42-4EDC-4648-9C57-3A3474CB9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0" y="449579"/>
            <a:ext cx="630936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787908D-D344-4639-8816-BE8F47002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69280" y="1828800"/>
            <a:ext cx="594360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EEEA68-CADA-445E-9961-A42C46951CCA}"/>
              </a:ext>
            </a:extLst>
          </p:cNvPr>
          <p:cNvSpPr/>
          <p:nvPr userDrawn="1"/>
        </p:nvSpPr>
        <p:spPr>
          <a:xfrm>
            <a:off x="5486400" y="1729740"/>
            <a:ext cx="630936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26969263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6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9A6F716-1722-4858-A5EF-A6AE0E62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162" y="269199"/>
            <a:ext cx="4954509" cy="165702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C606976-5D70-4D95-A495-47889B7B35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162" y="2271311"/>
            <a:ext cx="5469041" cy="4314825"/>
          </a:xfrm>
          <a:prstGeom prst="rect">
            <a:avLst/>
          </a:prstGeom>
          <a:ln w="38100"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55F2CB-B042-46A2-B29C-6D8346841965}"/>
              </a:ext>
            </a:extLst>
          </p:cNvPr>
          <p:cNvSpPr/>
          <p:nvPr userDrawn="1"/>
        </p:nvSpPr>
        <p:spPr>
          <a:xfrm>
            <a:off x="6245660" y="2271311"/>
            <a:ext cx="5669280" cy="2103120"/>
          </a:xfrm>
          <a:prstGeom prst="rect">
            <a:avLst/>
          </a:prstGeom>
          <a:solidFill>
            <a:srgbClr val="F0F0F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2DAE55-25D6-4435-8796-B7C3C977949C}"/>
              </a:ext>
            </a:extLst>
          </p:cNvPr>
          <p:cNvSpPr txBox="1"/>
          <p:nvPr userDrawn="1"/>
        </p:nvSpPr>
        <p:spPr>
          <a:xfrm>
            <a:off x="2294507" y="1667854"/>
            <a:ext cx="2745318" cy="351788"/>
          </a:xfrm>
          <a:prstGeom prst="rect">
            <a:avLst/>
          </a:prstGeom>
          <a:noFill/>
        </p:spPr>
        <p:txBody>
          <a:bodyPr wrap="none" rtlCol="0" anchor="ctr">
            <a:normAutofit fontScale="92500" lnSpcReduction="10000"/>
          </a:bodyPr>
          <a:lstStyle/>
          <a:p>
            <a:pPr algn="l">
              <a:lnSpc>
                <a:spcPct val="130000"/>
              </a:lnSpc>
            </a:pP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https://layar.yarsi.ac.id/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D0D1A95-5361-4AEF-A4D9-AED9E6CDA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28541" y="2362752"/>
            <a:ext cx="530352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843CC90-5751-485D-998A-FE565AA0EC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38759" y="3730721"/>
            <a:ext cx="4937760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1D34ED-7EAC-403E-A582-7F2EFE3A4365}"/>
              </a:ext>
            </a:extLst>
          </p:cNvPr>
          <p:cNvSpPr/>
          <p:nvPr userDrawn="1"/>
        </p:nvSpPr>
        <p:spPr>
          <a:xfrm>
            <a:off x="6455879" y="3661292"/>
            <a:ext cx="530352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" name="Rectangle 2"/>
          <p:cNvSpPr/>
          <p:nvPr userDrawn="1"/>
        </p:nvSpPr>
        <p:spPr>
          <a:xfrm>
            <a:off x="10695963" y="612396"/>
            <a:ext cx="1496037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5834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7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8521" y="285226"/>
            <a:ext cx="8254958" cy="45153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55F2CB-B042-46A2-B29C-6D8346841965}"/>
              </a:ext>
            </a:extLst>
          </p:cNvPr>
          <p:cNvSpPr/>
          <p:nvPr userDrawn="1"/>
        </p:nvSpPr>
        <p:spPr>
          <a:xfrm>
            <a:off x="2978092" y="4800600"/>
            <a:ext cx="5669280" cy="2057400"/>
          </a:xfrm>
          <a:prstGeom prst="rect">
            <a:avLst/>
          </a:prstGeom>
          <a:solidFill>
            <a:srgbClr val="F0F0F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D0D1A95-5361-4AEF-A4D9-AED9E6CDA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60973" y="4846321"/>
            <a:ext cx="530352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843CC90-5751-485D-998A-FE565AA0EC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71191" y="6214290"/>
            <a:ext cx="4937760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1D34ED-7EAC-403E-A582-7F2EFE3A4365}"/>
              </a:ext>
            </a:extLst>
          </p:cNvPr>
          <p:cNvSpPr/>
          <p:nvPr userDrawn="1"/>
        </p:nvSpPr>
        <p:spPr>
          <a:xfrm>
            <a:off x="3188311" y="6144861"/>
            <a:ext cx="530352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0" name="Rectangle 9"/>
          <p:cNvSpPr/>
          <p:nvPr userDrawn="1"/>
        </p:nvSpPr>
        <p:spPr>
          <a:xfrm>
            <a:off x="0" y="1918094"/>
            <a:ext cx="1968521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/>
          <p:cNvSpPr/>
          <p:nvPr userDrawn="1"/>
        </p:nvSpPr>
        <p:spPr>
          <a:xfrm>
            <a:off x="10223479" y="1918094"/>
            <a:ext cx="1968521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841143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8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A47B3E-2EA2-45F3-B712-D3DE926E4F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738"/>
            <a:ext cx="7885003" cy="6856524"/>
          </a:xfrm>
          <a:prstGeom prst="rect">
            <a:avLst/>
          </a:prstGeom>
        </p:spPr>
      </p:pic>
      <p:sp>
        <p:nvSpPr>
          <p:cNvPr id="3" name="Right Triangle 2"/>
          <p:cNvSpPr/>
          <p:nvPr userDrawn="1"/>
        </p:nvSpPr>
        <p:spPr>
          <a:xfrm rot="10800000" flipH="1">
            <a:off x="457200" y="-1"/>
            <a:ext cx="1959685" cy="6857999"/>
          </a:xfrm>
          <a:prstGeom prst="rtTriangle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Snip Single Corner Rectangle 8"/>
          <p:cNvSpPr/>
          <p:nvPr userDrawn="1"/>
        </p:nvSpPr>
        <p:spPr>
          <a:xfrm flipH="1">
            <a:off x="4987240" y="0"/>
            <a:ext cx="7204760" cy="68580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Snip Single Corner Rectangle 8"/>
          <p:cNvSpPr/>
          <p:nvPr userDrawn="1"/>
        </p:nvSpPr>
        <p:spPr>
          <a:xfrm flipH="1">
            <a:off x="4987240" y="6400798"/>
            <a:ext cx="7204760" cy="4572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15170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5129046" y="60684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A4F6D7-06B3-453E-953D-9A9B2501EFFA}"/>
              </a:ext>
            </a:extLst>
          </p:cNvPr>
          <p:cNvSpPr txBox="1"/>
          <p:nvPr userDrawn="1"/>
        </p:nvSpPr>
        <p:spPr>
          <a:xfrm>
            <a:off x="1554480" y="4389120"/>
            <a:ext cx="36576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Creativity 2020 - Debat Bahasa Inggris </a:t>
            </a:r>
          </a:p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Fakultas Teknologi Informasi</a:t>
            </a:r>
            <a:endParaRPr lang="en-ID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9C333EB-33C4-4008-9448-CE3A6EB493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2240" y="2948090"/>
            <a:ext cx="530352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C6573CE-C1B5-4A5B-8E41-3351A917AA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75120" y="4297680"/>
            <a:ext cx="493776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60DA89A-E900-4736-8CEE-D0EF85108037}"/>
              </a:ext>
            </a:extLst>
          </p:cNvPr>
          <p:cNvSpPr/>
          <p:nvPr userDrawn="1"/>
        </p:nvSpPr>
        <p:spPr>
          <a:xfrm>
            <a:off x="6492240" y="4228251"/>
            <a:ext cx="530352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5" name="Rectangle 14"/>
          <p:cNvSpPr/>
          <p:nvPr userDrawn="1"/>
        </p:nvSpPr>
        <p:spPr>
          <a:xfrm>
            <a:off x="10695963" y="612396"/>
            <a:ext cx="1496037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9152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9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A47B3E-2EA2-45F3-B712-D3DE926E4F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66595" y="0"/>
            <a:ext cx="5143500" cy="6858000"/>
          </a:xfrm>
          <a:prstGeom prst="rect">
            <a:avLst/>
          </a:prstGeom>
        </p:spPr>
      </p:pic>
      <p:sp>
        <p:nvSpPr>
          <p:cNvPr id="9" name="Snip Single Corner Rectangle 8"/>
          <p:cNvSpPr/>
          <p:nvPr userDrawn="1"/>
        </p:nvSpPr>
        <p:spPr>
          <a:xfrm rot="10800000" flipH="1">
            <a:off x="6070036" y="0"/>
            <a:ext cx="1206939" cy="68580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9693F2-3732-4775-966E-FEAE6ABD9BF0}"/>
              </a:ext>
            </a:extLst>
          </p:cNvPr>
          <p:cNvSpPr/>
          <p:nvPr userDrawn="1"/>
        </p:nvSpPr>
        <p:spPr>
          <a:xfrm>
            <a:off x="1" y="6400800"/>
            <a:ext cx="6927010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" name="Right Triangle 2"/>
          <p:cNvSpPr/>
          <p:nvPr userDrawn="1"/>
        </p:nvSpPr>
        <p:spPr>
          <a:xfrm flipH="1">
            <a:off x="10757139" y="-13140"/>
            <a:ext cx="952955" cy="6871140"/>
          </a:xfrm>
          <a:prstGeom prst="rtTriangle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C6703A-021A-4B60-AD67-0B3F5EBA3531}"/>
              </a:ext>
            </a:extLst>
          </p:cNvPr>
          <p:cNvSpPr txBox="1"/>
          <p:nvPr userDrawn="1"/>
        </p:nvSpPr>
        <p:spPr>
          <a:xfrm>
            <a:off x="7188257" y="5130992"/>
            <a:ext cx="36576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Posbindu Goes to Campus</a:t>
            </a:r>
            <a:endParaRPr lang="en-ID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123601B-5149-4F85-BC47-2E36D798B3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976" y="2146743"/>
            <a:ext cx="640080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6A0C62CF-0566-467B-9BC5-18C5338654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5856" y="3518343"/>
            <a:ext cx="603504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74CDFC-617D-4759-AB67-2D47AD7ABC50}"/>
              </a:ext>
            </a:extLst>
          </p:cNvPr>
          <p:cNvSpPr/>
          <p:nvPr userDrawn="1"/>
        </p:nvSpPr>
        <p:spPr>
          <a:xfrm>
            <a:off x="322976" y="3426903"/>
            <a:ext cx="640080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FADDC29-C14C-09E6-2981-15BBCF9E696B}"/>
              </a:ext>
            </a:extLst>
          </p:cNvPr>
          <p:cNvGrpSpPr/>
          <p:nvPr userDrawn="1"/>
        </p:nvGrpSpPr>
        <p:grpSpPr>
          <a:xfrm>
            <a:off x="224020" y="104934"/>
            <a:ext cx="5490883" cy="714029"/>
            <a:chOff x="224020" y="104934"/>
            <a:chExt cx="5490883" cy="714029"/>
          </a:xfrm>
        </p:grpSpPr>
        <p:pic>
          <p:nvPicPr>
            <p:cNvPr id="18" name="Picture 1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48ED1E31-E3A3-F963-4311-C961F24B29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19" name="Picture 18" descr="Logo&#10;&#10;Description automatically generated">
              <a:extLst>
                <a:ext uri="{FF2B5EF4-FFF2-40B4-BE49-F238E27FC236}">
                  <a16:creationId xmlns:a16="http://schemas.microsoft.com/office/drawing/2014/main" id="{335C31AD-5777-A5E2-01EF-1245F81747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02F3638D-9420-9EE6-801B-2B297D2A13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062478B-9937-3C21-ECCE-C98BC3EF12E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2DE6EA3-7C4E-A507-E155-90EDBEE45C2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F55A585-D5F6-4838-7E28-E2C130D114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947606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10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234273" cy="6868504"/>
          </a:xfrm>
          <a:prstGeom prst="rect">
            <a:avLst/>
          </a:prstGeom>
        </p:spPr>
      </p:pic>
      <p:sp>
        <p:nvSpPr>
          <p:cNvPr id="9" name="Snip Single Corner Rectangle 8"/>
          <p:cNvSpPr/>
          <p:nvPr userDrawn="1"/>
        </p:nvSpPr>
        <p:spPr>
          <a:xfrm flipH="1" flipV="1">
            <a:off x="4537494" y="-10504"/>
            <a:ext cx="2219240" cy="6868504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AE5488-9064-4221-B4A9-CABFEAFFD608}"/>
              </a:ext>
            </a:extLst>
          </p:cNvPr>
          <p:cNvSpPr/>
          <p:nvPr userDrawn="1"/>
        </p:nvSpPr>
        <p:spPr>
          <a:xfrm>
            <a:off x="5167086" y="6400800"/>
            <a:ext cx="7024914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E242B42-4EDC-4648-9C57-3A3474CB9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4566" y="2002618"/>
            <a:ext cx="630936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787908D-D344-4639-8816-BE8F47002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87446" y="3381839"/>
            <a:ext cx="594360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EEEA68-CADA-445E-9961-A42C46951CCA}"/>
              </a:ext>
            </a:extLst>
          </p:cNvPr>
          <p:cNvSpPr/>
          <p:nvPr userDrawn="1"/>
        </p:nvSpPr>
        <p:spPr>
          <a:xfrm>
            <a:off x="5504566" y="3282779"/>
            <a:ext cx="630936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1C27DA-AD5A-4E5D-A12B-B17F7A3633B1}"/>
              </a:ext>
            </a:extLst>
          </p:cNvPr>
          <p:cNvSpPr txBox="1"/>
          <p:nvPr userDrawn="1"/>
        </p:nvSpPr>
        <p:spPr>
          <a:xfrm>
            <a:off x="609601" y="4657617"/>
            <a:ext cx="36576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Gathering dan Syukuran</a:t>
            </a:r>
          </a:p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Fakultas Teknologi Informasi</a:t>
            </a:r>
            <a:endParaRPr lang="en-ID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10695963" y="612396"/>
            <a:ext cx="1496037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FB36A10-507D-7A9C-58A2-1B53D1FD0337}"/>
              </a:ext>
            </a:extLst>
          </p:cNvPr>
          <p:cNvGrpSpPr/>
          <p:nvPr userDrawn="1"/>
        </p:nvGrpSpPr>
        <p:grpSpPr>
          <a:xfrm>
            <a:off x="5017428" y="471356"/>
            <a:ext cx="5490883" cy="714029"/>
            <a:chOff x="224020" y="104934"/>
            <a:chExt cx="5490883" cy="714029"/>
          </a:xfrm>
        </p:grpSpPr>
        <p:pic>
          <p:nvPicPr>
            <p:cNvPr id="17" name="Picture 16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28620589-BD9D-EC0B-711B-2CDD5464F8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18" name="Picture 17" descr="Logo&#10;&#10;Description automatically generated">
              <a:extLst>
                <a:ext uri="{FF2B5EF4-FFF2-40B4-BE49-F238E27FC236}">
                  <a16:creationId xmlns:a16="http://schemas.microsoft.com/office/drawing/2014/main" id="{AE39B4A1-E424-6C8C-A78A-9271A8695B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F81D0B1-FBBF-F5F6-CBA7-6C1F4C42051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03625459-8614-08C6-2AC2-98D469D777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A24FFF6-B3AE-AA3B-BB09-B0D780ADD1A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92C1E8EF-2EEA-FE2E-3B0F-453E739401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431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11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A47B3E-2EA2-45F3-B712-D3DE926E4F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49439" y="13140"/>
            <a:ext cx="5236282" cy="6871140"/>
          </a:xfrm>
          <a:prstGeom prst="rect">
            <a:avLst/>
          </a:prstGeom>
        </p:spPr>
      </p:pic>
      <p:sp>
        <p:nvSpPr>
          <p:cNvPr id="9" name="Snip Single Corner Rectangle 8"/>
          <p:cNvSpPr/>
          <p:nvPr userDrawn="1"/>
        </p:nvSpPr>
        <p:spPr>
          <a:xfrm rot="10800000" flipH="1">
            <a:off x="6527109" y="-13140"/>
            <a:ext cx="664266" cy="68580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9693F2-3732-4775-966E-FEAE6ABD9BF0}"/>
              </a:ext>
            </a:extLst>
          </p:cNvPr>
          <p:cNvSpPr/>
          <p:nvPr userDrawn="1"/>
        </p:nvSpPr>
        <p:spPr>
          <a:xfrm>
            <a:off x="-1" y="6400800"/>
            <a:ext cx="7019925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" name="Right Triangle 2"/>
          <p:cNvSpPr/>
          <p:nvPr userDrawn="1"/>
        </p:nvSpPr>
        <p:spPr>
          <a:xfrm flipH="1">
            <a:off x="10668000" y="3284"/>
            <a:ext cx="1523999" cy="6880996"/>
          </a:xfrm>
          <a:prstGeom prst="rtTriangle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C6703A-021A-4B60-AD67-0B3F5EBA3531}"/>
              </a:ext>
            </a:extLst>
          </p:cNvPr>
          <p:cNvSpPr txBox="1"/>
          <p:nvPr userDrawn="1"/>
        </p:nvSpPr>
        <p:spPr>
          <a:xfrm>
            <a:off x="7181852" y="4025638"/>
            <a:ext cx="36576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Familly Gathering 2019</a:t>
            </a:r>
          </a:p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Fakultas Teknologi Informasi</a:t>
            </a:r>
            <a:endParaRPr lang="en-ID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123601B-5149-4F85-BC47-2E36D798B3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74" y="2018250"/>
            <a:ext cx="640080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6A0C62CF-0566-467B-9BC5-18C5338654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0354" y="3389850"/>
            <a:ext cx="603504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74CDFC-617D-4759-AB67-2D47AD7ABC50}"/>
              </a:ext>
            </a:extLst>
          </p:cNvPr>
          <p:cNvSpPr/>
          <p:nvPr userDrawn="1"/>
        </p:nvSpPr>
        <p:spPr>
          <a:xfrm>
            <a:off x="337474" y="3298410"/>
            <a:ext cx="640080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8" name="Rectangle 17"/>
          <p:cNvSpPr/>
          <p:nvPr userDrawn="1"/>
        </p:nvSpPr>
        <p:spPr>
          <a:xfrm>
            <a:off x="2" y="662730"/>
            <a:ext cx="702642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B7BEF00-21A4-8F01-1A3F-2E806D39899C}"/>
              </a:ext>
            </a:extLst>
          </p:cNvPr>
          <p:cNvGrpSpPr/>
          <p:nvPr userDrawn="1"/>
        </p:nvGrpSpPr>
        <p:grpSpPr>
          <a:xfrm>
            <a:off x="792432" y="540607"/>
            <a:ext cx="5490883" cy="714029"/>
            <a:chOff x="224020" y="104934"/>
            <a:chExt cx="5490883" cy="714029"/>
          </a:xfrm>
        </p:grpSpPr>
        <p:pic>
          <p:nvPicPr>
            <p:cNvPr id="4" name="Picture 3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426BF695-587C-C8F0-D058-F141CB093B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5" name="Picture 4" descr="Logo&#10;&#10;Description automatically generated">
              <a:extLst>
                <a:ext uri="{FF2B5EF4-FFF2-40B4-BE49-F238E27FC236}">
                  <a16:creationId xmlns:a16="http://schemas.microsoft.com/office/drawing/2014/main" id="{D788F9D5-1326-D91F-1E75-D5DAA71CDA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2F7655F-16A9-01FA-10E8-D205D5BB08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BE1BD27-64B7-641C-36C5-18AEEADF98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AF732F4-FCE8-15BF-0EE0-32BCD5587E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23FBD63-B6B8-CC1A-6D60-1BA21A9E93D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8429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12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22F31C8-B5EC-4F32-953F-956A5D3558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8" t="11948" r="-2265" b="16400"/>
          <a:stretch/>
        </p:blipFill>
        <p:spPr>
          <a:xfrm>
            <a:off x="3" y="-1"/>
            <a:ext cx="5329075" cy="6848765"/>
          </a:xfrm>
          <a:prstGeom prst="rect">
            <a:avLst/>
          </a:prstGeom>
        </p:spPr>
      </p:pic>
      <p:sp>
        <p:nvSpPr>
          <p:cNvPr id="9" name="Snip Single Corner Rectangle 8"/>
          <p:cNvSpPr/>
          <p:nvPr userDrawn="1"/>
        </p:nvSpPr>
        <p:spPr>
          <a:xfrm flipH="1" flipV="1">
            <a:off x="4537494" y="-10504"/>
            <a:ext cx="2219240" cy="6868504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AE5488-9064-4221-B4A9-CABFEAFFD608}"/>
              </a:ext>
            </a:extLst>
          </p:cNvPr>
          <p:cNvSpPr/>
          <p:nvPr userDrawn="1"/>
        </p:nvSpPr>
        <p:spPr>
          <a:xfrm>
            <a:off x="5167086" y="6400800"/>
            <a:ext cx="7024914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E242B42-4EDC-4648-9C57-3A3474CB9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4566" y="2002618"/>
            <a:ext cx="630936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787908D-D344-4639-8816-BE8F47002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87446" y="3381839"/>
            <a:ext cx="594360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EEEA68-CADA-445E-9961-A42C46951CCA}"/>
              </a:ext>
            </a:extLst>
          </p:cNvPr>
          <p:cNvSpPr/>
          <p:nvPr userDrawn="1"/>
        </p:nvSpPr>
        <p:spPr>
          <a:xfrm>
            <a:off x="5504566" y="3282779"/>
            <a:ext cx="630936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1C27DA-AD5A-4E5D-A12B-B17F7A3633B1}"/>
              </a:ext>
            </a:extLst>
          </p:cNvPr>
          <p:cNvSpPr txBox="1"/>
          <p:nvPr userDrawn="1"/>
        </p:nvSpPr>
        <p:spPr>
          <a:xfrm>
            <a:off x="609601" y="4657617"/>
            <a:ext cx="36576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Radiologi</a:t>
            </a:r>
            <a:endParaRPr lang="en-ID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10695963" y="612396"/>
            <a:ext cx="1496037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2AD2BDF-C42D-6A46-D110-E81F9EEE5DE8}"/>
              </a:ext>
            </a:extLst>
          </p:cNvPr>
          <p:cNvGrpSpPr/>
          <p:nvPr userDrawn="1"/>
        </p:nvGrpSpPr>
        <p:grpSpPr>
          <a:xfrm>
            <a:off x="5020793" y="471356"/>
            <a:ext cx="5490883" cy="714029"/>
            <a:chOff x="224020" y="104934"/>
            <a:chExt cx="5490883" cy="714029"/>
          </a:xfrm>
        </p:grpSpPr>
        <p:pic>
          <p:nvPicPr>
            <p:cNvPr id="3" name="Picture 2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F7B01C93-A3CC-2921-5AAC-EA9E12CA0B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4" name="Picture 3" descr="Logo&#10;&#10;Description automatically generated">
              <a:extLst>
                <a:ext uri="{FF2B5EF4-FFF2-40B4-BE49-F238E27FC236}">
                  <a16:creationId xmlns:a16="http://schemas.microsoft.com/office/drawing/2014/main" id="{E28689FE-E27B-DDC3-BB37-19DDE707ED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51FC11A-C2F6-8554-8EF5-2A9F1B5190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09EE7AD-0FCA-5BB2-1945-071E6984008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28B7619-1D02-9D33-DBB5-2DFFC4C52F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C6861F7-0CD9-DDF2-FA75-83C54B5C63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9232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13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B720FFA-4E91-4FA8-A368-C0ACB3C32F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895" y="-1"/>
            <a:ext cx="5143825" cy="6858433"/>
          </a:xfrm>
          <a:prstGeom prst="rect">
            <a:avLst/>
          </a:prstGeom>
        </p:spPr>
      </p:pic>
      <p:sp>
        <p:nvSpPr>
          <p:cNvPr id="9" name="Snip Single Corner Rectangle 8"/>
          <p:cNvSpPr/>
          <p:nvPr userDrawn="1"/>
        </p:nvSpPr>
        <p:spPr>
          <a:xfrm rot="10800000" flipH="1">
            <a:off x="6070036" y="0"/>
            <a:ext cx="1206939" cy="68580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9693F2-3732-4775-966E-FEAE6ABD9BF0}"/>
              </a:ext>
            </a:extLst>
          </p:cNvPr>
          <p:cNvSpPr/>
          <p:nvPr userDrawn="1"/>
        </p:nvSpPr>
        <p:spPr>
          <a:xfrm>
            <a:off x="1" y="6400800"/>
            <a:ext cx="6927010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" name="Right Triangle 2"/>
          <p:cNvSpPr/>
          <p:nvPr userDrawn="1"/>
        </p:nvSpPr>
        <p:spPr>
          <a:xfrm flipH="1">
            <a:off x="10757139" y="-13140"/>
            <a:ext cx="952955" cy="6871140"/>
          </a:xfrm>
          <a:prstGeom prst="rtTriangle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C6703A-021A-4B60-AD67-0B3F5EBA3531}"/>
              </a:ext>
            </a:extLst>
          </p:cNvPr>
          <p:cNvSpPr txBox="1"/>
          <p:nvPr userDrawn="1"/>
        </p:nvSpPr>
        <p:spPr>
          <a:xfrm>
            <a:off x="7188257" y="5371137"/>
            <a:ext cx="36576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KOAS Mahasiswa Kedokteran Gigi</a:t>
            </a:r>
            <a:endParaRPr lang="en-ID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123601B-5149-4F85-BC47-2E36D798B3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976" y="2146743"/>
            <a:ext cx="640080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6A0C62CF-0566-467B-9BC5-18C5338654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5856" y="3518343"/>
            <a:ext cx="603504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74CDFC-617D-4759-AB67-2D47AD7ABC50}"/>
              </a:ext>
            </a:extLst>
          </p:cNvPr>
          <p:cNvSpPr/>
          <p:nvPr userDrawn="1"/>
        </p:nvSpPr>
        <p:spPr>
          <a:xfrm>
            <a:off x="322976" y="3426903"/>
            <a:ext cx="640080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6" name="Rectangle 15"/>
          <p:cNvSpPr/>
          <p:nvPr userDrawn="1"/>
        </p:nvSpPr>
        <p:spPr>
          <a:xfrm>
            <a:off x="1" y="662730"/>
            <a:ext cx="1496037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D4085A7-8373-3FC7-AEF5-31684D42B4C7}"/>
              </a:ext>
            </a:extLst>
          </p:cNvPr>
          <p:cNvGrpSpPr/>
          <p:nvPr userDrawn="1"/>
        </p:nvGrpSpPr>
        <p:grpSpPr>
          <a:xfrm>
            <a:off x="1569334" y="527186"/>
            <a:ext cx="5490883" cy="714029"/>
            <a:chOff x="224020" y="104934"/>
            <a:chExt cx="5490883" cy="714029"/>
          </a:xfrm>
        </p:grpSpPr>
        <p:pic>
          <p:nvPicPr>
            <p:cNvPr id="4" name="Picture 3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F53B414F-BDBF-7CE6-009F-65D5106F31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5" name="Picture 4" descr="Logo&#10;&#10;Description automatically generated">
              <a:extLst>
                <a:ext uri="{FF2B5EF4-FFF2-40B4-BE49-F238E27FC236}">
                  <a16:creationId xmlns:a16="http://schemas.microsoft.com/office/drawing/2014/main" id="{25C932FE-9791-996B-F5D0-EE1CB7DC4E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F97AC6B-AF00-AE8C-3BC2-259B8B712A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77ABA07-BC38-A1C5-738F-F6E2C71F9D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8C79B43-32A2-E4CB-EF61-7645B9A0BC3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1EBB029-2FDB-0723-6772-67B20BD9CAA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32185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yle 14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545;p41">
            <a:extLst>
              <a:ext uri="{FF2B5EF4-FFF2-40B4-BE49-F238E27FC236}">
                <a16:creationId xmlns:a16="http://schemas.microsoft.com/office/drawing/2014/main" id="{616443CE-85BF-4629-95CD-DC5AD4A8F858}"/>
              </a:ext>
            </a:extLst>
          </p:cNvPr>
          <p:cNvPicPr preferRelativeResize="0"/>
          <p:nvPr userDrawn="1"/>
        </p:nvPicPr>
        <p:blipFill rotWithShape="1">
          <a:blip r:embed="rId2"/>
          <a:srcRect l="17679" r="5221"/>
          <a:stretch/>
        </p:blipFill>
        <p:spPr>
          <a:xfrm>
            <a:off x="0" y="-4"/>
            <a:ext cx="7361777" cy="6885037"/>
          </a:xfrm>
          <a:prstGeom prst="rect">
            <a:avLst/>
          </a:prstGeom>
        </p:spPr>
      </p:pic>
      <p:sp>
        <p:nvSpPr>
          <p:cNvPr id="3" name="Right Triangle 2"/>
          <p:cNvSpPr/>
          <p:nvPr userDrawn="1"/>
        </p:nvSpPr>
        <p:spPr>
          <a:xfrm rot="10800000" flipH="1">
            <a:off x="0" y="-4"/>
            <a:ext cx="2620085" cy="6857999"/>
          </a:xfrm>
          <a:prstGeom prst="rtTriangle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Snip Single Corner Rectangle 8"/>
          <p:cNvSpPr/>
          <p:nvPr userDrawn="1"/>
        </p:nvSpPr>
        <p:spPr>
          <a:xfrm flipH="1">
            <a:off x="4987240" y="0"/>
            <a:ext cx="7204760" cy="68580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Snip Single Corner Rectangle 8"/>
          <p:cNvSpPr/>
          <p:nvPr userDrawn="1"/>
        </p:nvSpPr>
        <p:spPr>
          <a:xfrm flipH="1">
            <a:off x="4987240" y="6400798"/>
            <a:ext cx="7204760" cy="4572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15170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5129046" y="60684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A4F6D7-06B3-453E-953D-9A9B2501EFFA}"/>
              </a:ext>
            </a:extLst>
          </p:cNvPr>
          <p:cNvSpPr txBox="1"/>
          <p:nvPr userDrawn="1"/>
        </p:nvSpPr>
        <p:spPr>
          <a:xfrm>
            <a:off x="1554480" y="4389120"/>
            <a:ext cx="3657600" cy="914400"/>
          </a:xfrm>
          <a:prstGeom prst="rect">
            <a:avLst/>
          </a:prstGeom>
          <a:solidFill>
            <a:srgbClr val="E0E0E0">
              <a:alpha val="78824"/>
            </a:srgbClr>
          </a:solidFill>
        </p:spPr>
        <p:txBody>
          <a:bodyPr wrap="none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Creativity 2020 - Debat Bahasa Inggris </a:t>
            </a:r>
          </a:p>
          <a:p>
            <a:pPr algn="ctr">
              <a:lnSpc>
                <a:spcPct val="13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Fakultas Teknologi Informasi</a:t>
            </a:r>
            <a:endParaRPr lang="en-ID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9C333EB-33C4-4008-9448-CE3A6EB493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2240" y="2948090"/>
            <a:ext cx="530352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C6573CE-C1B5-4A5B-8E41-3351A917AA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75120" y="4297680"/>
            <a:ext cx="493776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60DA89A-E900-4736-8CEE-D0EF85108037}"/>
              </a:ext>
            </a:extLst>
          </p:cNvPr>
          <p:cNvSpPr/>
          <p:nvPr userDrawn="1"/>
        </p:nvSpPr>
        <p:spPr>
          <a:xfrm>
            <a:off x="6492240" y="4228251"/>
            <a:ext cx="530352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5" name="Rectangle 14"/>
          <p:cNvSpPr/>
          <p:nvPr userDrawn="1"/>
        </p:nvSpPr>
        <p:spPr>
          <a:xfrm>
            <a:off x="10695963" y="612396"/>
            <a:ext cx="1496037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9945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Style 9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/>
          <p:cNvSpPr>
            <a:spLocks noGrp="1"/>
          </p:cNvSpPr>
          <p:nvPr>
            <p:ph type="pic" sz="quarter" idx="14"/>
          </p:nvPr>
        </p:nvSpPr>
        <p:spPr>
          <a:xfrm>
            <a:off x="6934299" y="-12700"/>
            <a:ext cx="4705252" cy="6870700"/>
          </a:xfrm>
          <a:custGeom>
            <a:avLst/>
            <a:gdLst>
              <a:gd name="connsiteX0" fmla="*/ 368277 w 4788264"/>
              <a:gd name="connsiteY0" fmla="*/ 0 h 6870700"/>
              <a:gd name="connsiteX1" fmla="*/ 444860 w 4788264"/>
              <a:gd name="connsiteY1" fmla="*/ 0 h 6870700"/>
              <a:gd name="connsiteX2" fmla="*/ 4788264 w 4788264"/>
              <a:gd name="connsiteY2" fmla="*/ 24960 h 6870700"/>
              <a:gd name="connsiteX3" fmla="*/ 3848464 w 4788264"/>
              <a:gd name="connsiteY3" fmla="*/ 6870700 h 6870700"/>
              <a:gd name="connsiteX4" fmla="*/ 0 w 4788264"/>
              <a:gd name="connsiteY4" fmla="*/ 6870700 h 687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8264" h="6870700">
                <a:moveTo>
                  <a:pt x="368277" y="0"/>
                </a:moveTo>
                <a:lnTo>
                  <a:pt x="444860" y="0"/>
                </a:lnTo>
                <a:lnTo>
                  <a:pt x="4788264" y="24960"/>
                </a:lnTo>
                <a:lnTo>
                  <a:pt x="3848464" y="6870700"/>
                </a:lnTo>
                <a:lnTo>
                  <a:pt x="0" y="68707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 sz="3000"/>
            </a:lvl1pPr>
          </a:lstStyle>
          <a:p>
            <a:endParaRPr lang="en-US"/>
          </a:p>
        </p:txBody>
      </p:sp>
      <p:sp>
        <p:nvSpPr>
          <p:cNvPr id="9" name="Snip Single Corner Rectangle 8"/>
          <p:cNvSpPr/>
          <p:nvPr userDrawn="1"/>
        </p:nvSpPr>
        <p:spPr>
          <a:xfrm rot="10800000" flipH="1">
            <a:off x="6070036" y="0"/>
            <a:ext cx="1206939" cy="68580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9693F2-3732-4775-966E-FEAE6ABD9BF0}"/>
              </a:ext>
            </a:extLst>
          </p:cNvPr>
          <p:cNvSpPr/>
          <p:nvPr userDrawn="1"/>
        </p:nvSpPr>
        <p:spPr>
          <a:xfrm>
            <a:off x="1" y="6400800"/>
            <a:ext cx="6927010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" name="Right Triangle 2"/>
          <p:cNvSpPr/>
          <p:nvPr userDrawn="1"/>
        </p:nvSpPr>
        <p:spPr>
          <a:xfrm flipH="1">
            <a:off x="10757139" y="-13140"/>
            <a:ext cx="952955" cy="6871140"/>
          </a:xfrm>
          <a:prstGeom prst="rtTriangle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123601B-5149-4F85-BC47-2E36D798B3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976" y="2146743"/>
            <a:ext cx="640080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6A0C62CF-0566-467B-9BC5-18C5338654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5856" y="3518343"/>
            <a:ext cx="603504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74CDFC-617D-4759-AB67-2D47AD7ABC50}"/>
              </a:ext>
            </a:extLst>
          </p:cNvPr>
          <p:cNvSpPr/>
          <p:nvPr userDrawn="1"/>
        </p:nvSpPr>
        <p:spPr>
          <a:xfrm>
            <a:off x="322976" y="3426903"/>
            <a:ext cx="640080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FADDC29-C14C-09E6-2981-15BBCF9E696B}"/>
              </a:ext>
            </a:extLst>
          </p:cNvPr>
          <p:cNvGrpSpPr/>
          <p:nvPr userDrawn="1"/>
        </p:nvGrpSpPr>
        <p:grpSpPr>
          <a:xfrm>
            <a:off x="224020" y="104934"/>
            <a:ext cx="5490883" cy="714029"/>
            <a:chOff x="224020" y="104934"/>
            <a:chExt cx="5490883" cy="714029"/>
          </a:xfrm>
        </p:grpSpPr>
        <p:pic>
          <p:nvPicPr>
            <p:cNvPr id="18" name="Picture 1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48ED1E31-E3A3-F963-4311-C961F24B29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19" name="Picture 18" descr="Logo&#10;&#10;Description automatically generated">
              <a:extLst>
                <a:ext uri="{FF2B5EF4-FFF2-40B4-BE49-F238E27FC236}">
                  <a16:creationId xmlns:a16="http://schemas.microsoft.com/office/drawing/2014/main" id="{335C31AD-5777-A5E2-01EF-1245F81747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02F3638D-9420-9EE6-801B-2B297D2A13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062478B-9937-3C21-ECCE-C98BC3EF12E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2DE6EA3-7C4E-A507-E155-90EDBEE45C2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F55A585-D5F6-4838-7E28-E2C130D114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  <p:sp>
        <p:nvSpPr>
          <p:cNvPr id="29" name="Rectangle 28"/>
          <p:cNvSpPr/>
          <p:nvPr userDrawn="1"/>
        </p:nvSpPr>
        <p:spPr>
          <a:xfrm>
            <a:off x="6908675" y="-13140"/>
            <a:ext cx="4801419" cy="6896540"/>
          </a:xfrm>
          <a:custGeom>
            <a:avLst/>
            <a:gdLst>
              <a:gd name="connsiteX0" fmla="*/ 0 w 3480164"/>
              <a:gd name="connsiteY0" fmla="*/ 0 h 6871140"/>
              <a:gd name="connsiteX1" fmla="*/ 3480164 w 3480164"/>
              <a:gd name="connsiteY1" fmla="*/ 0 h 6871140"/>
              <a:gd name="connsiteX2" fmla="*/ 3480164 w 3480164"/>
              <a:gd name="connsiteY2" fmla="*/ 6871140 h 6871140"/>
              <a:gd name="connsiteX3" fmla="*/ 0 w 3480164"/>
              <a:gd name="connsiteY3" fmla="*/ 6871140 h 6871140"/>
              <a:gd name="connsiteX4" fmla="*/ 0 w 3480164"/>
              <a:gd name="connsiteY4" fmla="*/ 0 h 6871140"/>
              <a:gd name="connsiteX0" fmla="*/ 368300 w 3848464"/>
              <a:gd name="connsiteY0" fmla="*/ 0 h 6896540"/>
              <a:gd name="connsiteX1" fmla="*/ 3848464 w 3848464"/>
              <a:gd name="connsiteY1" fmla="*/ 0 h 6896540"/>
              <a:gd name="connsiteX2" fmla="*/ 3848464 w 3848464"/>
              <a:gd name="connsiteY2" fmla="*/ 6871140 h 6896540"/>
              <a:gd name="connsiteX3" fmla="*/ 0 w 3848464"/>
              <a:gd name="connsiteY3" fmla="*/ 6896540 h 6896540"/>
              <a:gd name="connsiteX4" fmla="*/ 368300 w 3848464"/>
              <a:gd name="connsiteY4" fmla="*/ 0 h 6896540"/>
              <a:gd name="connsiteX0" fmla="*/ 368300 w 4826364"/>
              <a:gd name="connsiteY0" fmla="*/ 0 h 6896540"/>
              <a:gd name="connsiteX1" fmla="*/ 4826364 w 4826364"/>
              <a:gd name="connsiteY1" fmla="*/ 25400 h 6896540"/>
              <a:gd name="connsiteX2" fmla="*/ 3848464 w 4826364"/>
              <a:gd name="connsiteY2" fmla="*/ 6871140 h 6896540"/>
              <a:gd name="connsiteX3" fmla="*/ 0 w 4826364"/>
              <a:gd name="connsiteY3" fmla="*/ 6896540 h 6896540"/>
              <a:gd name="connsiteX4" fmla="*/ 368300 w 4826364"/>
              <a:gd name="connsiteY4" fmla="*/ 0 h 6896540"/>
              <a:gd name="connsiteX0" fmla="*/ 368300 w 4826364"/>
              <a:gd name="connsiteY0" fmla="*/ 0 h 6896540"/>
              <a:gd name="connsiteX1" fmla="*/ 4826364 w 4826364"/>
              <a:gd name="connsiteY1" fmla="*/ 0 h 6896540"/>
              <a:gd name="connsiteX2" fmla="*/ 3848464 w 4826364"/>
              <a:gd name="connsiteY2" fmla="*/ 6871140 h 6896540"/>
              <a:gd name="connsiteX3" fmla="*/ 0 w 4826364"/>
              <a:gd name="connsiteY3" fmla="*/ 6896540 h 6896540"/>
              <a:gd name="connsiteX4" fmla="*/ 368300 w 4826364"/>
              <a:gd name="connsiteY4" fmla="*/ 0 h 689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6364" h="6896540">
                <a:moveTo>
                  <a:pt x="368300" y="0"/>
                </a:moveTo>
                <a:lnTo>
                  <a:pt x="4826364" y="0"/>
                </a:lnTo>
                <a:lnTo>
                  <a:pt x="3848464" y="6871140"/>
                </a:lnTo>
                <a:lnTo>
                  <a:pt x="0" y="6896540"/>
                </a:lnTo>
                <a:lnTo>
                  <a:pt x="368300" y="0"/>
                </a:lnTo>
                <a:close/>
              </a:path>
            </a:pathLst>
          </a:custGeom>
          <a:noFill/>
          <a:ln w="127000">
            <a:solidFill>
              <a:srgbClr val="1254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89129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Style 12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54786" y="0"/>
            <a:ext cx="5206858" cy="6857999"/>
          </a:xfrm>
          <a:custGeom>
            <a:avLst/>
            <a:gdLst>
              <a:gd name="connsiteX0" fmla="*/ 0 w 5261643"/>
              <a:gd name="connsiteY0" fmla="*/ 0 h 6848475"/>
              <a:gd name="connsiteX1" fmla="*/ 4537494 w 5261643"/>
              <a:gd name="connsiteY1" fmla="*/ 0 h 6848475"/>
              <a:gd name="connsiteX2" fmla="*/ 5261643 w 5261643"/>
              <a:gd name="connsiteY2" fmla="*/ 6848475 h 6848475"/>
              <a:gd name="connsiteX3" fmla="*/ 0 w 5261643"/>
              <a:gd name="connsiteY3" fmla="*/ 6848475 h 684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61643" h="6848475">
                <a:moveTo>
                  <a:pt x="0" y="0"/>
                </a:moveTo>
                <a:lnTo>
                  <a:pt x="4537494" y="0"/>
                </a:lnTo>
                <a:lnTo>
                  <a:pt x="5261643" y="6848475"/>
                </a:lnTo>
                <a:lnTo>
                  <a:pt x="0" y="684847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 sz="3000"/>
            </a:lvl1pPr>
          </a:lstStyle>
          <a:p>
            <a:endParaRPr lang="en-US"/>
          </a:p>
        </p:txBody>
      </p:sp>
      <p:sp>
        <p:nvSpPr>
          <p:cNvPr id="9" name="Snip Single Corner Rectangle 8"/>
          <p:cNvSpPr/>
          <p:nvPr userDrawn="1"/>
        </p:nvSpPr>
        <p:spPr>
          <a:xfrm flipH="1" flipV="1">
            <a:off x="4537494" y="-10504"/>
            <a:ext cx="2219240" cy="6868504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3568700" y="0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E242B42-4EDC-4648-9C57-3A3474CB9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4566" y="2002618"/>
            <a:ext cx="6309360" cy="128016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Section Title</a:t>
            </a:r>
            <a:endParaRPr lang="id-ID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787908D-D344-4639-8816-BE8F47002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87446" y="3381839"/>
            <a:ext cx="5943600" cy="1005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Section sub-Title</a:t>
            </a:r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EEEA68-CADA-445E-9961-A42C46951CCA}"/>
              </a:ext>
            </a:extLst>
          </p:cNvPr>
          <p:cNvSpPr/>
          <p:nvPr userDrawn="1"/>
        </p:nvSpPr>
        <p:spPr>
          <a:xfrm>
            <a:off x="5504566" y="3282779"/>
            <a:ext cx="630936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2" name="Rectangle 11"/>
          <p:cNvSpPr/>
          <p:nvPr userDrawn="1"/>
        </p:nvSpPr>
        <p:spPr>
          <a:xfrm>
            <a:off x="10695963" y="612396"/>
            <a:ext cx="1496037" cy="469784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2AD2BDF-C42D-6A46-D110-E81F9EEE5DE8}"/>
              </a:ext>
            </a:extLst>
          </p:cNvPr>
          <p:cNvGrpSpPr/>
          <p:nvPr userDrawn="1"/>
        </p:nvGrpSpPr>
        <p:grpSpPr>
          <a:xfrm>
            <a:off x="5020793" y="471356"/>
            <a:ext cx="5490883" cy="714029"/>
            <a:chOff x="224020" y="104934"/>
            <a:chExt cx="5490883" cy="714029"/>
          </a:xfrm>
        </p:grpSpPr>
        <p:pic>
          <p:nvPicPr>
            <p:cNvPr id="3" name="Picture 2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F7B01C93-A3CC-2921-5AAC-EA9E12CA0B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4" name="Picture 3" descr="Logo&#10;&#10;Description automatically generated">
              <a:extLst>
                <a:ext uri="{FF2B5EF4-FFF2-40B4-BE49-F238E27FC236}">
                  <a16:creationId xmlns:a16="http://schemas.microsoft.com/office/drawing/2014/main" id="{E28689FE-E27B-DDC3-BB37-19DDE707ED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51FC11A-C2F6-8554-8EF5-2A9F1B5190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09EE7AD-0FCA-5BB2-1945-071E6984008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28B7619-1D02-9D33-DBB5-2DFFC4C52F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C6861F7-0CD9-DDF2-FA75-83C54B5C63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  <p:sp>
        <p:nvSpPr>
          <p:cNvPr id="21" name="Rectangle 20"/>
          <p:cNvSpPr/>
          <p:nvPr userDrawn="1"/>
        </p:nvSpPr>
        <p:spPr>
          <a:xfrm>
            <a:off x="0" y="-10504"/>
            <a:ext cx="5320279" cy="6868504"/>
          </a:xfrm>
          <a:custGeom>
            <a:avLst/>
            <a:gdLst>
              <a:gd name="connsiteX0" fmla="*/ 0 w 4537494"/>
              <a:gd name="connsiteY0" fmla="*/ 0 h 6868504"/>
              <a:gd name="connsiteX1" fmla="*/ 4537494 w 4537494"/>
              <a:gd name="connsiteY1" fmla="*/ 0 h 6868504"/>
              <a:gd name="connsiteX2" fmla="*/ 4537494 w 4537494"/>
              <a:gd name="connsiteY2" fmla="*/ 6868504 h 6868504"/>
              <a:gd name="connsiteX3" fmla="*/ 0 w 4537494"/>
              <a:gd name="connsiteY3" fmla="*/ 6868504 h 6868504"/>
              <a:gd name="connsiteX4" fmla="*/ 0 w 4537494"/>
              <a:gd name="connsiteY4" fmla="*/ 0 h 6868504"/>
              <a:gd name="connsiteX0" fmla="*/ 0 w 5292237"/>
              <a:gd name="connsiteY0" fmla="*/ 0 h 6868504"/>
              <a:gd name="connsiteX1" fmla="*/ 4537494 w 5292237"/>
              <a:gd name="connsiteY1" fmla="*/ 0 h 6868504"/>
              <a:gd name="connsiteX2" fmla="*/ 5292237 w 5292237"/>
              <a:gd name="connsiteY2" fmla="*/ 6853990 h 6868504"/>
              <a:gd name="connsiteX3" fmla="*/ 0 w 5292237"/>
              <a:gd name="connsiteY3" fmla="*/ 6868504 h 6868504"/>
              <a:gd name="connsiteX4" fmla="*/ 0 w 5292237"/>
              <a:gd name="connsiteY4" fmla="*/ 0 h 6868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92237" h="6868504">
                <a:moveTo>
                  <a:pt x="0" y="0"/>
                </a:moveTo>
                <a:lnTo>
                  <a:pt x="4537494" y="0"/>
                </a:lnTo>
                <a:lnTo>
                  <a:pt x="5292237" y="6853990"/>
                </a:lnTo>
                <a:lnTo>
                  <a:pt x="0" y="6868504"/>
                </a:lnTo>
                <a:lnTo>
                  <a:pt x="0" y="0"/>
                </a:lnTo>
                <a:close/>
              </a:path>
            </a:pathLst>
          </a:custGeom>
          <a:noFill/>
          <a:ln w="127000">
            <a:solidFill>
              <a:srgbClr val="1254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AE5488-9064-4221-B4A9-CABFEAFFD608}"/>
              </a:ext>
            </a:extLst>
          </p:cNvPr>
          <p:cNvSpPr/>
          <p:nvPr userDrawn="1"/>
        </p:nvSpPr>
        <p:spPr>
          <a:xfrm>
            <a:off x="5261644" y="6400800"/>
            <a:ext cx="6930356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111591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#pintarItuPilihan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D7F5960-E559-EE6C-D95D-F0FEF50ADB34}"/>
              </a:ext>
            </a:extLst>
          </p:cNvPr>
          <p:cNvSpPr/>
          <p:nvPr userDrawn="1"/>
        </p:nvSpPr>
        <p:spPr>
          <a:xfrm>
            <a:off x="0" y="1257300"/>
            <a:ext cx="12192000" cy="5613733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C3E752-F21D-1336-B85D-12BF0DEA6486}"/>
              </a:ext>
            </a:extLst>
          </p:cNvPr>
          <p:cNvSpPr txBox="1"/>
          <p:nvPr userDrawn="1"/>
        </p:nvSpPr>
        <p:spPr>
          <a:xfrm>
            <a:off x="4070446" y="57154"/>
            <a:ext cx="40511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spc="300" dirty="0">
                <a:solidFill>
                  <a:srgbClr val="125413"/>
                </a:solidFill>
                <a:effectLst/>
                <a:latin typeface="Arno Pro" panose="02020502040506020403" pitchFamily="18" charset="0"/>
                <a:cs typeface="Arial" panose="020B0604020202020204" pitchFamily="34" charset="0"/>
              </a:rPr>
              <a:t>Conclusion</a:t>
            </a:r>
            <a:endParaRPr lang="id-ID" sz="6000" b="1" spc="300" dirty="0">
              <a:solidFill>
                <a:srgbClr val="125413"/>
              </a:solidFill>
              <a:effectLst/>
              <a:latin typeface="Arno Pro" panose="02020502040506020403" pitchFamily="18" charset="0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125CC67-F3AD-0FAE-7C79-51AA1C6187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6700" y="1466850"/>
            <a:ext cx="11696700" cy="52197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87098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#pintarItuPilihan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B79496-9CC2-95F7-7E42-17A8DAE66CC1}"/>
              </a:ext>
            </a:extLst>
          </p:cNvPr>
          <p:cNvSpPr/>
          <p:nvPr userDrawn="1"/>
        </p:nvSpPr>
        <p:spPr>
          <a:xfrm>
            <a:off x="2436948" y="2331719"/>
            <a:ext cx="7318104" cy="10972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7200" noProof="0" dirty="0">
                <a:solidFill>
                  <a:srgbClr val="125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#pintar</a:t>
            </a:r>
            <a:r>
              <a:rPr lang="id-ID" sz="72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Itu</a:t>
            </a:r>
            <a:r>
              <a:rPr lang="id-ID" sz="7200" noProof="0" dirty="0">
                <a:solidFill>
                  <a:srgbClr val="125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Pilihan</a:t>
            </a:r>
            <a:endParaRPr lang="en-US" sz="7200" noProof="0" dirty="0">
              <a:solidFill>
                <a:srgbClr val="12541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CB1612B-652D-DB49-D41D-C801D9E8F3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81200" y="3785326"/>
            <a:ext cx="8229600" cy="10972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4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d-ID" noProof="0"/>
              <a:t>note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8F957683-3CD6-0228-954B-DBDF978E2824}"/>
              </a:ext>
            </a:extLst>
          </p:cNvPr>
          <p:cNvSpPr/>
          <p:nvPr userDrawn="1"/>
        </p:nvSpPr>
        <p:spPr>
          <a:xfrm flipH="1">
            <a:off x="10109200" y="5143500"/>
            <a:ext cx="2082800" cy="1714500"/>
          </a:xfrm>
          <a:prstGeom prst="rtTriangle">
            <a:avLst/>
          </a:prstGeom>
          <a:solidFill>
            <a:srgbClr val="0929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6F29B6E9-BB8C-AF17-AC4D-12C0BF0C39F1}"/>
              </a:ext>
            </a:extLst>
          </p:cNvPr>
          <p:cNvSpPr/>
          <p:nvPr userDrawn="1"/>
        </p:nvSpPr>
        <p:spPr>
          <a:xfrm flipH="1">
            <a:off x="10541000" y="5245100"/>
            <a:ext cx="1651000" cy="1612900"/>
          </a:xfrm>
          <a:prstGeom prst="rtTriangle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8DAEC75-834D-E4B6-80A5-7AC5BB4C6290}"/>
              </a:ext>
            </a:extLst>
          </p:cNvPr>
          <p:cNvGrpSpPr/>
          <p:nvPr userDrawn="1"/>
        </p:nvGrpSpPr>
        <p:grpSpPr>
          <a:xfrm flipV="1">
            <a:off x="0" y="0"/>
            <a:ext cx="2082800" cy="1714500"/>
            <a:chOff x="1780978" y="4172009"/>
            <a:chExt cx="2082800" cy="1714500"/>
          </a:xfrm>
        </p:grpSpPr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7341E808-AF9A-6C57-48DF-F14760D51C58}"/>
                </a:ext>
              </a:extLst>
            </p:cNvPr>
            <p:cNvSpPr/>
            <p:nvPr userDrawn="1"/>
          </p:nvSpPr>
          <p:spPr>
            <a:xfrm>
              <a:off x="1780978" y="4172009"/>
              <a:ext cx="2082800" cy="1714500"/>
            </a:xfrm>
            <a:prstGeom prst="rtTriangle">
              <a:avLst/>
            </a:prstGeom>
            <a:solidFill>
              <a:srgbClr val="0929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9" name="Right Triangle 8">
              <a:extLst>
                <a:ext uri="{FF2B5EF4-FFF2-40B4-BE49-F238E27FC236}">
                  <a16:creationId xmlns:a16="http://schemas.microsoft.com/office/drawing/2014/main" id="{8A3D9557-03C7-DAFA-6BEA-1E885B3BDE8E}"/>
                </a:ext>
              </a:extLst>
            </p:cNvPr>
            <p:cNvSpPr/>
            <p:nvPr userDrawn="1"/>
          </p:nvSpPr>
          <p:spPr>
            <a:xfrm>
              <a:off x="1780978" y="4273609"/>
              <a:ext cx="1651000" cy="1612900"/>
            </a:xfrm>
            <a:prstGeom prst="rtTriangle">
              <a:avLst/>
            </a:prstGeom>
            <a:solidFill>
              <a:srgbClr val="12541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20273289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nip Single Corner Rectangle 8">
            <a:extLst>
              <a:ext uri="{FF2B5EF4-FFF2-40B4-BE49-F238E27FC236}">
                <a16:creationId xmlns:a16="http://schemas.microsoft.com/office/drawing/2014/main" id="{A8C89651-E3B6-D5D2-57F3-BDF51002B884}"/>
              </a:ext>
            </a:extLst>
          </p:cNvPr>
          <p:cNvSpPr/>
          <p:nvPr userDrawn="1"/>
        </p:nvSpPr>
        <p:spPr>
          <a:xfrm>
            <a:off x="0" y="3267"/>
            <a:ext cx="11430000" cy="4572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15170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5129046" y="60684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125413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Snip Single Corner Rectangle 8">
            <a:extLst>
              <a:ext uri="{FF2B5EF4-FFF2-40B4-BE49-F238E27FC236}">
                <a16:creationId xmlns:a16="http://schemas.microsoft.com/office/drawing/2014/main" id="{FEC91A3F-97D8-741D-BAA2-FC73CB074526}"/>
              </a:ext>
            </a:extLst>
          </p:cNvPr>
          <p:cNvSpPr/>
          <p:nvPr userDrawn="1"/>
        </p:nvSpPr>
        <p:spPr>
          <a:xfrm flipH="1">
            <a:off x="914400" y="6400800"/>
            <a:ext cx="11309651" cy="457200"/>
          </a:xfrm>
          <a:custGeom>
            <a:avLst/>
            <a:gdLst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1638300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122334 w 5207000"/>
              <a:gd name="connsiteY2" fmla="*/ 1655233 h 3276600"/>
              <a:gd name="connsiteX3" fmla="*/ 5207000 w 5207000"/>
              <a:gd name="connsiteY3" fmla="*/ 3276600 h 3276600"/>
              <a:gd name="connsiteX4" fmla="*/ 0 w 5207000"/>
              <a:gd name="connsiteY4" fmla="*/ 3276600 h 3276600"/>
              <a:gd name="connsiteX5" fmla="*/ 0 w 5207000"/>
              <a:gd name="connsiteY5" fmla="*/ 0 h 3276600"/>
              <a:gd name="connsiteX0" fmla="*/ 0 w 5207000"/>
              <a:gd name="connsiteY0" fmla="*/ 0 h 3276600"/>
              <a:gd name="connsiteX1" fmla="*/ 3568700 w 5207000"/>
              <a:gd name="connsiteY1" fmla="*/ 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151700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  <a:gd name="connsiteX0" fmla="*/ 0 w 5207000"/>
              <a:gd name="connsiteY0" fmla="*/ 0 h 3276600"/>
              <a:gd name="connsiteX1" fmla="*/ 5129046 w 5207000"/>
              <a:gd name="connsiteY1" fmla="*/ 60684 h 3276600"/>
              <a:gd name="connsiteX2" fmla="*/ 5207000 w 5207000"/>
              <a:gd name="connsiteY2" fmla="*/ 3276600 h 3276600"/>
              <a:gd name="connsiteX3" fmla="*/ 0 w 5207000"/>
              <a:gd name="connsiteY3" fmla="*/ 3276600 h 3276600"/>
              <a:gd name="connsiteX4" fmla="*/ 0 w 5207000"/>
              <a:gd name="connsiteY4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0" h="3276600">
                <a:moveTo>
                  <a:pt x="0" y="0"/>
                </a:moveTo>
                <a:lnTo>
                  <a:pt x="5129046" y="60684"/>
                </a:lnTo>
                <a:lnTo>
                  <a:pt x="52070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solidFill>
            <a:srgbClr val="125413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AE75CE-E94C-CA08-4CB6-4A2366B8AF1C}"/>
              </a:ext>
            </a:extLst>
          </p:cNvPr>
          <p:cNvSpPr txBox="1"/>
          <p:nvPr userDrawn="1"/>
        </p:nvSpPr>
        <p:spPr>
          <a:xfrm>
            <a:off x="381000" y="1288689"/>
            <a:ext cx="1143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20’ Review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BA5335-00C9-C510-D72B-FA8DA00E4FF3}"/>
              </a:ext>
            </a:extLst>
          </p:cNvPr>
          <p:cNvSpPr txBox="1"/>
          <p:nvPr userDrawn="1"/>
        </p:nvSpPr>
        <p:spPr>
          <a:xfrm>
            <a:off x="3066089" y="4984535"/>
            <a:ext cx="60869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 yang </a:t>
            </a:r>
            <a:r>
              <a:rPr lang="en-US" sz="2800" b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kamu</a:t>
            </a:r>
            <a:r>
              <a:rPr lang="en-US" sz="2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pelajari</a:t>
            </a:r>
            <a:r>
              <a:rPr lang="en-US" sz="2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minggu</a:t>
            </a:r>
            <a:r>
              <a:rPr lang="en-US" sz="2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0" dirty="0" err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lalu</a:t>
            </a:r>
            <a:r>
              <a:rPr lang="en-US" sz="28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1B7E76D-5D9A-8014-A00A-1BDAF0D8F2D5}"/>
              </a:ext>
            </a:extLst>
          </p:cNvPr>
          <p:cNvGrpSpPr/>
          <p:nvPr userDrawn="1"/>
        </p:nvGrpSpPr>
        <p:grpSpPr>
          <a:xfrm>
            <a:off x="4701885" y="2642805"/>
            <a:ext cx="2788231" cy="1572391"/>
            <a:chOff x="3390747" y="1881004"/>
            <a:chExt cx="2091173" cy="1572391"/>
          </a:xfrm>
        </p:grpSpPr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56136753-4006-376D-57CA-E7994C76E238}"/>
                </a:ext>
              </a:extLst>
            </p:cNvPr>
            <p:cNvSpPr/>
            <p:nvPr userDrawn="1"/>
          </p:nvSpPr>
          <p:spPr>
            <a:xfrm rot="16200000">
              <a:off x="3132426" y="2139326"/>
              <a:ext cx="1572390" cy="1055748"/>
            </a:xfrm>
            <a:prstGeom prst="triangle">
              <a:avLst/>
            </a:prstGeom>
            <a:solidFill>
              <a:srgbClr val="1E51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35A4206B-57EF-4B34-F8E2-7AD0180F411C}"/>
                </a:ext>
              </a:extLst>
            </p:cNvPr>
            <p:cNvSpPr/>
            <p:nvPr userDrawn="1"/>
          </p:nvSpPr>
          <p:spPr>
            <a:xfrm rot="16200000">
              <a:off x="3629968" y="2139325"/>
              <a:ext cx="1572390" cy="1055748"/>
            </a:xfrm>
            <a:prstGeom prst="triangl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6898F828-E541-43E9-0C9A-BF442CDEAD78}"/>
                </a:ext>
              </a:extLst>
            </p:cNvPr>
            <p:cNvSpPr/>
            <p:nvPr userDrawn="1"/>
          </p:nvSpPr>
          <p:spPr>
            <a:xfrm rot="16200000">
              <a:off x="4167851" y="2139325"/>
              <a:ext cx="1572390" cy="1055748"/>
            </a:xfrm>
            <a:prstGeom prst="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B81E81FF-E604-4B6E-1864-C87544E675A5}"/>
              </a:ext>
            </a:extLst>
          </p:cNvPr>
          <p:cNvSpPr/>
          <p:nvPr userDrawn="1"/>
        </p:nvSpPr>
        <p:spPr>
          <a:xfrm>
            <a:off x="0" y="5143500"/>
            <a:ext cx="2082800" cy="1714500"/>
          </a:xfrm>
          <a:prstGeom prst="rtTriangle">
            <a:avLst/>
          </a:prstGeom>
          <a:solidFill>
            <a:srgbClr val="0929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689997F1-1678-705B-8195-72D859DAD1D8}"/>
              </a:ext>
            </a:extLst>
          </p:cNvPr>
          <p:cNvSpPr/>
          <p:nvPr userDrawn="1"/>
        </p:nvSpPr>
        <p:spPr>
          <a:xfrm>
            <a:off x="0" y="5245100"/>
            <a:ext cx="1651000" cy="1612900"/>
          </a:xfrm>
          <a:prstGeom prst="rtTriangle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5F38AF7-5C69-8E97-49D7-5A38E7E78CF4}"/>
              </a:ext>
            </a:extLst>
          </p:cNvPr>
          <p:cNvGrpSpPr/>
          <p:nvPr userDrawn="1"/>
        </p:nvGrpSpPr>
        <p:grpSpPr>
          <a:xfrm flipH="1" flipV="1">
            <a:off x="10109200" y="0"/>
            <a:ext cx="2082800" cy="1714500"/>
            <a:chOff x="1780978" y="4172009"/>
            <a:chExt cx="2082800" cy="1714500"/>
          </a:xfrm>
        </p:grpSpPr>
        <p:sp>
          <p:nvSpPr>
            <p:cNvPr id="14" name="Right Triangle 13">
              <a:extLst>
                <a:ext uri="{FF2B5EF4-FFF2-40B4-BE49-F238E27FC236}">
                  <a16:creationId xmlns:a16="http://schemas.microsoft.com/office/drawing/2014/main" id="{9A8678B7-9F90-DE4F-211E-21EA6FF7E254}"/>
                </a:ext>
              </a:extLst>
            </p:cNvPr>
            <p:cNvSpPr/>
            <p:nvPr userDrawn="1"/>
          </p:nvSpPr>
          <p:spPr>
            <a:xfrm>
              <a:off x="1780978" y="4172009"/>
              <a:ext cx="2082800" cy="1714500"/>
            </a:xfrm>
            <a:prstGeom prst="rtTriangle">
              <a:avLst/>
            </a:prstGeom>
            <a:solidFill>
              <a:srgbClr val="0929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5" name="Right Triangle 14">
              <a:extLst>
                <a:ext uri="{FF2B5EF4-FFF2-40B4-BE49-F238E27FC236}">
                  <a16:creationId xmlns:a16="http://schemas.microsoft.com/office/drawing/2014/main" id="{901281F4-9725-1F7A-4B7D-51E69CB18015}"/>
                </a:ext>
              </a:extLst>
            </p:cNvPr>
            <p:cNvSpPr/>
            <p:nvPr userDrawn="1"/>
          </p:nvSpPr>
          <p:spPr>
            <a:xfrm>
              <a:off x="1780978" y="4273609"/>
              <a:ext cx="1651000" cy="1612900"/>
            </a:xfrm>
            <a:prstGeom prst="rtTriangle">
              <a:avLst/>
            </a:prstGeom>
            <a:solidFill>
              <a:srgbClr val="12541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288190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Callout 12"/>
          <p:cNvSpPr/>
          <p:nvPr userDrawn="1"/>
        </p:nvSpPr>
        <p:spPr>
          <a:xfrm>
            <a:off x="882453" y="1415431"/>
            <a:ext cx="2730564" cy="2794078"/>
          </a:xfrm>
          <a:custGeom>
            <a:avLst/>
            <a:gdLst>
              <a:gd name="connsiteX0" fmla="*/ -3713 w 2730500"/>
              <a:gd name="connsiteY0" fmla="*/ 2774945 h 2794000"/>
              <a:gd name="connsiteX1" fmla="*/ 227166 w 2730500"/>
              <a:gd name="connsiteY1" fmla="*/ 2168641 h 2794000"/>
              <a:gd name="connsiteX2" fmla="*/ 482455 w 2730500"/>
              <a:gd name="connsiteY2" fmla="*/ 331349 h 2794000"/>
              <a:gd name="connsiteX3" fmla="*/ 2339336 w 2730500"/>
              <a:gd name="connsiteY3" fmla="*/ 418164 h 2794000"/>
              <a:gd name="connsiteX4" fmla="*/ 2430501 w 2730500"/>
              <a:gd name="connsiteY4" fmla="*/ 2270760 h 2794000"/>
              <a:gd name="connsiteX5" fmla="*/ 592529 w 2730500"/>
              <a:gd name="connsiteY5" fmla="*/ 2548701 h 2794000"/>
              <a:gd name="connsiteX6" fmla="*/ -3713 w 2730500"/>
              <a:gd name="connsiteY6" fmla="*/ 2774945 h 2794000"/>
              <a:gd name="connsiteX0" fmla="*/ 0 w 2734220"/>
              <a:gd name="connsiteY0" fmla="*/ 2774952 h 2794078"/>
              <a:gd name="connsiteX1" fmla="*/ 230879 w 2734220"/>
              <a:gd name="connsiteY1" fmla="*/ 2168648 h 2794078"/>
              <a:gd name="connsiteX2" fmla="*/ 486168 w 2734220"/>
              <a:gd name="connsiteY2" fmla="*/ 331356 h 2794078"/>
              <a:gd name="connsiteX3" fmla="*/ 2343049 w 2734220"/>
              <a:gd name="connsiteY3" fmla="*/ 418171 h 2794078"/>
              <a:gd name="connsiteX4" fmla="*/ 2434214 w 2734220"/>
              <a:gd name="connsiteY4" fmla="*/ 2270767 h 2794078"/>
              <a:gd name="connsiteX5" fmla="*/ 596242 w 2734220"/>
              <a:gd name="connsiteY5" fmla="*/ 2548708 h 2794078"/>
              <a:gd name="connsiteX6" fmla="*/ 0 w 2734220"/>
              <a:gd name="connsiteY6" fmla="*/ 2774952 h 2794078"/>
              <a:gd name="connsiteX0" fmla="*/ 6538 w 2740758"/>
              <a:gd name="connsiteY0" fmla="*/ 2774952 h 2794078"/>
              <a:gd name="connsiteX1" fmla="*/ 237417 w 2740758"/>
              <a:gd name="connsiteY1" fmla="*/ 2168648 h 2794078"/>
              <a:gd name="connsiteX2" fmla="*/ 492706 w 2740758"/>
              <a:gd name="connsiteY2" fmla="*/ 331356 h 2794078"/>
              <a:gd name="connsiteX3" fmla="*/ 2349587 w 2740758"/>
              <a:gd name="connsiteY3" fmla="*/ 418171 h 2794078"/>
              <a:gd name="connsiteX4" fmla="*/ 2440752 w 2740758"/>
              <a:gd name="connsiteY4" fmla="*/ 2270767 h 2794078"/>
              <a:gd name="connsiteX5" fmla="*/ 602780 w 2740758"/>
              <a:gd name="connsiteY5" fmla="*/ 2548708 h 2794078"/>
              <a:gd name="connsiteX6" fmla="*/ 6538 w 2740758"/>
              <a:gd name="connsiteY6" fmla="*/ 2774952 h 2794078"/>
              <a:gd name="connsiteX0" fmla="*/ 6538 w 2740758"/>
              <a:gd name="connsiteY0" fmla="*/ 2774952 h 2794078"/>
              <a:gd name="connsiteX1" fmla="*/ 237417 w 2740758"/>
              <a:gd name="connsiteY1" fmla="*/ 2168648 h 2794078"/>
              <a:gd name="connsiteX2" fmla="*/ 492706 w 2740758"/>
              <a:gd name="connsiteY2" fmla="*/ 331356 h 2794078"/>
              <a:gd name="connsiteX3" fmla="*/ 2349587 w 2740758"/>
              <a:gd name="connsiteY3" fmla="*/ 418171 h 2794078"/>
              <a:gd name="connsiteX4" fmla="*/ 2440752 w 2740758"/>
              <a:gd name="connsiteY4" fmla="*/ 2270767 h 2794078"/>
              <a:gd name="connsiteX5" fmla="*/ 602780 w 2740758"/>
              <a:gd name="connsiteY5" fmla="*/ 2548708 h 2794078"/>
              <a:gd name="connsiteX6" fmla="*/ 6538 w 2740758"/>
              <a:gd name="connsiteY6" fmla="*/ 2774952 h 2794078"/>
              <a:gd name="connsiteX0" fmla="*/ 10532 w 2744752"/>
              <a:gd name="connsiteY0" fmla="*/ 2774952 h 2794078"/>
              <a:gd name="connsiteX1" fmla="*/ 241411 w 2744752"/>
              <a:gd name="connsiteY1" fmla="*/ 2168648 h 2794078"/>
              <a:gd name="connsiteX2" fmla="*/ 496700 w 2744752"/>
              <a:gd name="connsiteY2" fmla="*/ 331356 h 2794078"/>
              <a:gd name="connsiteX3" fmla="*/ 2353581 w 2744752"/>
              <a:gd name="connsiteY3" fmla="*/ 418171 h 2794078"/>
              <a:gd name="connsiteX4" fmla="*/ 2444746 w 2744752"/>
              <a:gd name="connsiteY4" fmla="*/ 2270767 h 2794078"/>
              <a:gd name="connsiteX5" fmla="*/ 606774 w 2744752"/>
              <a:gd name="connsiteY5" fmla="*/ 2548708 h 2794078"/>
              <a:gd name="connsiteX6" fmla="*/ 10532 w 2744752"/>
              <a:gd name="connsiteY6" fmla="*/ 2774952 h 2794078"/>
              <a:gd name="connsiteX0" fmla="*/ 72544 w 2730564"/>
              <a:gd name="connsiteY0" fmla="*/ 2721612 h 2794078"/>
              <a:gd name="connsiteX1" fmla="*/ 227223 w 2730564"/>
              <a:gd name="connsiteY1" fmla="*/ 2168648 h 2794078"/>
              <a:gd name="connsiteX2" fmla="*/ 482512 w 2730564"/>
              <a:gd name="connsiteY2" fmla="*/ 331356 h 2794078"/>
              <a:gd name="connsiteX3" fmla="*/ 2339393 w 2730564"/>
              <a:gd name="connsiteY3" fmla="*/ 418171 h 2794078"/>
              <a:gd name="connsiteX4" fmla="*/ 2430558 w 2730564"/>
              <a:gd name="connsiteY4" fmla="*/ 2270767 h 2794078"/>
              <a:gd name="connsiteX5" fmla="*/ 592586 w 2730564"/>
              <a:gd name="connsiteY5" fmla="*/ 2548708 h 2794078"/>
              <a:gd name="connsiteX6" fmla="*/ 72544 w 2730564"/>
              <a:gd name="connsiteY6" fmla="*/ 2721612 h 2794078"/>
              <a:gd name="connsiteX0" fmla="*/ 72544 w 2730564"/>
              <a:gd name="connsiteY0" fmla="*/ 2721612 h 2794078"/>
              <a:gd name="connsiteX1" fmla="*/ 227223 w 2730564"/>
              <a:gd name="connsiteY1" fmla="*/ 2168648 h 2794078"/>
              <a:gd name="connsiteX2" fmla="*/ 482512 w 2730564"/>
              <a:gd name="connsiteY2" fmla="*/ 331356 h 2794078"/>
              <a:gd name="connsiteX3" fmla="*/ 2339393 w 2730564"/>
              <a:gd name="connsiteY3" fmla="*/ 418171 h 2794078"/>
              <a:gd name="connsiteX4" fmla="*/ 2430558 w 2730564"/>
              <a:gd name="connsiteY4" fmla="*/ 2270767 h 2794078"/>
              <a:gd name="connsiteX5" fmla="*/ 592586 w 2730564"/>
              <a:gd name="connsiteY5" fmla="*/ 2548708 h 2794078"/>
              <a:gd name="connsiteX6" fmla="*/ 72544 w 2730564"/>
              <a:gd name="connsiteY6" fmla="*/ 2721612 h 2794078"/>
              <a:gd name="connsiteX0" fmla="*/ 72544 w 2730564"/>
              <a:gd name="connsiteY0" fmla="*/ 2721612 h 2794078"/>
              <a:gd name="connsiteX1" fmla="*/ 227223 w 2730564"/>
              <a:gd name="connsiteY1" fmla="*/ 2168648 h 2794078"/>
              <a:gd name="connsiteX2" fmla="*/ 482512 w 2730564"/>
              <a:gd name="connsiteY2" fmla="*/ 331356 h 2794078"/>
              <a:gd name="connsiteX3" fmla="*/ 2339393 w 2730564"/>
              <a:gd name="connsiteY3" fmla="*/ 418171 h 2794078"/>
              <a:gd name="connsiteX4" fmla="*/ 2430558 w 2730564"/>
              <a:gd name="connsiteY4" fmla="*/ 2270767 h 2794078"/>
              <a:gd name="connsiteX5" fmla="*/ 592586 w 2730564"/>
              <a:gd name="connsiteY5" fmla="*/ 2548708 h 2794078"/>
              <a:gd name="connsiteX6" fmla="*/ 72544 w 2730564"/>
              <a:gd name="connsiteY6" fmla="*/ 2721612 h 2794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30564" h="2794078">
                <a:moveTo>
                  <a:pt x="72544" y="2721612"/>
                </a:moveTo>
                <a:cubicBezTo>
                  <a:pt x="-18136" y="2626191"/>
                  <a:pt x="150263" y="2370749"/>
                  <a:pt x="227223" y="2168648"/>
                </a:cubicBezTo>
                <a:cubicBezTo>
                  <a:pt x="-154929" y="1578496"/>
                  <a:pt x="-45247" y="789128"/>
                  <a:pt x="482512" y="331356"/>
                </a:cubicBezTo>
                <a:cubicBezTo>
                  <a:pt x="1028131" y="-141907"/>
                  <a:pt x="1838223" y="-104033"/>
                  <a:pt x="2339393" y="418171"/>
                </a:cubicBezTo>
                <a:cubicBezTo>
                  <a:pt x="2823869" y="922981"/>
                  <a:pt x="2863026" y="1718712"/>
                  <a:pt x="2430558" y="2270767"/>
                </a:cubicBezTo>
                <a:cubicBezTo>
                  <a:pt x="1983478" y="2841474"/>
                  <a:pt x="1181880" y="2962693"/>
                  <a:pt x="592586" y="2548708"/>
                </a:cubicBezTo>
                <a:cubicBezTo>
                  <a:pt x="393839" y="2624123"/>
                  <a:pt x="156991" y="2836697"/>
                  <a:pt x="72544" y="2721612"/>
                </a:cubicBezTo>
                <a:close/>
              </a:path>
            </a:pathLst>
          </a:custGeom>
          <a:solidFill>
            <a:srgbClr val="0929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0" b="1">
                <a:latin typeface="Arial Rounded MT Bold" panose="020F0704030504030204" pitchFamily="34" charset="0"/>
              </a:rPr>
              <a:t>?</a:t>
            </a:r>
          </a:p>
        </p:txBody>
      </p:sp>
      <p:sp>
        <p:nvSpPr>
          <p:cNvPr id="22" name="Oval Callout 12"/>
          <p:cNvSpPr/>
          <p:nvPr userDrawn="1"/>
        </p:nvSpPr>
        <p:spPr>
          <a:xfrm flipH="1">
            <a:off x="2673318" y="2056954"/>
            <a:ext cx="2730564" cy="2794078"/>
          </a:xfrm>
          <a:custGeom>
            <a:avLst/>
            <a:gdLst>
              <a:gd name="connsiteX0" fmla="*/ -3713 w 2730500"/>
              <a:gd name="connsiteY0" fmla="*/ 2774945 h 2794000"/>
              <a:gd name="connsiteX1" fmla="*/ 227166 w 2730500"/>
              <a:gd name="connsiteY1" fmla="*/ 2168641 h 2794000"/>
              <a:gd name="connsiteX2" fmla="*/ 482455 w 2730500"/>
              <a:gd name="connsiteY2" fmla="*/ 331349 h 2794000"/>
              <a:gd name="connsiteX3" fmla="*/ 2339336 w 2730500"/>
              <a:gd name="connsiteY3" fmla="*/ 418164 h 2794000"/>
              <a:gd name="connsiteX4" fmla="*/ 2430501 w 2730500"/>
              <a:gd name="connsiteY4" fmla="*/ 2270760 h 2794000"/>
              <a:gd name="connsiteX5" fmla="*/ 592529 w 2730500"/>
              <a:gd name="connsiteY5" fmla="*/ 2548701 h 2794000"/>
              <a:gd name="connsiteX6" fmla="*/ -3713 w 2730500"/>
              <a:gd name="connsiteY6" fmla="*/ 2774945 h 2794000"/>
              <a:gd name="connsiteX0" fmla="*/ 0 w 2734220"/>
              <a:gd name="connsiteY0" fmla="*/ 2774952 h 2794078"/>
              <a:gd name="connsiteX1" fmla="*/ 230879 w 2734220"/>
              <a:gd name="connsiteY1" fmla="*/ 2168648 h 2794078"/>
              <a:gd name="connsiteX2" fmla="*/ 486168 w 2734220"/>
              <a:gd name="connsiteY2" fmla="*/ 331356 h 2794078"/>
              <a:gd name="connsiteX3" fmla="*/ 2343049 w 2734220"/>
              <a:gd name="connsiteY3" fmla="*/ 418171 h 2794078"/>
              <a:gd name="connsiteX4" fmla="*/ 2434214 w 2734220"/>
              <a:gd name="connsiteY4" fmla="*/ 2270767 h 2794078"/>
              <a:gd name="connsiteX5" fmla="*/ 596242 w 2734220"/>
              <a:gd name="connsiteY5" fmla="*/ 2548708 h 2794078"/>
              <a:gd name="connsiteX6" fmla="*/ 0 w 2734220"/>
              <a:gd name="connsiteY6" fmla="*/ 2774952 h 2794078"/>
              <a:gd name="connsiteX0" fmla="*/ 6538 w 2740758"/>
              <a:gd name="connsiteY0" fmla="*/ 2774952 h 2794078"/>
              <a:gd name="connsiteX1" fmla="*/ 237417 w 2740758"/>
              <a:gd name="connsiteY1" fmla="*/ 2168648 h 2794078"/>
              <a:gd name="connsiteX2" fmla="*/ 492706 w 2740758"/>
              <a:gd name="connsiteY2" fmla="*/ 331356 h 2794078"/>
              <a:gd name="connsiteX3" fmla="*/ 2349587 w 2740758"/>
              <a:gd name="connsiteY3" fmla="*/ 418171 h 2794078"/>
              <a:gd name="connsiteX4" fmla="*/ 2440752 w 2740758"/>
              <a:gd name="connsiteY4" fmla="*/ 2270767 h 2794078"/>
              <a:gd name="connsiteX5" fmla="*/ 602780 w 2740758"/>
              <a:gd name="connsiteY5" fmla="*/ 2548708 h 2794078"/>
              <a:gd name="connsiteX6" fmla="*/ 6538 w 2740758"/>
              <a:gd name="connsiteY6" fmla="*/ 2774952 h 2794078"/>
              <a:gd name="connsiteX0" fmla="*/ 6538 w 2740758"/>
              <a:gd name="connsiteY0" fmla="*/ 2774952 h 2794078"/>
              <a:gd name="connsiteX1" fmla="*/ 237417 w 2740758"/>
              <a:gd name="connsiteY1" fmla="*/ 2168648 h 2794078"/>
              <a:gd name="connsiteX2" fmla="*/ 492706 w 2740758"/>
              <a:gd name="connsiteY2" fmla="*/ 331356 h 2794078"/>
              <a:gd name="connsiteX3" fmla="*/ 2349587 w 2740758"/>
              <a:gd name="connsiteY3" fmla="*/ 418171 h 2794078"/>
              <a:gd name="connsiteX4" fmla="*/ 2440752 w 2740758"/>
              <a:gd name="connsiteY4" fmla="*/ 2270767 h 2794078"/>
              <a:gd name="connsiteX5" fmla="*/ 602780 w 2740758"/>
              <a:gd name="connsiteY5" fmla="*/ 2548708 h 2794078"/>
              <a:gd name="connsiteX6" fmla="*/ 6538 w 2740758"/>
              <a:gd name="connsiteY6" fmla="*/ 2774952 h 2794078"/>
              <a:gd name="connsiteX0" fmla="*/ 10532 w 2744752"/>
              <a:gd name="connsiteY0" fmla="*/ 2774952 h 2794078"/>
              <a:gd name="connsiteX1" fmla="*/ 241411 w 2744752"/>
              <a:gd name="connsiteY1" fmla="*/ 2168648 h 2794078"/>
              <a:gd name="connsiteX2" fmla="*/ 496700 w 2744752"/>
              <a:gd name="connsiteY2" fmla="*/ 331356 h 2794078"/>
              <a:gd name="connsiteX3" fmla="*/ 2353581 w 2744752"/>
              <a:gd name="connsiteY3" fmla="*/ 418171 h 2794078"/>
              <a:gd name="connsiteX4" fmla="*/ 2444746 w 2744752"/>
              <a:gd name="connsiteY4" fmla="*/ 2270767 h 2794078"/>
              <a:gd name="connsiteX5" fmla="*/ 606774 w 2744752"/>
              <a:gd name="connsiteY5" fmla="*/ 2548708 h 2794078"/>
              <a:gd name="connsiteX6" fmla="*/ 10532 w 2744752"/>
              <a:gd name="connsiteY6" fmla="*/ 2774952 h 2794078"/>
              <a:gd name="connsiteX0" fmla="*/ 72544 w 2730564"/>
              <a:gd name="connsiteY0" fmla="*/ 2721612 h 2794078"/>
              <a:gd name="connsiteX1" fmla="*/ 227223 w 2730564"/>
              <a:gd name="connsiteY1" fmla="*/ 2168648 h 2794078"/>
              <a:gd name="connsiteX2" fmla="*/ 482512 w 2730564"/>
              <a:gd name="connsiteY2" fmla="*/ 331356 h 2794078"/>
              <a:gd name="connsiteX3" fmla="*/ 2339393 w 2730564"/>
              <a:gd name="connsiteY3" fmla="*/ 418171 h 2794078"/>
              <a:gd name="connsiteX4" fmla="*/ 2430558 w 2730564"/>
              <a:gd name="connsiteY4" fmla="*/ 2270767 h 2794078"/>
              <a:gd name="connsiteX5" fmla="*/ 592586 w 2730564"/>
              <a:gd name="connsiteY5" fmla="*/ 2548708 h 2794078"/>
              <a:gd name="connsiteX6" fmla="*/ 72544 w 2730564"/>
              <a:gd name="connsiteY6" fmla="*/ 2721612 h 2794078"/>
              <a:gd name="connsiteX0" fmla="*/ 72544 w 2730564"/>
              <a:gd name="connsiteY0" fmla="*/ 2721612 h 2794078"/>
              <a:gd name="connsiteX1" fmla="*/ 227223 w 2730564"/>
              <a:gd name="connsiteY1" fmla="*/ 2168648 h 2794078"/>
              <a:gd name="connsiteX2" fmla="*/ 482512 w 2730564"/>
              <a:gd name="connsiteY2" fmla="*/ 331356 h 2794078"/>
              <a:gd name="connsiteX3" fmla="*/ 2339393 w 2730564"/>
              <a:gd name="connsiteY3" fmla="*/ 418171 h 2794078"/>
              <a:gd name="connsiteX4" fmla="*/ 2430558 w 2730564"/>
              <a:gd name="connsiteY4" fmla="*/ 2270767 h 2794078"/>
              <a:gd name="connsiteX5" fmla="*/ 592586 w 2730564"/>
              <a:gd name="connsiteY5" fmla="*/ 2548708 h 2794078"/>
              <a:gd name="connsiteX6" fmla="*/ 72544 w 2730564"/>
              <a:gd name="connsiteY6" fmla="*/ 2721612 h 2794078"/>
              <a:gd name="connsiteX0" fmla="*/ 72544 w 2730564"/>
              <a:gd name="connsiteY0" fmla="*/ 2721612 h 2794078"/>
              <a:gd name="connsiteX1" fmla="*/ 227223 w 2730564"/>
              <a:gd name="connsiteY1" fmla="*/ 2168648 h 2794078"/>
              <a:gd name="connsiteX2" fmla="*/ 482512 w 2730564"/>
              <a:gd name="connsiteY2" fmla="*/ 331356 h 2794078"/>
              <a:gd name="connsiteX3" fmla="*/ 2339393 w 2730564"/>
              <a:gd name="connsiteY3" fmla="*/ 418171 h 2794078"/>
              <a:gd name="connsiteX4" fmla="*/ 2430558 w 2730564"/>
              <a:gd name="connsiteY4" fmla="*/ 2270767 h 2794078"/>
              <a:gd name="connsiteX5" fmla="*/ 592586 w 2730564"/>
              <a:gd name="connsiteY5" fmla="*/ 2548708 h 2794078"/>
              <a:gd name="connsiteX6" fmla="*/ 72544 w 2730564"/>
              <a:gd name="connsiteY6" fmla="*/ 2721612 h 2794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30564" h="2794078">
                <a:moveTo>
                  <a:pt x="72544" y="2721612"/>
                </a:moveTo>
                <a:cubicBezTo>
                  <a:pt x="-18136" y="2626191"/>
                  <a:pt x="150263" y="2370749"/>
                  <a:pt x="227223" y="2168648"/>
                </a:cubicBezTo>
                <a:cubicBezTo>
                  <a:pt x="-154929" y="1578496"/>
                  <a:pt x="-45247" y="789128"/>
                  <a:pt x="482512" y="331356"/>
                </a:cubicBezTo>
                <a:cubicBezTo>
                  <a:pt x="1028131" y="-141907"/>
                  <a:pt x="1838223" y="-104033"/>
                  <a:pt x="2339393" y="418171"/>
                </a:cubicBezTo>
                <a:cubicBezTo>
                  <a:pt x="2823869" y="922981"/>
                  <a:pt x="2863026" y="1718712"/>
                  <a:pt x="2430558" y="2270767"/>
                </a:cubicBezTo>
                <a:cubicBezTo>
                  <a:pt x="1983478" y="2841474"/>
                  <a:pt x="1181880" y="2962693"/>
                  <a:pt x="592586" y="2548708"/>
                </a:cubicBezTo>
                <a:cubicBezTo>
                  <a:pt x="393839" y="2624123"/>
                  <a:pt x="156991" y="2836697"/>
                  <a:pt x="72544" y="2721612"/>
                </a:cubicBezTo>
                <a:close/>
              </a:path>
            </a:pathLst>
          </a:cu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0">
                <a:latin typeface="Arial Rounded MT Bold" panose="020F0704030504030204" pitchFamily="34" charset="0"/>
              </a:rPr>
              <a:t>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3C864B2-AF36-4F2F-97A8-92321662F59C}"/>
              </a:ext>
            </a:extLst>
          </p:cNvPr>
          <p:cNvSpPr txBox="1"/>
          <p:nvPr userDrawn="1"/>
        </p:nvSpPr>
        <p:spPr>
          <a:xfrm>
            <a:off x="5904396" y="2484497"/>
            <a:ext cx="391485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0" spc="300" dirty="0">
                <a:solidFill>
                  <a:srgbClr val="125413"/>
                </a:solidFill>
                <a:effectLst/>
                <a:latin typeface="Berlin Sans FB" panose="020E0602020502020306" pitchFamily="34" charset="0"/>
                <a:cs typeface="Arial" panose="020B0604020202020204" pitchFamily="34" charset="0"/>
              </a:rPr>
              <a:t>Any </a:t>
            </a:r>
          </a:p>
          <a:p>
            <a:r>
              <a:rPr lang="en-US" sz="6000" b="0" spc="300" dirty="0">
                <a:solidFill>
                  <a:srgbClr val="125413"/>
                </a:solidFill>
                <a:effectLst/>
                <a:latin typeface="Berlin Sans FB" panose="020E0602020502020306" pitchFamily="34" charset="0"/>
                <a:cs typeface="Arial" panose="020B0604020202020204" pitchFamily="34" charset="0"/>
              </a:rPr>
              <a:t>Questions?</a:t>
            </a:r>
            <a:endParaRPr lang="id-ID" sz="6000" b="0" spc="300" dirty="0">
              <a:solidFill>
                <a:srgbClr val="125413"/>
              </a:solidFill>
              <a:effectLst/>
              <a:latin typeface="Berlin Sans FB" panose="020E0602020502020306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18"/>
          <p:cNvSpPr/>
          <p:nvPr userDrawn="1"/>
        </p:nvSpPr>
        <p:spPr>
          <a:xfrm>
            <a:off x="5904396" y="2145854"/>
            <a:ext cx="1651000" cy="481032"/>
          </a:xfrm>
          <a:prstGeom prst="roundRect">
            <a:avLst>
              <a:gd name="adj" fmla="val 50000"/>
            </a:avLst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Thank you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AE435C-2D4E-10C0-E913-4A9443A2165F}"/>
              </a:ext>
            </a:extLst>
          </p:cNvPr>
          <p:cNvSpPr/>
          <p:nvPr userDrawn="1"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C5E9DA5-A4C9-A460-101F-12062198FE7A}"/>
              </a:ext>
            </a:extLst>
          </p:cNvPr>
          <p:cNvGrpSpPr/>
          <p:nvPr userDrawn="1"/>
        </p:nvGrpSpPr>
        <p:grpSpPr>
          <a:xfrm flipH="1" flipV="1">
            <a:off x="10109200" y="0"/>
            <a:ext cx="2082800" cy="1714500"/>
            <a:chOff x="1780978" y="4172009"/>
            <a:chExt cx="2082800" cy="1714500"/>
          </a:xfrm>
        </p:grpSpPr>
        <p:sp>
          <p:nvSpPr>
            <p:cNvPr id="9" name="Right Triangle 8">
              <a:extLst>
                <a:ext uri="{FF2B5EF4-FFF2-40B4-BE49-F238E27FC236}">
                  <a16:creationId xmlns:a16="http://schemas.microsoft.com/office/drawing/2014/main" id="{CA8D3F41-845F-6498-3191-3C93B38D5FEE}"/>
                </a:ext>
              </a:extLst>
            </p:cNvPr>
            <p:cNvSpPr/>
            <p:nvPr userDrawn="1"/>
          </p:nvSpPr>
          <p:spPr>
            <a:xfrm>
              <a:off x="1780978" y="4172009"/>
              <a:ext cx="2082800" cy="1714500"/>
            </a:xfrm>
            <a:prstGeom prst="rtTriangle">
              <a:avLst/>
            </a:prstGeom>
            <a:solidFill>
              <a:srgbClr val="0929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0" name="Right Triangle 9">
              <a:extLst>
                <a:ext uri="{FF2B5EF4-FFF2-40B4-BE49-F238E27FC236}">
                  <a16:creationId xmlns:a16="http://schemas.microsoft.com/office/drawing/2014/main" id="{5F5C9A7B-8512-F88D-558B-BF4F473D1ED1}"/>
                </a:ext>
              </a:extLst>
            </p:cNvPr>
            <p:cNvSpPr/>
            <p:nvPr userDrawn="1"/>
          </p:nvSpPr>
          <p:spPr>
            <a:xfrm>
              <a:off x="1780978" y="4273609"/>
              <a:ext cx="1651000" cy="1612900"/>
            </a:xfrm>
            <a:prstGeom prst="rtTriangle">
              <a:avLst/>
            </a:prstGeom>
            <a:solidFill>
              <a:srgbClr val="12541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D5779CF-6D21-FA61-0D89-B7D1708DEC30}"/>
              </a:ext>
            </a:extLst>
          </p:cNvPr>
          <p:cNvGrpSpPr/>
          <p:nvPr userDrawn="1"/>
        </p:nvGrpSpPr>
        <p:grpSpPr>
          <a:xfrm>
            <a:off x="214237" y="50990"/>
            <a:ext cx="5490883" cy="714029"/>
            <a:chOff x="224020" y="104934"/>
            <a:chExt cx="5490883" cy="714029"/>
          </a:xfrm>
        </p:grpSpPr>
        <p:pic>
          <p:nvPicPr>
            <p:cNvPr id="6" name="Picture 5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7FA433BF-B772-370E-1994-D46F3F634B0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11" name="Picture 10" descr="Logo&#10;&#10;Description automatically generated">
              <a:extLst>
                <a:ext uri="{FF2B5EF4-FFF2-40B4-BE49-F238E27FC236}">
                  <a16:creationId xmlns:a16="http://schemas.microsoft.com/office/drawing/2014/main" id="{28A48331-122F-A91C-C5BA-51C61F6290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472F49B-5CA7-D2F2-B900-81A291F1DAD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F8551EC-FADF-3B2D-77D6-E7FED23C7A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0368654-0932-5BB9-C655-337F949650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D96318C-39E1-54D7-E9D0-1449667497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60910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1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28793D0-AA01-4A17-BADB-DA70DE373CBB}"/>
              </a:ext>
            </a:extLst>
          </p:cNvPr>
          <p:cNvSpPr/>
          <p:nvPr userDrawn="1"/>
        </p:nvSpPr>
        <p:spPr>
          <a:xfrm>
            <a:off x="714375" y="1370796"/>
            <a:ext cx="10972800" cy="2468880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F02747C-D0DB-4D0C-9C95-99D9B5796233}"/>
              </a:ext>
            </a:extLst>
          </p:cNvPr>
          <p:cNvSpPr/>
          <p:nvPr userDrawn="1"/>
        </p:nvSpPr>
        <p:spPr>
          <a:xfrm>
            <a:off x="1171575" y="913596"/>
            <a:ext cx="3291840" cy="3291840"/>
          </a:xfrm>
          <a:prstGeom prst="ellipse">
            <a:avLst/>
          </a:prstGeom>
          <a:solidFill>
            <a:srgbClr val="E0E0E0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C864B2-AF36-4F2F-97A8-92321662F59C}"/>
              </a:ext>
            </a:extLst>
          </p:cNvPr>
          <p:cNvSpPr txBox="1"/>
          <p:nvPr userDrawn="1"/>
        </p:nvSpPr>
        <p:spPr>
          <a:xfrm>
            <a:off x="4775200" y="1843027"/>
            <a:ext cx="5054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spc="300" dirty="0">
                <a:solidFill>
                  <a:srgbClr val="E0E0E0"/>
                </a:solidFill>
                <a:effectLst/>
                <a:latin typeface="Mathline" panose="02000500000000090000" pitchFamily="2" charset="0"/>
                <a:cs typeface="Arial" panose="020B0604020202020204" pitchFamily="34" charset="0"/>
              </a:rPr>
              <a:t>Thank</a:t>
            </a:r>
            <a:r>
              <a:rPr lang="en-US" sz="8000" b="1" spc="300" baseline="0" dirty="0">
                <a:solidFill>
                  <a:srgbClr val="E0E0E0"/>
                </a:solidFill>
                <a:effectLst/>
                <a:latin typeface="Mathline" panose="02000500000000090000" pitchFamily="2" charset="0"/>
                <a:cs typeface="Arial" panose="020B0604020202020204" pitchFamily="34" charset="0"/>
              </a:rPr>
              <a:t> You</a:t>
            </a:r>
            <a:endParaRPr lang="id-ID" sz="8000" b="1" spc="300" dirty="0">
              <a:solidFill>
                <a:srgbClr val="E0E0E0"/>
              </a:solidFill>
              <a:effectLst/>
              <a:latin typeface="Mathline" panose="02000500000000090000" pitchFamily="2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B50ED46-F097-4F9D-B28C-3303EF0BF3FE}"/>
              </a:ext>
            </a:extLst>
          </p:cNvPr>
          <p:cNvSpPr txBox="1"/>
          <p:nvPr userDrawn="1"/>
        </p:nvSpPr>
        <p:spPr>
          <a:xfrm>
            <a:off x="6738280" y="4206240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YARSI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82A1A95-7DCF-4648-9E28-3D1DF1E6A265}"/>
              </a:ext>
            </a:extLst>
          </p:cNvPr>
          <p:cNvSpPr txBox="1"/>
          <p:nvPr userDrawn="1"/>
        </p:nvSpPr>
        <p:spPr>
          <a:xfrm>
            <a:off x="7104040" y="5582553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37BA1DB-6069-4A65-9518-580CAAA24DF5}"/>
              </a:ext>
            </a:extLst>
          </p:cNvPr>
          <p:cNvSpPr txBox="1"/>
          <p:nvPr userDrawn="1"/>
        </p:nvSpPr>
        <p:spPr>
          <a:xfrm>
            <a:off x="9572920" y="4851033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201FF94-5AC3-4A99-B7B1-A80F9EFE6866}"/>
              </a:ext>
            </a:extLst>
          </p:cNvPr>
          <p:cNvSpPr txBox="1"/>
          <p:nvPr userDrawn="1"/>
        </p:nvSpPr>
        <p:spPr>
          <a:xfrm>
            <a:off x="9572920" y="4530993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532671-8C5C-4A08-9A27-A9E4AF30B874}"/>
              </a:ext>
            </a:extLst>
          </p:cNvPr>
          <p:cNvSpPr txBox="1"/>
          <p:nvPr userDrawn="1"/>
        </p:nvSpPr>
        <p:spPr>
          <a:xfrm>
            <a:off x="9572920" y="4210953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6384C88E-3326-4972-97B6-030FCB011E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720" y="5582553"/>
            <a:ext cx="276431" cy="27432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86C8205-A088-4D15-AA1B-D7B88E9DE3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600" y="4851033"/>
            <a:ext cx="278573" cy="27432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B2CDF30-FAFA-4370-9098-E509355A6E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600" y="4530993"/>
            <a:ext cx="275524" cy="27432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BB6519D-0C73-49C7-907E-30021270C0B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600" y="4210953"/>
            <a:ext cx="274320" cy="27432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ED001A80-EB80-4EC3-BAA1-FC212FB02847}"/>
              </a:ext>
            </a:extLst>
          </p:cNvPr>
          <p:cNvSpPr txBox="1"/>
          <p:nvPr userDrawn="1"/>
        </p:nvSpPr>
        <p:spPr>
          <a:xfrm>
            <a:off x="9572920" y="5171073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7FCF1E42-327C-48AB-B1F9-BF0AE4D601C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00726" y="5171073"/>
            <a:ext cx="274320" cy="274320"/>
          </a:xfrm>
          <a:prstGeom prst="rect">
            <a:avLst/>
          </a:prstGeom>
        </p:spPr>
      </p:pic>
      <p:pic>
        <p:nvPicPr>
          <p:cNvPr id="20" name="Picture 19" descr="A picture containing clock&#10;&#10;Description automatically generated">
            <a:extLst>
              <a:ext uri="{FF2B5EF4-FFF2-40B4-BE49-F238E27FC236}">
                <a16:creationId xmlns:a16="http://schemas.microsoft.com/office/drawing/2014/main" id="{5E8ABA84-97AD-434F-8AE6-7870BF5CBF8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606" y="2285789"/>
            <a:ext cx="2304387" cy="62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679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3" grpId="0"/>
      <p:bldP spid="24" grpId="0"/>
      <p:bldP spid="25" grpId="0"/>
      <p:bldP spid="26" grpId="0"/>
      <p:bldP spid="27" grpId="0"/>
      <p:bldP spid="32" grpId="0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28793D0-AA01-4A17-BADB-DA70DE373CBB}"/>
              </a:ext>
            </a:extLst>
          </p:cNvPr>
          <p:cNvSpPr/>
          <p:nvPr userDrawn="1"/>
        </p:nvSpPr>
        <p:spPr>
          <a:xfrm>
            <a:off x="0" y="3214237"/>
            <a:ext cx="12192000" cy="3656796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C864B2-AF36-4F2F-97A8-92321662F59C}"/>
              </a:ext>
            </a:extLst>
          </p:cNvPr>
          <p:cNvSpPr txBox="1"/>
          <p:nvPr userDrawn="1"/>
        </p:nvSpPr>
        <p:spPr>
          <a:xfrm>
            <a:off x="3416300" y="3947282"/>
            <a:ext cx="57545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0" u="none" spc="300" dirty="0">
                <a:solidFill>
                  <a:srgbClr val="E0E0E0"/>
                </a:solidFill>
                <a:effectLst/>
                <a:latin typeface="Berlin Sans FB" panose="020E0602020502020306" pitchFamily="34" charset="0"/>
                <a:cs typeface="Arial" panose="020B0604020202020204" pitchFamily="34" charset="0"/>
              </a:rPr>
              <a:t>Thank</a:t>
            </a:r>
            <a:r>
              <a:rPr lang="en-US" sz="8000" b="0" u="none" spc="300" baseline="0" dirty="0">
                <a:solidFill>
                  <a:srgbClr val="E0E0E0"/>
                </a:solidFill>
                <a:effectLst/>
                <a:latin typeface="Berlin Sans FB" panose="020E0602020502020306" pitchFamily="34" charset="0"/>
                <a:cs typeface="Arial" panose="020B0604020202020204" pitchFamily="34" charset="0"/>
              </a:rPr>
              <a:t> You</a:t>
            </a:r>
            <a:endParaRPr lang="id-ID" sz="8000" b="0" u="none" spc="300" dirty="0">
              <a:solidFill>
                <a:srgbClr val="E0E0E0"/>
              </a:solidFill>
              <a:effectLst/>
              <a:latin typeface="Berlin Sans FB" panose="020E0602020502020306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3003805" y="5119719"/>
            <a:ext cx="6167073" cy="288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21C907-A8A6-43A7-8F75-84EFAD7BD70C}"/>
              </a:ext>
            </a:extLst>
          </p:cNvPr>
          <p:cNvSpPr txBox="1"/>
          <p:nvPr userDrawn="1"/>
        </p:nvSpPr>
        <p:spPr>
          <a:xfrm>
            <a:off x="1025121" y="720369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YARSI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CF4902-2F6D-4D50-B6E1-58D554729EFF}"/>
              </a:ext>
            </a:extLst>
          </p:cNvPr>
          <p:cNvSpPr txBox="1"/>
          <p:nvPr userDrawn="1"/>
        </p:nvSpPr>
        <p:spPr>
          <a:xfrm>
            <a:off x="1390881" y="2096682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75574A-5B31-40F0-B677-607B1712B4AA}"/>
              </a:ext>
            </a:extLst>
          </p:cNvPr>
          <p:cNvSpPr txBox="1"/>
          <p:nvPr userDrawn="1"/>
        </p:nvSpPr>
        <p:spPr>
          <a:xfrm>
            <a:off x="3859761" y="1365162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0F3F231-0F42-48FE-AF23-A636AD8A0718}"/>
              </a:ext>
            </a:extLst>
          </p:cNvPr>
          <p:cNvSpPr txBox="1"/>
          <p:nvPr userDrawn="1"/>
        </p:nvSpPr>
        <p:spPr>
          <a:xfrm>
            <a:off x="3859761" y="1045122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D4AB204-F572-404E-AFD3-A3716BF03415}"/>
              </a:ext>
            </a:extLst>
          </p:cNvPr>
          <p:cNvSpPr txBox="1"/>
          <p:nvPr userDrawn="1"/>
        </p:nvSpPr>
        <p:spPr>
          <a:xfrm>
            <a:off x="3859761" y="725082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11FE2BB-AE07-4C80-9C0C-9B2F9703A2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561" y="2096682"/>
            <a:ext cx="276431" cy="27432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3B63A4C-FE5D-4245-B604-65D6ECE766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441" y="1365162"/>
            <a:ext cx="278573" cy="27432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DE3E8FF-D0DB-4AC9-B49D-92E5486477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441" y="1045122"/>
            <a:ext cx="275524" cy="27432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CE26D18-3FF7-486B-8964-197EDC724DE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441" y="725082"/>
            <a:ext cx="274320" cy="27432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87002F12-E3BE-47BB-BF96-129FFCA9C4D1}"/>
              </a:ext>
            </a:extLst>
          </p:cNvPr>
          <p:cNvSpPr txBox="1"/>
          <p:nvPr userDrawn="1"/>
        </p:nvSpPr>
        <p:spPr>
          <a:xfrm>
            <a:off x="3859761" y="1685202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35E81063-B8D5-49EC-B906-CB8E4BCEC3B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87567" y="1685202"/>
            <a:ext cx="274320" cy="274320"/>
          </a:xfrm>
          <a:prstGeom prst="rect">
            <a:avLst/>
          </a:prstGeom>
        </p:spPr>
      </p:pic>
      <p:pic>
        <p:nvPicPr>
          <p:cNvPr id="20" name="Picture 19" descr="A picture containing clock&#10;&#10;Description automatically generated">
            <a:extLst>
              <a:ext uri="{FF2B5EF4-FFF2-40B4-BE49-F238E27FC236}">
                <a16:creationId xmlns:a16="http://schemas.microsoft.com/office/drawing/2014/main" id="{AE9EE400-651B-4A9E-89EB-774C2A68827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484" y="811809"/>
            <a:ext cx="2742375" cy="741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95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 animBg="1"/>
      <p:bldP spid="23" grpId="0"/>
      <p:bldP spid="24" grpId="0"/>
      <p:bldP spid="25" grpId="0"/>
      <p:bldP spid="26" grpId="0"/>
      <p:bldP spid="27" grpId="0"/>
      <p:bldP spid="32" grpId="0"/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3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28793D0-AA01-4A17-BADB-DA70DE373CBB}"/>
              </a:ext>
            </a:extLst>
          </p:cNvPr>
          <p:cNvSpPr/>
          <p:nvPr userDrawn="1"/>
        </p:nvSpPr>
        <p:spPr>
          <a:xfrm>
            <a:off x="9453856" y="0"/>
            <a:ext cx="2738144" cy="6871033"/>
          </a:xfrm>
          <a:prstGeom prst="rect">
            <a:avLst/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C864B2-AF36-4F2F-97A8-92321662F59C}"/>
              </a:ext>
            </a:extLst>
          </p:cNvPr>
          <p:cNvSpPr txBox="1"/>
          <p:nvPr userDrawn="1"/>
        </p:nvSpPr>
        <p:spPr>
          <a:xfrm>
            <a:off x="1866900" y="2595128"/>
            <a:ext cx="50418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0" spc="300" dirty="0">
                <a:solidFill>
                  <a:schemeClr val="tx1"/>
                </a:solidFill>
                <a:effectLst/>
                <a:latin typeface="Arno Pro" panose="02020502040506020403" pitchFamily="18" charset="0"/>
                <a:cs typeface="Arial" panose="020B0604020202020204" pitchFamily="34" charset="0"/>
              </a:rPr>
              <a:t>Thank</a:t>
            </a:r>
            <a:r>
              <a:rPr lang="en-US" sz="8000" b="0" spc="300" baseline="0" dirty="0">
                <a:solidFill>
                  <a:schemeClr val="tx1"/>
                </a:solidFill>
                <a:effectLst/>
                <a:latin typeface="Arno Pro" panose="02020502040506020403" pitchFamily="18" charset="0"/>
                <a:cs typeface="Arial" panose="020B0604020202020204" pitchFamily="34" charset="0"/>
              </a:rPr>
              <a:t> You</a:t>
            </a:r>
            <a:endParaRPr lang="id-ID" sz="8000" b="0" spc="300" dirty="0">
              <a:solidFill>
                <a:schemeClr val="tx1"/>
              </a:solidFill>
              <a:effectLst/>
              <a:latin typeface="Arno Pro" panose="02020502040506020403" pitchFamily="18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 userDrawn="1"/>
        </p:nvSpPr>
        <p:spPr>
          <a:xfrm>
            <a:off x="1403152" y="3629774"/>
            <a:ext cx="6167073" cy="28800"/>
          </a:xfrm>
          <a:prstGeom prst="rect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AB8D8A-EEBB-40AA-9FFA-D775DFDC4BAD}"/>
              </a:ext>
            </a:extLst>
          </p:cNvPr>
          <p:cNvSpPr txBox="1"/>
          <p:nvPr userDrawn="1"/>
        </p:nvSpPr>
        <p:spPr>
          <a:xfrm>
            <a:off x="1636959" y="3918567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YARSI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DAF193D-26CF-431A-A67E-B1B78CE2E224}"/>
              </a:ext>
            </a:extLst>
          </p:cNvPr>
          <p:cNvSpPr txBox="1"/>
          <p:nvPr userDrawn="1"/>
        </p:nvSpPr>
        <p:spPr>
          <a:xfrm>
            <a:off x="2002719" y="5294880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7903E46-AD51-4CFE-948C-7FFD939CDE87}"/>
              </a:ext>
            </a:extLst>
          </p:cNvPr>
          <p:cNvSpPr txBox="1"/>
          <p:nvPr userDrawn="1"/>
        </p:nvSpPr>
        <p:spPr>
          <a:xfrm>
            <a:off x="4471599" y="4563360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1E5D49E-2C28-4CC4-837C-F216A116EBCD}"/>
              </a:ext>
            </a:extLst>
          </p:cNvPr>
          <p:cNvSpPr txBox="1"/>
          <p:nvPr userDrawn="1"/>
        </p:nvSpPr>
        <p:spPr>
          <a:xfrm>
            <a:off x="4471599" y="4243320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2A78137-F9B2-479D-83C2-548830ED75DF}"/>
              </a:ext>
            </a:extLst>
          </p:cNvPr>
          <p:cNvSpPr txBox="1"/>
          <p:nvPr userDrawn="1"/>
        </p:nvSpPr>
        <p:spPr>
          <a:xfrm>
            <a:off x="4471599" y="3923280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E8356B3B-55F3-4697-9C39-B6E7A15807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399" y="5294880"/>
            <a:ext cx="276431" cy="27432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BD58550-CD83-410F-9981-BAB2576515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279" y="4563360"/>
            <a:ext cx="278573" cy="27432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E2D55E7-47B4-4FC9-8D19-C69BF7A7EE4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279" y="4243320"/>
            <a:ext cx="275524" cy="27432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A36975B-E3DE-4B42-A9DF-2BFE4B18416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279" y="3923280"/>
            <a:ext cx="274320" cy="27432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15C95BDA-9FB0-4AE9-B972-E85AB5C39BDE}"/>
              </a:ext>
            </a:extLst>
          </p:cNvPr>
          <p:cNvSpPr txBox="1"/>
          <p:nvPr userDrawn="1"/>
        </p:nvSpPr>
        <p:spPr>
          <a:xfrm>
            <a:off x="4471599" y="4883400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B90A624C-EC49-4E82-9816-8CD7BECA5F0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9405" y="4883400"/>
            <a:ext cx="274320" cy="27432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59E9F70-D8F8-FF17-D02B-3A4D7AFA0140}"/>
              </a:ext>
            </a:extLst>
          </p:cNvPr>
          <p:cNvGrpSpPr/>
          <p:nvPr userDrawn="1"/>
        </p:nvGrpSpPr>
        <p:grpSpPr>
          <a:xfrm>
            <a:off x="1741246" y="209590"/>
            <a:ext cx="5490883" cy="714029"/>
            <a:chOff x="224020" y="104934"/>
            <a:chExt cx="5490883" cy="714029"/>
          </a:xfrm>
        </p:grpSpPr>
        <p:pic>
          <p:nvPicPr>
            <p:cNvPr id="3" name="Picture 2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5685889C-A557-85DF-2E69-6C1092E9A9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4" name="Picture 3" descr="Logo&#10;&#10;Description automatically generated">
              <a:extLst>
                <a:ext uri="{FF2B5EF4-FFF2-40B4-BE49-F238E27FC236}">
                  <a16:creationId xmlns:a16="http://schemas.microsoft.com/office/drawing/2014/main" id="{8BEE97F2-1F5E-B3F0-257A-293EB951D0A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D1C3859-E6F9-B2D8-90ED-D17B054761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BC8CD66-B917-354F-6463-30E17D438C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8D2A9E0-5CF8-4257-13A5-E47302BCE8F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1A727CE-B3F3-9D48-2B4A-B9BCDBD58EE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368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3" grpId="0" animBg="1"/>
      <p:bldP spid="24" grpId="0"/>
      <p:bldP spid="25" grpId="0"/>
      <p:bldP spid="26" grpId="0"/>
      <p:bldP spid="27" grpId="0"/>
      <p:bldP spid="28" grpId="0"/>
      <p:bldP spid="33" grpId="0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A7C90538-4FCE-F0E8-4F55-32315E2486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5760" y="1447800"/>
            <a:ext cx="11430000" cy="515569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Case study</a:t>
            </a:r>
            <a:endParaRPr lang="id-ID" noProof="0"/>
          </a:p>
        </p:txBody>
      </p:sp>
      <p:sp>
        <p:nvSpPr>
          <p:cNvPr id="2" name="Title Placeholder 2">
            <a:extLst>
              <a:ext uri="{FF2B5EF4-FFF2-40B4-BE49-F238E27FC236}">
                <a16:creationId xmlns:a16="http://schemas.microsoft.com/office/drawing/2014/main" id="{EF92ADAA-06DD-BA8D-3C92-81F142B37D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9202" y="265034"/>
            <a:ext cx="1295400" cy="64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###</a:t>
            </a:r>
          </a:p>
        </p:txBody>
      </p:sp>
    </p:spTree>
    <p:extLst>
      <p:ext uri="{BB962C8B-B14F-4D97-AF65-F5344CB8AC3E}">
        <p14:creationId xmlns:p14="http://schemas.microsoft.com/office/powerpoint/2010/main" val="281196297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FA8F7A1-11EF-9AC5-6A7F-4B1B616E708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5760" y="2756154"/>
            <a:ext cx="11430000" cy="375437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Case study</a:t>
            </a:r>
            <a:endParaRPr lang="id-ID" noProof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EC307D97-4128-CE2D-0386-F4DDEA6199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5760" y="1440596"/>
            <a:ext cx="11027664" cy="1053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3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Question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3DE7A10-2956-B47F-323D-6005ECEEF14A}"/>
              </a:ext>
            </a:extLst>
          </p:cNvPr>
          <p:cNvCxnSpPr>
            <a:cxnSpLocks/>
          </p:cNvCxnSpPr>
          <p:nvPr userDrawn="1"/>
        </p:nvCxnSpPr>
        <p:spPr>
          <a:xfrm>
            <a:off x="4581144" y="2625090"/>
            <a:ext cx="2761488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2">
            <a:extLst>
              <a:ext uri="{FF2B5EF4-FFF2-40B4-BE49-F238E27FC236}">
                <a16:creationId xmlns:a16="http://schemas.microsoft.com/office/drawing/2014/main" id="{D6212D5B-BC5D-D177-2CD6-DAB504DEC2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9649" y="265034"/>
            <a:ext cx="1295400" cy="64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/>
              <a:t>###</a:t>
            </a:r>
          </a:p>
        </p:txBody>
      </p:sp>
    </p:spTree>
    <p:extLst>
      <p:ext uri="{BB962C8B-B14F-4D97-AF65-F5344CB8AC3E}">
        <p14:creationId xmlns:p14="http://schemas.microsoft.com/office/powerpoint/2010/main" val="256715948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594163F-FF18-0A28-1E7A-EB1AED17F763}"/>
              </a:ext>
            </a:extLst>
          </p:cNvPr>
          <p:cNvSpPr/>
          <p:nvPr userDrawn="1"/>
        </p:nvSpPr>
        <p:spPr>
          <a:xfrm>
            <a:off x="0" y="0"/>
            <a:ext cx="12192000" cy="2772228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CFAF05E-D08F-4A50-226E-BD912D016B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772228"/>
          </a:xfrm>
          <a:custGeom>
            <a:avLst/>
            <a:gdLst>
              <a:gd name="connsiteX0" fmla="*/ 0 w 12192000"/>
              <a:gd name="connsiteY0" fmla="*/ 0 h 2772228"/>
              <a:gd name="connsiteX1" fmla="*/ 12192000 w 12192000"/>
              <a:gd name="connsiteY1" fmla="*/ 0 h 2772228"/>
              <a:gd name="connsiteX2" fmla="*/ 12192000 w 12192000"/>
              <a:gd name="connsiteY2" fmla="*/ 2772228 h 2772228"/>
              <a:gd name="connsiteX3" fmla="*/ 0 w 12192000"/>
              <a:gd name="connsiteY3" fmla="*/ 2772228 h 277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772228">
                <a:moveTo>
                  <a:pt x="0" y="0"/>
                </a:moveTo>
                <a:lnTo>
                  <a:pt x="12192000" y="0"/>
                </a:lnTo>
                <a:lnTo>
                  <a:pt x="12192000" y="2772228"/>
                </a:lnTo>
                <a:lnTo>
                  <a:pt x="0" y="27722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90C7D5-2641-9C1B-969A-D87973064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D457-B988-4910-A930-093CEF712D4C}" type="datetimeFigureOut">
              <a:rPr lang="en-ID" smtClean="0"/>
              <a:t>09/09/2025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70940-89E4-19F2-5A6D-8EDE0A1B9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86A8B-02F3-0E75-2CFF-5DAFA7124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78BC4-F2A7-4578-A67D-6AB2A63DC4D0}" type="slidenum">
              <a:rPr lang="en-ID" smtClean="0"/>
              <a:t>‹#›</a:t>
            </a:fld>
            <a:endParaRPr lang="en-ID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45A8EA80-374D-6BE4-B585-F29D5C9F6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700" y="3429000"/>
            <a:ext cx="7204874" cy="6567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25" name="Shape 1">
            <a:extLst>
              <a:ext uri="{FF2B5EF4-FFF2-40B4-BE49-F238E27FC236}">
                <a16:creationId xmlns:a16="http://schemas.microsoft.com/office/drawing/2014/main" id="{6CA550A0-23FF-E825-51FB-2377C256A0EC}"/>
              </a:ext>
            </a:extLst>
          </p:cNvPr>
          <p:cNvSpPr/>
          <p:nvPr userDrawn="1"/>
        </p:nvSpPr>
        <p:spPr>
          <a:xfrm>
            <a:off x="793790" y="448739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125413"/>
          </a:solidFill>
          <a:ln w="7620">
            <a:solidFill>
              <a:srgbClr val="B8BFDF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sz="26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6" name="Shape 5">
            <a:extLst>
              <a:ext uri="{FF2B5EF4-FFF2-40B4-BE49-F238E27FC236}">
                <a16:creationId xmlns:a16="http://schemas.microsoft.com/office/drawing/2014/main" id="{2EAD9DD4-4047-EADA-8927-D045E38087DD}"/>
              </a:ext>
            </a:extLst>
          </p:cNvPr>
          <p:cNvSpPr/>
          <p:nvPr userDrawn="1"/>
        </p:nvSpPr>
        <p:spPr>
          <a:xfrm>
            <a:off x="4254500" y="448739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125413"/>
          </a:solidFill>
          <a:ln w="7620">
            <a:solidFill>
              <a:srgbClr val="B8BFDF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sz="26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1" name="Shape 5">
            <a:extLst>
              <a:ext uri="{FF2B5EF4-FFF2-40B4-BE49-F238E27FC236}">
                <a16:creationId xmlns:a16="http://schemas.microsoft.com/office/drawing/2014/main" id="{736E71E8-FBFC-8662-E822-9E733B0C811B}"/>
              </a:ext>
            </a:extLst>
          </p:cNvPr>
          <p:cNvSpPr/>
          <p:nvPr userDrawn="1"/>
        </p:nvSpPr>
        <p:spPr>
          <a:xfrm>
            <a:off x="7715210" y="448739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125413"/>
          </a:solidFill>
          <a:ln w="7620">
            <a:solidFill>
              <a:srgbClr val="B8BFDF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sz="26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1A8929CE-CBCA-746C-2C75-B588C7F57B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000" y="4487863"/>
            <a:ext cx="2743200" cy="1633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4" name="Text Placeholder 32">
            <a:extLst>
              <a:ext uri="{FF2B5EF4-FFF2-40B4-BE49-F238E27FC236}">
                <a16:creationId xmlns:a16="http://schemas.microsoft.com/office/drawing/2014/main" id="{CAA9A7FE-BF0F-9374-55E4-B2551C01BF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79102" y="4487863"/>
            <a:ext cx="2743200" cy="1633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5" name="Text Placeholder 32">
            <a:extLst>
              <a:ext uri="{FF2B5EF4-FFF2-40B4-BE49-F238E27FC236}">
                <a16:creationId xmlns:a16="http://schemas.microsoft.com/office/drawing/2014/main" id="{FF7A35C1-B175-613A-E44A-572FF5652B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18420" y="4487863"/>
            <a:ext cx="2743200" cy="1633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1517117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6081DA-BB63-F1D5-86E9-473146DA15A8}"/>
              </a:ext>
            </a:extLst>
          </p:cNvPr>
          <p:cNvSpPr/>
          <p:nvPr userDrawn="1"/>
        </p:nvSpPr>
        <p:spPr>
          <a:xfrm>
            <a:off x="0" y="0"/>
            <a:ext cx="4559300" cy="68580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4A6BEF5-07A5-A72E-6968-8E213632BBC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59300" cy="6858000"/>
          </a:xfrm>
          <a:custGeom>
            <a:avLst/>
            <a:gdLst>
              <a:gd name="connsiteX0" fmla="*/ 0 w 4559300"/>
              <a:gd name="connsiteY0" fmla="*/ 0 h 6858000"/>
              <a:gd name="connsiteX1" fmla="*/ 4559300 w 4559300"/>
              <a:gd name="connsiteY1" fmla="*/ 0 h 6858000"/>
              <a:gd name="connsiteX2" fmla="*/ 4559300 w 4559300"/>
              <a:gd name="connsiteY2" fmla="*/ 6858000 h 6858000"/>
              <a:gd name="connsiteX3" fmla="*/ 0 w 45593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9300" h="6858000">
                <a:moveTo>
                  <a:pt x="0" y="0"/>
                </a:moveTo>
                <a:lnTo>
                  <a:pt x="4559300" y="0"/>
                </a:lnTo>
                <a:lnTo>
                  <a:pt x="45593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D5E2C111-7CB5-F108-A5CD-1F03972990E6}"/>
              </a:ext>
            </a:extLst>
          </p:cNvPr>
          <p:cNvSpPr/>
          <p:nvPr userDrawn="1"/>
        </p:nvSpPr>
        <p:spPr>
          <a:xfrm>
            <a:off x="5083433" y="5609869"/>
            <a:ext cx="22860" cy="22860"/>
          </a:xfrm>
          <a:custGeom>
            <a:avLst/>
            <a:gdLst>
              <a:gd name="connsiteX0" fmla="*/ 0 w 22860"/>
              <a:gd name="connsiteY0" fmla="*/ 0 h 22860"/>
              <a:gd name="connsiteX1" fmla="*/ 22860 w 22860"/>
              <a:gd name="connsiteY1" fmla="*/ 0 h 22860"/>
              <a:gd name="connsiteX2" fmla="*/ 22860 w 22860"/>
              <a:gd name="connsiteY2" fmla="*/ 22860 h 22860"/>
              <a:gd name="connsiteX3" fmla="*/ 0 w 22860"/>
              <a:gd name="connsiteY3" fmla="*/ 22860 h 22860"/>
              <a:gd name="connsiteX4" fmla="*/ 0 w 22860"/>
              <a:gd name="connsiteY4" fmla="*/ 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C6BDDA"/>
          </a:solidFill>
          <a:ln/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ACA3558-3890-8999-B8A6-7268445255BF}"/>
              </a:ext>
            </a:extLst>
          </p:cNvPr>
          <p:cNvSpPr/>
          <p:nvPr userDrawn="1"/>
        </p:nvSpPr>
        <p:spPr>
          <a:xfrm>
            <a:off x="5083433" y="1460500"/>
            <a:ext cx="22860" cy="4149369"/>
          </a:xfrm>
          <a:custGeom>
            <a:avLst/>
            <a:gdLst>
              <a:gd name="connsiteX0" fmla="*/ 11430 w 22860"/>
              <a:gd name="connsiteY0" fmla="*/ 0 h 4149369"/>
              <a:gd name="connsiteX1" fmla="*/ 22860 w 22860"/>
              <a:gd name="connsiteY1" fmla="*/ 11430 h 4149369"/>
              <a:gd name="connsiteX2" fmla="*/ 22860 w 22860"/>
              <a:gd name="connsiteY2" fmla="*/ 4149369 h 4149369"/>
              <a:gd name="connsiteX3" fmla="*/ 0 w 22860"/>
              <a:gd name="connsiteY3" fmla="*/ 4149369 h 4149369"/>
              <a:gd name="connsiteX4" fmla="*/ 0 w 22860"/>
              <a:gd name="connsiteY4" fmla="*/ 11430 h 4149369"/>
              <a:gd name="connsiteX5" fmla="*/ 11430 w 22860"/>
              <a:gd name="connsiteY5" fmla="*/ 0 h 4149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860" h="4149369">
                <a:moveTo>
                  <a:pt x="11430" y="0"/>
                </a:moveTo>
                <a:cubicBezTo>
                  <a:pt x="17743" y="0"/>
                  <a:pt x="22860" y="5117"/>
                  <a:pt x="22860" y="11430"/>
                </a:cubicBezTo>
                <a:lnTo>
                  <a:pt x="22860" y="4149369"/>
                </a:lnTo>
                <a:lnTo>
                  <a:pt x="0" y="4149369"/>
                </a:lnTo>
                <a:lnTo>
                  <a:pt x="0" y="11430"/>
                </a:lnTo>
                <a:cubicBezTo>
                  <a:pt x="0" y="5117"/>
                  <a:pt x="5117" y="0"/>
                  <a:pt x="11430" y="0"/>
                </a:cubicBezTo>
                <a:close/>
              </a:path>
            </a:pathLst>
          </a:custGeom>
          <a:solidFill>
            <a:srgbClr val="125413"/>
          </a:solidFill>
          <a:ln/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822704D-11C7-CF00-950B-80E1A1DD333E}"/>
              </a:ext>
            </a:extLst>
          </p:cNvPr>
          <p:cNvSpPr/>
          <p:nvPr userDrawn="1"/>
        </p:nvSpPr>
        <p:spPr>
          <a:xfrm>
            <a:off x="5083433" y="5316022"/>
            <a:ext cx="22860" cy="336906"/>
          </a:xfrm>
          <a:custGeom>
            <a:avLst/>
            <a:gdLst>
              <a:gd name="connsiteX0" fmla="*/ 0 w 22860"/>
              <a:gd name="connsiteY0" fmla="*/ 0 h 336906"/>
              <a:gd name="connsiteX1" fmla="*/ 22860 w 22860"/>
              <a:gd name="connsiteY1" fmla="*/ 0 h 336906"/>
              <a:gd name="connsiteX2" fmla="*/ 22860 w 22860"/>
              <a:gd name="connsiteY2" fmla="*/ 325476 h 336906"/>
              <a:gd name="connsiteX3" fmla="*/ 11430 w 22860"/>
              <a:gd name="connsiteY3" fmla="*/ 336906 h 336906"/>
              <a:gd name="connsiteX4" fmla="*/ 0 w 22860"/>
              <a:gd name="connsiteY4" fmla="*/ 325476 h 336906"/>
              <a:gd name="connsiteX5" fmla="*/ 0 w 22860"/>
              <a:gd name="connsiteY5" fmla="*/ 0 h 336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860" h="336906">
                <a:moveTo>
                  <a:pt x="0" y="0"/>
                </a:moveTo>
                <a:lnTo>
                  <a:pt x="22860" y="0"/>
                </a:lnTo>
                <a:lnTo>
                  <a:pt x="22860" y="325476"/>
                </a:lnTo>
                <a:cubicBezTo>
                  <a:pt x="22860" y="331789"/>
                  <a:pt x="17743" y="336906"/>
                  <a:pt x="11430" y="336906"/>
                </a:cubicBezTo>
                <a:cubicBezTo>
                  <a:pt x="5117" y="336906"/>
                  <a:pt x="0" y="331789"/>
                  <a:pt x="0" y="325476"/>
                </a:cubicBezTo>
                <a:lnTo>
                  <a:pt x="0" y="0"/>
                </a:lnTo>
                <a:close/>
              </a:path>
            </a:pathLst>
          </a:custGeom>
          <a:solidFill>
            <a:srgbClr val="C6BDDA"/>
          </a:solidFill>
          <a:ln/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Shape 2">
            <a:extLst>
              <a:ext uri="{FF2B5EF4-FFF2-40B4-BE49-F238E27FC236}">
                <a16:creationId xmlns:a16="http://schemas.microsoft.com/office/drawing/2014/main" id="{83B038CB-BC6A-55FA-F3CC-1A38708B1303}"/>
              </a:ext>
            </a:extLst>
          </p:cNvPr>
          <p:cNvSpPr/>
          <p:nvPr userDrawn="1"/>
        </p:nvSpPr>
        <p:spPr>
          <a:xfrm>
            <a:off x="4968657" y="1928257"/>
            <a:ext cx="642818" cy="22860"/>
          </a:xfrm>
          <a:prstGeom prst="roundRect">
            <a:avLst>
              <a:gd name="adj" fmla="val 337496"/>
            </a:avLst>
          </a:prstGeom>
          <a:solidFill>
            <a:srgbClr val="12541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7">
            <a:extLst>
              <a:ext uri="{FF2B5EF4-FFF2-40B4-BE49-F238E27FC236}">
                <a16:creationId xmlns:a16="http://schemas.microsoft.com/office/drawing/2014/main" id="{FC663FDA-F818-1BF6-744D-D4C317EB06E3}"/>
              </a:ext>
            </a:extLst>
          </p:cNvPr>
          <p:cNvSpPr/>
          <p:nvPr userDrawn="1"/>
        </p:nvSpPr>
        <p:spPr>
          <a:xfrm>
            <a:off x="4968657" y="3318332"/>
            <a:ext cx="642818" cy="22860"/>
          </a:xfrm>
          <a:prstGeom prst="roundRect">
            <a:avLst>
              <a:gd name="adj" fmla="val 337496"/>
            </a:avLst>
          </a:prstGeom>
          <a:solidFill>
            <a:srgbClr val="12541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12">
            <a:extLst>
              <a:ext uri="{FF2B5EF4-FFF2-40B4-BE49-F238E27FC236}">
                <a16:creationId xmlns:a16="http://schemas.microsoft.com/office/drawing/2014/main" id="{21A33CCD-4E3D-8B53-9677-E1E749AFBE83}"/>
              </a:ext>
            </a:extLst>
          </p:cNvPr>
          <p:cNvSpPr/>
          <p:nvPr userDrawn="1"/>
        </p:nvSpPr>
        <p:spPr>
          <a:xfrm>
            <a:off x="4968657" y="4708407"/>
            <a:ext cx="642818" cy="22860"/>
          </a:xfrm>
          <a:prstGeom prst="roundRect">
            <a:avLst>
              <a:gd name="adj" fmla="val 337496"/>
            </a:avLst>
          </a:prstGeom>
          <a:solidFill>
            <a:srgbClr val="12541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8DEB6495-DDE8-2EC6-E25E-17B2F54EF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0" y="273011"/>
            <a:ext cx="7048500" cy="118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900"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14" name="Shape 3">
            <a:extLst>
              <a:ext uri="{FF2B5EF4-FFF2-40B4-BE49-F238E27FC236}">
                <a16:creationId xmlns:a16="http://schemas.microsoft.com/office/drawing/2014/main" id="{DA23F74C-A473-363A-CF17-50F0FAECEE26}"/>
              </a:ext>
            </a:extLst>
          </p:cNvPr>
          <p:cNvSpPr/>
          <p:nvPr userDrawn="1"/>
        </p:nvSpPr>
        <p:spPr>
          <a:xfrm>
            <a:off x="4876800" y="1718410"/>
            <a:ext cx="413266" cy="413266"/>
          </a:xfrm>
          <a:prstGeom prst="roundRect">
            <a:avLst>
              <a:gd name="adj" fmla="val 50000"/>
            </a:avLst>
          </a:prstGeom>
          <a:solidFill>
            <a:srgbClr val="125413"/>
          </a:solidFill>
          <a:ln w="7620">
            <a:solidFill>
              <a:srgbClr val="C6BDDA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5" name="Shape 8">
            <a:extLst>
              <a:ext uri="{FF2B5EF4-FFF2-40B4-BE49-F238E27FC236}">
                <a16:creationId xmlns:a16="http://schemas.microsoft.com/office/drawing/2014/main" id="{A0EC450D-CAA0-695D-A23F-E8190D90FAB9}"/>
              </a:ext>
            </a:extLst>
          </p:cNvPr>
          <p:cNvSpPr/>
          <p:nvPr userDrawn="1"/>
        </p:nvSpPr>
        <p:spPr>
          <a:xfrm>
            <a:off x="4876800" y="3108485"/>
            <a:ext cx="413266" cy="413266"/>
          </a:xfrm>
          <a:prstGeom prst="roundRect">
            <a:avLst>
              <a:gd name="adj" fmla="val 50000"/>
            </a:avLst>
          </a:prstGeom>
          <a:solidFill>
            <a:srgbClr val="125413"/>
          </a:solidFill>
          <a:ln w="7620">
            <a:solidFill>
              <a:srgbClr val="C6BDDA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35C5853D-7604-D041-CAA8-267B405E9C73}"/>
              </a:ext>
            </a:extLst>
          </p:cNvPr>
          <p:cNvSpPr/>
          <p:nvPr userDrawn="1"/>
        </p:nvSpPr>
        <p:spPr>
          <a:xfrm>
            <a:off x="4876800" y="4498560"/>
            <a:ext cx="413266" cy="413266"/>
          </a:xfrm>
          <a:prstGeom prst="roundRect">
            <a:avLst>
              <a:gd name="adj" fmla="val 50000"/>
            </a:avLst>
          </a:prstGeom>
          <a:solidFill>
            <a:srgbClr val="125413"/>
          </a:solidFill>
          <a:ln w="7620">
            <a:solidFill>
              <a:srgbClr val="C6BDDA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AE4A11B7-37F3-E6FE-2C6F-F72B09A19C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30426" y="1744484"/>
            <a:ext cx="4326226" cy="4132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Slide sub-Title</a:t>
            </a:r>
            <a:endParaRPr lang="id-ID"/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7C9930DD-3AAD-E1ED-B83C-8BC564C4563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30426" y="3134559"/>
            <a:ext cx="4326226" cy="4132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Slide sub-Title</a:t>
            </a:r>
            <a:endParaRPr lang="id-ID"/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C3353D26-A7C2-C4AE-0557-887504D4A9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0426" y="4524634"/>
            <a:ext cx="4326226" cy="4132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Slide sub-Title</a:t>
            </a:r>
            <a:endParaRPr lang="id-ID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E28D443C-5807-E0B0-6BEE-AC4D9BC77D5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630863" y="2247900"/>
            <a:ext cx="6145212" cy="568881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Text Placeholder 27">
            <a:extLst>
              <a:ext uri="{FF2B5EF4-FFF2-40B4-BE49-F238E27FC236}">
                <a16:creationId xmlns:a16="http://schemas.microsoft.com/office/drawing/2014/main" id="{195BA956-FFAF-C36E-AC84-70A97D77692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30863" y="3650159"/>
            <a:ext cx="6145212" cy="568881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1" name="Text Placeholder 27">
            <a:extLst>
              <a:ext uri="{FF2B5EF4-FFF2-40B4-BE49-F238E27FC236}">
                <a16:creationId xmlns:a16="http://schemas.microsoft.com/office/drawing/2014/main" id="{FB1771B4-3544-753D-6E84-F89C1FDBC70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626963" y="5052418"/>
            <a:ext cx="6145212" cy="568881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9" name="Text Placeholder 27">
            <a:extLst>
              <a:ext uri="{FF2B5EF4-FFF2-40B4-BE49-F238E27FC236}">
                <a16:creationId xmlns:a16="http://schemas.microsoft.com/office/drawing/2014/main" id="{3AF1A837-3A65-E130-3895-90076FD7D5F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876799" y="5793185"/>
            <a:ext cx="6895375" cy="768944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0295044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7B35F6F-2008-F8C3-B94F-0E4839D81389}"/>
              </a:ext>
            </a:extLst>
          </p:cNvPr>
          <p:cNvSpPr/>
          <p:nvPr userDrawn="1"/>
        </p:nvSpPr>
        <p:spPr>
          <a:xfrm>
            <a:off x="7632700" y="0"/>
            <a:ext cx="4559300" cy="68580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EFCF8D6-1167-7B97-67A6-6622AF39D3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32700" y="0"/>
            <a:ext cx="4559300" cy="6858000"/>
          </a:xfrm>
          <a:custGeom>
            <a:avLst/>
            <a:gdLst>
              <a:gd name="connsiteX0" fmla="*/ 0 w 4559300"/>
              <a:gd name="connsiteY0" fmla="*/ 0 h 6858000"/>
              <a:gd name="connsiteX1" fmla="*/ 4559300 w 4559300"/>
              <a:gd name="connsiteY1" fmla="*/ 0 h 6858000"/>
              <a:gd name="connsiteX2" fmla="*/ 4559300 w 4559300"/>
              <a:gd name="connsiteY2" fmla="*/ 6858000 h 6858000"/>
              <a:gd name="connsiteX3" fmla="*/ 0 w 45593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9300" h="6858000">
                <a:moveTo>
                  <a:pt x="0" y="0"/>
                </a:moveTo>
                <a:lnTo>
                  <a:pt x="4559300" y="0"/>
                </a:lnTo>
                <a:lnTo>
                  <a:pt x="45593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125413"/>
          </a:solidFill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8E8BDAE-FC0D-9C43-C0AE-133124EFA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73011"/>
            <a:ext cx="7048500" cy="118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900"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060B0C2B-6C73-6D9B-E56B-DBA5EFB13FC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85750" y="5753100"/>
            <a:ext cx="6895375" cy="927099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Arrow: Chevron 14">
            <a:extLst>
              <a:ext uri="{FF2B5EF4-FFF2-40B4-BE49-F238E27FC236}">
                <a16:creationId xmlns:a16="http://schemas.microsoft.com/office/drawing/2014/main" id="{1907A2B1-B52C-60DE-7DB0-CCB7BF4E4906}"/>
              </a:ext>
            </a:extLst>
          </p:cNvPr>
          <p:cNvSpPr/>
          <p:nvPr userDrawn="1"/>
        </p:nvSpPr>
        <p:spPr>
          <a:xfrm rot="5400000">
            <a:off x="80227" y="1915359"/>
            <a:ext cx="1336281" cy="713066"/>
          </a:xfrm>
          <a:prstGeom prst="chevron">
            <a:avLst>
              <a:gd name="adj" fmla="val 20613"/>
            </a:avLst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b="1">
                <a:solidFill>
                  <a:schemeClr val="bg1"/>
                </a:solidFill>
              </a:rPr>
              <a:t>1</a:t>
            </a:r>
            <a:endParaRPr lang="en-ID" b="1">
              <a:solidFill>
                <a:schemeClr val="bg1"/>
              </a:solidFill>
            </a:endParaRPr>
          </a:p>
        </p:txBody>
      </p:sp>
      <p:sp>
        <p:nvSpPr>
          <p:cNvPr id="16" name="Arrow: Chevron 15">
            <a:extLst>
              <a:ext uri="{FF2B5EF4-FFF2-40B4-BE49-F238E27FC236}">
                <a16:creationId xmlns:a16="http://schemas.microsoft.com/office/drawing/2014/main" id="{C2B9A442-6965-3B20-6AE8-4988CC66979F}"/>
              </a:ext>
            </a:extLst>
          </p:cNvPr>
          <p:cNvSpPr/>
          <p:nvPr userDrawn="1"/>
        </p:nvSpPr>
        <p:spPr>
          <a:xfrm rot="5400000">
            <a:off x="80226" y="3251638"/>
            <a:ext cx="1336281" cy="713066"/>
          </a:xfrm>
          <a:prstGeom prst="chevron">
            <a:avLst>
              <a:gd name="adj" fmla="val 20613"/>
            </a:avLst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b="1">
                <a:solidFill>
                  <a:schemeClr val="bg1"/>
                </a:solidFill>
              </a:rPr>
              <a:t>2</a:t>
            </a:r>
            <a:endParaRPr lang="en-ID" b="1">
              <a:solidFill>
                <a:schemeClr val="bg1"/>
              </a:solidFill>
            </a:endParaRPr>
          </a:p>
        </p:txBody>
      </p:sp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C3F10D00-9609-D3D7-DF23-9600E919F2A6}"/>
              </a:ext>
            </a:extLst>
          </p:cNvPr>
          <p:cNvSpPr/>
          <p:nvPr userDrawn="1"/>
        </p:nvSpPr>
        <p:spPr>
          <a:xfrm rot="5400000">
            <a:off x="80226" y="4587918"/>
            <a:ext cx="1336281" cy="713066"/>
          </a:xfrm>
          <a:prstGeom prst="chevron">
            <a:avLst>
              <a:gd name="adj" fmla="val 20613"/>
            </a:avLst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b="1">
                <a:solidFill>
                  <a:schemeClr val="bg1"/>
                </a:solidFill>
              </a:rPr>
              <a:t>3</a:t>
            </a:r>
            <a:endParaRPr lang="en-ID" b="1">
              <a:solidFill>
                <a:schemeClr val="bg1"/>
              </a:solidFill>
            </a:endParaRP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B4747E9B-23E6-6292-7F07-14E8970F0F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8601" y="1683538"/>
            <a:ext cx="4326226" cy="4132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Slide sub-Title</a:t>
            </a:r>
            <a:endParaRPr lang="id-ID"/>
          </a:p>
        </p:txBody>
      </p:sp>
      <p:sp>
        <p:nvSpPr>
          <p:cNvPr id="19" name="Text Placeholder 27">
            <a:extLst>
              <a:ext uri="{FF2B5EF4-FFF2-40B4-BE49-F238E27FC236}">
                <a16:creationId xmlns:a16="http://schemas.microsoft.com/office/drawing/2014/main" id="{ACDCC2A1-D0CE-09CA-1CCE-7CD8C3F28E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89038" y="2186954"/>
            <a:ext cx="6145212" cy="568881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34F45CEC-383F-0E0C-BCE4-2B50E174460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88601" y="3029869"/>
            <a:ext cx="4326226" cy="4132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Slide sub-Title</a:t>
            </a:r>
            <a:endParaRPr lang="id-ID"/>
          </a:p>
        </p:txBody>
      </p:sp>
      <p:sp>
        <p:nvSpPr>
          <p:cNvPr id="21" name="Text Placeholder 27">
            <a:extLst>
              <a:ext uri="{FF2B5EF4-FFF2-40B4-BE49-F238E27FC236}">
                <a16:creationId xmlns:a16="http://schemas.microsoft.com/office/drawing/2014/main" id="{EB61D1F9-611F-9B14-77D7-B8C7358AEFB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189038" y="3533285"/>
            <a:ext cx="6145212" cy="568881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467B3136-DE28-47E3-0E43-C704D1C11F8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88164" y="4358841"/>
            <a:ext cx="4326226" cy="4132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Slide sub-Title</a:t>
            </a:r>
            <a:endParaRPr lang="id-ID"/>
          </a:p>
        </p:txBody>
      </p:sp>
      <p:sp>
        <p:nvSpPr>
          <p:cNvPr id="23" name="Text Placeholder 27">
            <a:extLst>
              <a:ext uri="{FF2B5EF4-FFF2-40B4-BE49-F238E27FC236}">
                <a16:creationId xmlns:a16="http://schemas.microsoft.com/office/drawing/2014/main" id="{EC740D36-604E-5F4B-290B-F27EF1E5AC1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188601" y="4862257"/>
            <a:ext cx="6145212" cy="568881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76176219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9323D212-54D1-6FB4-BB11-ABB760E7ADCC}"/>
              </a:ext>
            </a:extLst>
          </p:cNvPr>
          <p:cNvSpPr/>
          <p:nvPr userDrawn="1"/>
        </p:nvSpPr>
        <p:spPr>
          <a:xfrm>
            <a:off x="0" y="5143500"/>
            <a:ext cx="2082800" cy="1714500"/>
          </a:xfrm>
          <a:prstGeom prst="rtTriangle">
            <a:avLst/>
          </a:prstGeom>
          <a:solidFill>
            <a:srgbClr val="0929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A40B9D3-D33C-8A61-B029-749BBBDA6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5823" y="971491"/>
            <a:ext cx="9263191" cy="7556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900"/>
            </a:lvl1pPr>
          </a:lstStyle>
          <a:p>
            <a:r>
              <a:rPr lang="en-US"/>
              <a:t>Slide Title</a:t>
            </a:r>
            <a:endParaRPr lang="id-ID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8D82714-342B-EB7A-2139-6984C61B1A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81284" y="2018843"/>
            <a:ext cx="3908240" cy="4132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Slide sub-Title</a:t>
            </a:r>
            <a:endParaRPr lang="id-ID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50DD36C1-9FFB-D2A3-19BB-EA10FCF154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40475" y="2018843"/>
            <a:ext cx="3908240" cy="4132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Slide sub-Title</a:t>
            </a:r>
            <a:endParaRPr lang="id-ID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B24675B-FE0C-033D-B807-C9FFCC55A18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55823" y="2603122"/>
            <a:ext cx="4546163" cy="2209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5D17F3CD-CB5B-6BD1-7C45-F5E84405D4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40475" y="2603122"/>
            <a:ext cx="4546163" cy="2209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973C192-24B7-4E25-F6D6-374B8D0B5F0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49178" y="4991118"/>
            <a:ext cx="9505353" cy="9270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BC664F50-D463-54D8-7E71-99576D355BDC}"/>
              </a:ext>
            </a:extLst>
          </p:cNvPr>
          <p:cNvSpPr/>
          <p:nvPr userDrawn="1"/>
        </p:nvSpPr>
        <p:spPr>
          <a:xfrm>
            <a:off x="0" y="5245100"/>
            <a:ext cx="1651000" cy="1612900"/>
          </a:xfrm>
          <a:prstGeom prst="rtTriangle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EF2E0E5-66BA-D6D8-0EEA-42E715F2FF45}"/>
              </a:ext>
            </a:extLst>
          </p:cNvPr>
          <p:cNvGrpSpPr/>
          <p:nvPr userDrawn="1"/>
        </p:nvGrpSpPr>
        <p:grpSpPr>
          <a:xfrm flipH="1" flipV="1">
            <a:off x="10109200" y="0"/>
            <a:ext cx="2082800" cy="1714500"/>
            <a:chOff x="1780978" y="4172009"/>
            <a:chExt cx="2082800" cy="1714500"/>
          </a:xfrm>
        </p:grpSpPr>
        <p:sp>
          <p:nvSpPr>
            <p:cNvPr id="10" name="Right Triangle 9">
              <a:extLst>
                <a:ext uri="{FF2B5EF4-FFF2-40B4-BE49-F238E27FC236}">
                  <a16:creationId xmlns:a16="http://schemas.microsoft.com/office/drawing/2014/main" id="{7118B00C-6EC3-E799-1075-3C24D499B4AB}"/>
                </a:ext>
              </a:extLst>
            </p:cNvPr>
            <p:cNvSpPr/>
            <p:nvPr userDrawn="1"/>
          </p:nvSpPr>
          <p:spPr>
            <a:xfrm>
              <a:off x="1780978" y="4172009"/>
              <a:ext cx="2082800" cy="1714500"/>
            </a:xfrm>
            <a:prstGeom prst="rtTriangle">
              <a:avLst/>
            </a:prstGeom>
            <a:solidFill>
              <a:srgbClr val="0929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2" name="Right Triangle 11">
              <a:extLst>
                <a:ext uri="{FF2B5EF4-FFF2-40B4-BE49-F238E27FC236}">
                  <a16:creationId xmlns:a16="http://schemas.microsoft.com/office/drawing/2014/main" id="{A322ECF4-A679-2F5E-A203-F3AB5573447C}"/>
                </a:ext>
              </a:extLst>
            </p:cNvPr>
            <p:cNvSpPr/>
            <p:nvPr userDrawn="1"/>
          </p:nvSpPr>
          <p:spPr>
            <a:xfrm>
              <a:off x="1780978" y="4273609"/>
              <a:ext cx="1651000" cy="1612900"/>
            </a:xfrm>
            <a:prstGeom prst="rtTriangle">
              <a:avLst/>
            </a:prstGeom>
            <a:solidFill>
              <a:srgbClr val="12541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147970420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C-BY-NC-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DF1498-70EA-4E7D-8748-DA421BAC7E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4" r="24836"/>
          <a:stretch/>
        </p:blipFill>
        <p:spPr>
          <a:xfrm>
            <a:off x="0" y="0"/>
            <a:ext cx="5717136" cy="6858000"/>
          </a:xfrm>
          <a:prstGeom prst="rect">
            <a:avLst/>
          </a:prstGeom>
        </p:spPr>
      </p:pic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5F3B27CE-259F-4CDA-95F9-1F09C6AE5E34}"/>
              </a:ext>
            </a:extLst>
          </p:cNvPr>
          <p:cNvSpPr/>
          <p:nvPr userDrawn="1"/>
        </p:nvSpPr>
        <p:spPr>
          <a:xfrm>
            <a:off x="6471254" y="5421083"/>
            <a:ext cx="794142" cy="794142"/>
          </a:xfrm>
          <a:prstGeom prst="flowChartConnector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9CD1BA46-07D9-4B47-8B06-635D859BC87F}"/>
              </a:ext>
            </a:extLst>
          </p:cNvPr>
          <p:cNvSpPr/>
          <p:nvPr userDrawn="1"/>
        </p:nvSpPr>
        <p:spPr>
          <a:xfrm>
            <a:off x="7861499" y="5442293"/>
            <a:ext cx="794142" cy="794142"/>
          </a:xfrm>
          <a:prstGeom prst="flowChartConnector">
            <a:avLst/>
          </a:prstGeom>
          <a:blipFill>
            <a:blip r:embed="rId4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1FBA59BF-1791-4221-BC27-03111F0070D0}"/>
              </a:ext>
            </a:extLst>
          </p:cNvPr>
          <p:cNvSpPr/>
          <p:nvPr userDrawn="1"/>
        </p:nvSpPr>
        <p:spPr>
          <a:xfrm rot="5400000">
            <a:off x="10641989" y="5442293"/>
            <a:ext cx="794142" cy="794142"/>
          </a:xfrm>
          <a:prstGeom prst="flowChartConnector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CE2FF4E0-117F-43DA-95A8-F32595AE1B37}"/>
              </a:ext>
            </a:extLst>
          </p:cNvPr>
          <p:cNvSpPr/>
          <p:nvPr userDrawn="1"/>
        </p:nvSpPr>
        <p:spPr>
          <a:xfrm>
            <a:off x="9251744" y="5442293"/>
            <a:ext cx="794142" cy="794142"/>
          </a:xfrm>
          <a:prstGeom prst="flowChartConnector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4DAC60-DC2A-4878-996F-CE2F0F4ED892}"/>
              </a:ext>
            </a:extLst>
          </p:cNvPr>
          <p:cNvSpPr txBox="1"/>
          <p:nvPr userDrawn="1"/>
        </p:nvSpPr>
        <p:spPr>
          <a:xfrm>
            <a:off x="6229309" y="1142835"/>
            <a:ext cx="5371563" cy="39703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GB" sz="2800" b="0" dirty="0">
                <a:solidFill>
                  <a:schemeClr val="tx1"/>
                </a:solidFill>
                <a:cs typeface="Arial"/>
              </a:rPr>
              <a:t>This content is licensed under CC BY-NC-ND and may only be downloaded and shared with the license owner's credit. </a:t>
            </a:r>
          </a:p>
          <a:p>
            <a:pPr algn="l"/>
            <a:endParaRPr lang="en-GB" sz="2800" b="0" dirty="0">
              <a:solidFill>
                <a:schemeClr val="tx1"/>
              </a:solidFill>
              <a:cs typeface="Arial"/>
            </a:endParaRPr>
          </a:p>
          <a:p>
            <a:pPr algn="l"/>
            <a:r>
              <a:rPr lang="en-GB" sz="2800" b="0" dirty="0">
                <a:solidFill>
                  <a:schemeClr val="tx1"/>
                </a:solidFill>
                <a:cs typeface="Arial"/>
              </a:rPr>
              <a:t>You are prohibited from modifying the content in any way, whether for commercial or non-commercial purposes.</a:t>
            </a:r>
            <a:endParaRPr lang="id-ID" sz="2800" b="0" dirty="0">
              <a:solidFill>
                <a:schemeClr val="tx1"/>
              </a:solidFill>
            </a:endParaRPr>
          </a:p>
        </p:txBody>
      </p:sp>
      <p:pic>
        <p:nvPicPr>
          <p:cNvPr id="16" name="Picture 15" descr="A picture containing clock&#10;&#10;Description automatically generated">
            <a:extLst>
              <a:ext uri="{FF2B5EF4-FFF2-40B4-BE49-F238E27FC236}">
                <a16:creationId xmlns:a16="http://schemas.microsoft.com/office/drawing/2014/main" id="{4D9F5601-01B9-4E7C-8FB8-5CBDD0D6820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39" y="232914"/>
            <a:ext cx="2363638" cy="63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66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/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C-B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517B91-5F0F-4BCE-BAF9-F9030991C49E}"/>
              </a:ext>
            </a:extLst>
          </p:cNvPr>
          <p:cNvSpPr/>
          <p:nvPr userDrawn="1"/>
        </p:nvSpPr>
        <p:spPr>
          <a:xfrm>
            <a:off x="457200" y="457200"/>
            <a:ext cx="11247120" cy="59436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8A426-581A-44E4-A818-9B268CAD6C3B}"/>
              </a:ext>
            </a:extLst>
          </p:cNvPr>
          <p:cNvSpPr/>
          <p:nvPr userDrawn="1"/>
        </p:nvSpPr>
        <p:spPr>
          <a:xfrm>
            <a:off x="731520" y="1737360"/>
            <a:ext cx="1371600" cy="1371600"/>
          </a:xfrm>
          <a:prstGeom prst="rect">
            <a:avLst/>
          </a:prstGeom>
          <a:noFill/>
          <a:ln w="28575"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endParaRPr lang="en-ID" sz="600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3931920" y="640080"/>
            <a:ext cx="42851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1E511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License Agreement</a:t>
            </a:r>
            <a:endParaRPr lang="en-ID" sz="3600" dirty="0">
              <a:solidFill>
                <a:srgbClr val="1E511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BC6FD-FCE1-45CF-B959-640AA3DBF123}"/>
              </a:ext>
            </a:extLst>
          </p:cNvPr>
          <p:cNvSpPr txBox="1"/>
          <p:nvPr userDrawn="1"/>
        </p:nvSpPr>
        <p:spPr>
          <a:xfrm>
            <a:off x="731520" y="3108960"/>
            <a:ext cx="13716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d-ID" sz="1800" b="1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endParaRPr lang="en-US" sz="1800" b="1" baseline="0" dirty="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2286000" y="4262219"/>
            <a:ext cx="3017520" cy="5778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Owner</a:t>
            </a:r>
            <a:endParaRPr lang="en-US" sz="2400" b="0" baseline="0" dirty="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14620" y="4361022"/>
            <a:ext cx="6035040" cy="16459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License Owner</a:t>
            </a:r>
            <a:endParaRPr lang="en-ID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5C40E0-F802-4701-C5A4-25E1216D9527}"/>
              </a:ext>
            </a:extLst>
          </p:cNvPr>
          <p:cNvSpPr txBox="1"/>
          <p:nvPr userDrawn="1"/>
        </p:nvSpPr>
        <p:spPr>
          <a:xfrm>
            <a:off x="2286000" y="1554480"/>
            <a:ext cx="9235440" cy="27938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2400" b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content is licensed under Creative Commons BY. Redistribution	: Permitted with attribution</a:t>
            </a:r>
            <a:endParaRPr lang="en-US" sz="2400" b="0" baseline="0" dirty="0">
              <a:solidFill>
                <a:srgbClr val="1254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Commercial use		: Not permitted 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Modification		: Permitted 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Modification license		: Creative Commons BY</a:t>
            </a:r>
          </a:p>
        </p:txBody>
      </p:sp>
    </p:spTree>
    <p:extLst>
      <p:ext uri="{BB962C8B-B14F-4D97-AF65-F5344CB8AC3E}">
        <p14:creationId xmlns:p14="http://schemas.microsoft.com/office/powerpoint/2010/main" val="426212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C-BY-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517B91-5F0F-4BCE-BAF9-F9030991C49E}"/>
              </a:ext>
            </a:extLst>
          </p:cNvPr>
          <p:cNvSpPr/>
          <p:nvPr userDrawn="1"/>
        </p:nvSpPr>
        <p:spPr>
          <a:xfrm>
            <a:off x="457200" y="457200"/>
            <a:ext cx="11247120" cy="59436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8A426-581A-44E4-A818-9B268CAD6C3B}"/>
              </a:ext>
            </a:extLst>
          </p:cNvPr>
          <p:cNvSpPr/>
          <p:nvPr userDrawn="1"/>
        </p:nvSpPr>
        <p:spPr>
          <a:xfrm>
            <a:off x="731520" y="1737360"/>
            <a:ext cx="1371600" cy="1371600"/>
          </a:xfrm>
          <a:prstGeom prst="rect">
            <a:avLst/>
          </a:prstGeom>
          <a:noFill/>
          <a:ln w="28575"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endParaRPr lang="en-ID" sz="600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3931920" y="640080"/>
            <a:ext cx="42851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1E511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License Agreement</a:t>
            </a:r>
            <a:endParaRPr lang="en-ID" sz="3600" dirty="0">
              <a:solidFill>
                <a:srgbClr val="1E511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BC6FD-FCE1-45CF-B959-640AA3DBF123}"/>
              </a:ext>
            </a:extLst>
          </p:cNvPr>
          <p:cNvSpPr txBox="1"/>
          <p:nvPr userDrawn="1"/>
        </p:nvSpPr>
        <p:spPr>
          <a:xfrm>
            <a:off x="731520" y="3108960"/>
            <a:ext cx="13716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d-ID" sz="1800" b="1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BY-</a:t>
            </a:r>
            <a:r>
              <a:rPr lang="en-US" sz="1800" b="1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endParaRPr lang="en-US" sz="1800" b="1" baseline="0" dirty="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2286000" y="4262219"/>
            <a:ext cx="3017520" cy="5778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Owner</a:t>
            </a:r>
            <a:endParaRPr lang="en-US" sz="2400" b="0" baseline="0" dirty="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14620" y="4361022"/>
            <a:ext cx="6035040" cy="16459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License Owner</a:t>
            </a:r>
            <a:endParaRPr lang="en-ID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5C40E0-F802-4701-C5A4-25E1216D9527}"/>
              </a:ext>
            </a:extLst>
          </p:cNvPr>
          <p:cNvSpPr txBox="1"/>
          <p:nvPr userDrawn="1"/>
        </p:nvSpPr>
        <p:spPr>
          <a:xfrm>
            <a:off x="2286000" y="1554480"/>
            <a:ext cx="9235440" cy="27938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2400" b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content is licensed under Creative Commons BY-SA. Redistribution	: Permitted with attribution</a:t>
            </a:r>
            <a:endParaRPr lang="en-US" sz="2400" b="0" baseline="0" dirty="0">
              <a:solidFill>
                <a:srgbClr val="1254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Commercial use		: Not permitted 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Modification		: Permitted 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Modification license		: Creative Commons BY-SA</a:t>
            </a:r>
          </a:p>
        </p:txBody>
      </p:sp>
    </p:spTree>
    <p:extLst>
      <p:ext uri="{BB962C8B-B14F-4D97-AF65-F5344CB8AC3E}">
        <p14:creationId xmlns:p14="http://schemas.microsoft.com/office/powerpoint/2010/main" val="4213216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C-BY-NC-N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517B91-5F0F-4BCE-BAF9-F9030991C49E}"/>
              </a:ext>
            </a:extLst>
          </p:cNvPr>
          <p:cNvSpPr/>
          <p:nvPr userDrawn="1"/>
        </p:nvSpPr>
        <p:spPr>
          <a:xfrm>
            <a:off x="457200" y="457200"/>
            <a:ext cx="11247120" cy="59436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8A426-581A-44E4-A818-9B268CAD6C3B}"/>
              </a:ext>
            </a:extLst>
          </p:cNvPr>
          <p:cNvSpPr/>
          <p:nvPr userDrawn="1"/>
        </p:nvSpPr>
        <p:spPr>
          <a:xfrm>
            <a:off x="731520" y="1737360"/>
            <a:ext cx="1371600" cy="1371600"/>
          </a:xfrm>
          <a:prstGeom prst="rect">
            <a:avLst/>
          </a:prstGeom>
          <a:noFill/>
          <a:ln w="28575"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endParaRPr lang="en-ID" sz="600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3931920" y="640080"/>
            <a:ext cx="42851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1E511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License Agreement</a:t>
            </a:r>
            <a:endParaRPr lang="en-ID" sz="3600" dirty="0">
              <a:solidFill>
                <a:srgbClr val="1E511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BC6FD-FCE1-45CF-B959-640AA3DBF123}"/>
              </a:ext>
            </a:extLst>
          </p:cNvPr>
          <p:cNvSpPr txBox="1"/>
          <p:nvPr userDrawn="1"/>
        </p:nvSpPr>
        <p:spPr>
          <a:xfrm>
            <a:off x="731520" y="3108960"/>
            <a:ext cx="13716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d-ID" sz="1800" b="1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BY-NC-</a:t>
            </a:r>
            <a:r>
              <a:rPr lang="en-US" sz="1800" b="1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endParaRPr lang="en-US" sz="1800" b="1" baseline="0" dirty="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2286000" y="4262219"/>
            <a:ext cx="3017520" cy="5778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Owner</a:t>
            </a:r>
            <a:endParaRPr lang="en-US" sz="2400" b="0" baseline="0" dirty="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14620" y="4361022"/>
            <a:ext cx="6035040" cy="16459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License Owner</a:t>
            </a:r>
            <a:endParaRPr lang="en-ID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5C40E0-F802-4701-C5A4-25E1216D9527}"/>
              </a:ext>
            </a:extLst>
          </p:cNvPr>
          <p:cNvSpPr txBox="1"/>
          <p:nvPr userDrawn="1"/>
        </p:nvSpPr>
        <p:spPr>
          <a:xfrm>
            <a:off x="2286000" y="1554480"/>
            <a:ext cx="9235440" cy="22398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2400" b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content is licensed under Creative Commons BY-NC-ND. Redistribution	: Permitted with attribution</a:t>
            </a:r>
            <a:endParaRPr lang="en-US" sz="2400" b="0" baseline="0" dirty="0">
              <a:solidFill>
                <a:srgbClr val="1254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Commercial use		: Not permitted 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Modification		: Permitted </a:t>
            </a:r>
          </a:p>
        </p:txBody>
      </p:sp>
    </p:spTree>
    <p:extLst>
      <p:ext uri="{BB962C8B-B14F-4D97-AF65-F5344CB8AC3E}">
        <p14:creationId xmlns:p14="http://schemas.microsoft.com/office/powerpoint/2010/main" val="611926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C-BY-NC-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517B91-5F0F-4BCE-BAF9-F9030991C49E}"/>
              </a:ext>
            </a:extLst>
          </p:cNvPr>
          <p:cNvSpPr/>
          <p:nvPr userDrawn="1"/>
        </p:nvSpPr>
        <p:spPr>
          <a:xfrm>
            <a:off x="457200" y="457200"/>
            <a:ext cx="11247120" cy="59436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8A426-581A-44E4-A818-9B268CAD6C3B}"/>
              </a:ext>
            </a:extLst>
          </p:cNvPr>
          <p:cNvSpPr/>
          <p:nvPr userDrawn="1"/>
        </p:nvSpPr>
        <p:spPr>
          <a:xfrm>
            <a:off x="731520" y="1737360"/>
            <a:ext cx="1371600" cy="1371600"/>
          </a:xfrm>
          <a:prstGeom prst="rect">
            <a:avLst/>
          </a:prstGeom>
          <a:noFill/>
          <a:ln w="28575"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endParaRPr lang="en-ID" sz="600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3931920" y="640080"/>
            <a:ext cx="42851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1E511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License Agreement</a:t>
            </a:r>
            <a:endParaRPr lang="en-ID" sz="3600" dirty="0">
              <a:solidFill>
                <a:srgbClr val="1E511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BC6FD-FCE1-45CF-B959-640AA3DBF123}"/>
              </a:ext>
            </a:extLst>
          </p:cNvPr>
          <p:cNvSpPr txBox="1"/>
          <p:nvPr userDrawn="1"/>
        </p:nvSpPr>
        <p:spPr>
          <a:xfrm>
            <a:off x="731520" y="3108960"/>
            <a:ext cx="13716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d-ID" sz="1800" b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BY-NC-</a:t>
            </a:r>
            <a:r>
              <a:rPr lang="en-US" sz="1800" b="1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endParaRPr lang="en-US" sz="1800" b="1" baseline="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2286000" y="4262219"/>
            <a:ext cx="3017520" cy="5778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Owner</a:t>
            </a:r>
            <a:endParaRPr lang="en-US" sz="2400" b="0" baseline="0" dirty="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14620" y="4361022"/>
            <a:ext cx="6035040" cy="16459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License Owner</a:t>
            </a:r>
            <a:endParaRPr lang="en-ID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5C40E0-F802-4701-C5A4-25E1216D9527}"/>
              </a:ext>
            </a:extLst>
          </p:cNvPr>
          <p:cNvSpPr txBox="1"/>
          <p:nvPr userDrawn="1"/>
        </p:nvSpPr>
        <p:spPr>
          <a:xfrm>
            <a:off x="2286000" y="1554480"/>
            <a:ext cx="9235440" cy="27938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2400" b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content is licensed under Creative Commons BY-NC-SA. Redistribution	: Permitted with attribution</a:t>
            </a:r>
            <a:endParaRPr lang="en-US" sz="2400" b="0" baseline="0" dirty="0">
              <a:solidFill>
                <a:srgbClr val="1254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Commercial use		: Not permitted 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Modification		: Permitted 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Modification license		: Creative Commons BY-NC-SA</a:t>
            </a:r>
          </a:p>
        </p:txBody>
      </p:sp>
    </p:spTree>
    <p:extLst>
      <p:ext uri="{BB962C8B-B14F-4D97-AF65-F5344CB8AC3E}">
        <p14:creationId xmlns:p14="http://schemas.microsoft.com/office/powerpoint/2010/main" val="223027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517B91-5F0F-4BCE-BAF9-F9030991C49E}"/>
              </a:ext>
            </a:extLst>
          </p:cNvPr>
          <p:cNvSpPr/>
          <p:nvPr userDrawn="1"/>
        </p:nvSpPr>
        <p:spPr>
          <a:xfrm>
            <a:off x="457200" y="457200"/>
            <a:ext cx="11247120" cy="59436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3931920" y="640080"/>
            <a:ext cx="42851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1E511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License Agreement</a:t>
            </a:r>
            <a:endParaRPr lang="en-ID" sz="3600" dirty="0">
              <a:solidFill>
                <a:srgbClr val="1E511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660400" y="4327466"/>
            <a:ext cx="3017520" cy="5778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Owner 		:</a:t>
            </a:r>
            <a:endParaRPr lang="en-US" sz="2400" b="0" baseline="0" dirty="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89020" y="4433075"/>
            <a:ext cx="6035040" cy="11046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License Owner</a:t>
            </a:r>
            <a:endParaRPr lang="en-ID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5C40E0-F802-4701-C5A4-25E1216D9527}"/>
              </a:ext>
            </a:extLst>
          </p:cNvPr>
          <p:cNvSpPr txBox="1"/>
          <p:nvPr userDrawn="1"/>
        </p:nvSpPr>
        <p:spPr>
          <a:xfrm>
            <a:off x="660400" y="1554480"/>
            <a:ext cx="10861040" cy="27938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2400" b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content is licensed under copyright,</a:t>
            </a:r>
            <a:r>
              <a:rPr lang="en-GB" sz="2400" b="0" baseline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which means that the rights of use, modification, and distribution are owned by the source owner.</a:t>
            </a:r>
          </a:p>
          <a:p>
            <a:pPr algn="l">
              <a:lnSpc>
                <a:spcPct val="150000"/>
              </a:lnSpc>
            </a:pPr>
            <a:r>
              <a:rPr lang="en-GB" sz="2400" b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Redistribution	: Not Permitted</a:t>
            </a:r>
            <a:endParaRPr lang="en-US" sz="2400" b="0" baseline="0" dirty="0">
              <a:solidFill>
                <a:srgbClr val="1254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Commercial use		: Not Permitted 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Modification		: Not Permitted</a:t>
            </a:r>
          </a:p>
        </p:txBody>
      </p:sp>
    </p:spTree>
    <p:extLst>
      <p:ext uri="{BB962C8B-B14F-4D97-AF65-F5344CB8AC3E}">
        <p14:creationId xmlns:p14="http://schemas.microsoft.com/office/powerpoint/2010/main" val="158927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517B91-5F0F-4BCE-BAF9-F9030991C49E}"/>
              </a:ext>
            </a:extLst>
          </p:cNvPr>
          <p:cNvSpPr/>
          <p:nvPr userDrawn="1"/>
        </p:nvSpPr>
        <p:spPr>
          <a:xfrm>
            <a:off x="457200" y="177800"/>
            <a:ext cx="11247120" cy="6464300"/>
          </a:xfrm>
          <a:prstGeom prst="roundRect">
            <a:avLst>
              <a:gd name="adj" fmla="val 4720"/>
            </a:avLst>
          </a:prstGeom>
          <a:noFill/>
          <a:ln w="38100"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7A93A-5E3E-4104-9DCB-564671757DC8}"/>
              </a:ext>
            </a:extLst>
          </p:cNvPr>
          <p:cNvSpPr txBox="1"/>
          <p:nvPr userDrawn="1"/>
        </p:nvSpPr>
        <p:spPr>
          <a:xfrm>
            <a:off x="3931920" y="493037"/>
            <a:ext cx="42851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1E511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License Agreement</a:t>
            </a:r>
            <a:endParaRPr lang="en-ID" sz="3600" dirty="0">
              <a:solidFill>
                <a:srgbClr val="1E511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81EF-00AD-44E5-B4CD-714B6AF2C0C5}"/>
              </a:ext>
            </a:extLst>
          </p:cNvPr>
          <p:cNvSpPr txBox="1"/>
          <p:nvPr userDrawn="1"/>
        </p:nvSpPr>
        <p:spPr>
          <a:xfrm>
            <a:off x="622300" y="5085636"/>
            <a:ext cx="3017520" cy="5778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dirty="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Owner 		:</a:t>
            </a:r>
            <a:endParaRPr lang="en-US" sz="2400" b="0" baseline="0" dirty="0">
              <a:solidFill>
                <a:srgbClr val="1E51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5F817F-2D6D-4AD0-B0F9-C76D91B59F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50920" y="5243692"/>
            <a:ext cx="6035040" cy="11212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E511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License Owner</a:t>
            </a:r>
            <a:endParaRPr lang="en-ID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5C40E0-F802-4701-C5A4-25E1216D9527}"/>
              </a:ext>
            </a:extLst>
          </p:cNvPr>
          <p:cNvSpPr txBox="1"/>
          <p:nvPr userDrawn="1"/>
        </p:nvSpPr>
        <p:spPr>
          <a:xfrm>
            <a:off x="622300" y="1299071"/>
            <a:ext cx="10899140" cy="390183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2400" b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content is licensed under copyleft,</a:t>
            </a:r>
            <a:r>
              <a:rPr lang="en-GB" sz="2400" b="0" baseline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which means that everyone is given the right to use, modify, and redistribute as long as they use the same type of license (i.e., copyleft)</a:t>
            </a:r>
            <a:endParaRPr lang="en-GB" sz="2400" b="0" dirty="0">
              <a:solidFill>
                <a:srgbClr val="1254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GB" sz="2400" b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Redistribution	: Permitted with attribution</a:t>
            </a:r>
            <a:endParaRPr lang="en-US" sz="2400" b="0" baseline="0" dirty="0">
              <a:solidFill>
                <a:srgbClr val="1254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Commercial use		: Permitted 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Modification		: Permitted using the same type of license</a:t>
            </a:r>
          </a:p>
          <a:p>
            <a:pPr algn="l">
              <a:lnSpc>
                <a:spcPct val="150000"/>
              </a:lnSpc>
              <a:tabLst>
                <a:tab pos="2686050" algn="l"/>
              </a:tabLst>
            </a:pPr>
            <a:r>
              <a:rPr lang="en-US" sz="2400" b="0" baseline="0" dirty="0">
                <a:solidFill>
                  <a:srgbClr val="1254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Modification license		: Copyleft</a:t>
            </a:r>
          </a:p>
        </p:txBody>
      </p:sp>
    </p:spTree>
    <p:extLst>
      <p:ext uri="{BB962C8B-B14F-4D97-AF65-F5344CB8AC3E}">
        <p14:creationId xmlns:p14="http://schemas.microsoft.com/office/powerpoint/2010/main" val="25825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knowled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5F759C-28E3-438E-9340-D8FB1096CC9C}"/>
              </a:ext>
            </a:extLst>
          </p:cNvPr>
          <p:cNvSpPr txBox="1"/>
          <p:nvPr userDrawn="1"/>
        </p:nvSpPr>
        <p:spPr>
          <a:xfrm>
            <a:off x="914400" y="3383280"/>
            <a:ext cx="3285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Slide Template Designers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83F841-977C-414C-AB38-98604DC35013}"/>
              </a:ext>
            </a:extLst>
          </p:cNvPr>
          <p:cNvSpPr txBox="1"/>
          <p:nvPr userDrawn="1"/>
        </p:nvSpPr>
        <p:spPr>
          <a:xfrm>
            <a:off x="914400" y="1463040"/>
            <a:ext cx="22797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Content Creators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7D6C46-2C9A-42EA-BBCA-32119479EB7A}"/>
              </a:ext>
            </a:extLst>
          </p:cNvPr>
          <p:cNvSpPr txBox="1"/>
          <p:nvPr userDrawn="1"/>
        </p:nvSpPr>
        <p:spPr>
          <a:xfrm>
            <a:off x="914400" y="5120640"/>
            <a:ext cx="2390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Slide Modificators</a:t>
            </a:r>
            <a:endParaRPr lang="en-ID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C06D7A-0528-4E7F-9779-78CD3EB27FC8}"/>
              </a:ext>
            </a:extLst>
          </p:cNvPr>
          <p:cNvSpPr txBox="1"/>
          <p:nvPr userDrawn="1"/>
        </p:nvSpPr>
        <p:spPr>
          <a:xfrm>
            <a:off x="1371600" y="3749040"/>
            <a:ext cx="9601200" cy="13716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Andreas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Febrian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, Cesario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Auditya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Pratama, Raihan Ramadhan Yusuf,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Reynaldi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Pratama, Andi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Ashila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Putri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Tsaniah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, dan Attalla</a:t>
            </a:r>
            <a:r>
              <a:rPr lang="en-ID" sz="2000" baseline="0" dirty="0">
                <a:latin typeface="Arial" panose="020B0604020202020204" pitchFamily="34" charset="0"/>
                <a:cs typeface="Arial" panose="020B0604020202020204" pitchFamily="34" charset="0"/>
              </a:rPr>
              <a:t> Naufal.</a:t>
            </a:r>
            <a:endParaRPr lang="en-ID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D1857C-653B-4F3C-BDF1-1CA7B2DDC4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1599" y="1828800"/>
            <a:ext cx="9601200" cy="13716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ID"/>
            </a:lvl5pPr>
          </a:lstStyle>
          <a:p>
            <a:pPr lvl="0"/>
            <a:r>
              <a:rPr lang="en-US"/>
              <a:t>Tuliskan nama pembuat content disini</a:t>
            </a:r>
            <a:endParaRPr lang="en-ID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C68F4FB1-272D-435E-93FA-5470981D75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1600" y="5577840"/>
            <a:ext cx="9601200" cy="914400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</a:lstStyle>
          <a:p>
            <a:pPr lvl="0"/>
            <a:r>
              <a:rPr lang="en-US" err="1"/>
              <a:t>Tuliskan</a:t>
            </a:r>
            <a:r>
              <a:rPr lang="en-US"/>
              <a:t> </a:t>
            </a:r>
            <a:r>
              <a:rPr lang="en-US" err="1"/>
              <a:t>nama</a:t>
            </a:r>
            <a:r>
              <a:rPr lang="en-US"/>
              <a:t> </a:t>
            </a:r>
            <a:r>
              <a:rPr lang="en-US" err="1"/>
              <a:t>pemodifikasi</a:t>
            </a:r>
            <a:r>
              <a:rPr lang="en-US"/>
              <a:t> </a:t>
            </a:r>
            <a:r>
              <a:rPr lang="en-US" err="1"/>
              <a:t>disini</a:t>
            </a:r>
            <a:endParaRPr lang="en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74CDFC-617D-4759-AB67-2D47AD7ABC50}"/>
              </a:ext>
            </a:extLst>
          </p:cNvPr>
          <p:cNvSpPr/>
          <p:nvPr userDrawn="1"/>
        </p:nvSpPr>
        <p:spPr>
          <a:xfrm>
            <a:off x="457200" y="1245443"/>
            <a:ext cx="4428000" cy="3600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FBB73A-6A5E-7014-6D70-3DE82F4EE484}"/>
              </a:ext>
            </a:extLst>
          </p:cNvPr>
          <p:cNvSpPr txBox="1"/>
          <p:nvPr userDrawn="1"/>
        </p:nvSpPr>
        <p:spPr>
          <a:xfrm>
            <a:off x="457200" y="295607"/>
            <a:ext cx="7531100" cy="13716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ID" sz="4000" dirty="0">
                <a:latin typeface="Arial" panose="020B0604020202020204" pitchFamily="34" charset="0"/>
                <a:cs typeface="Arial" panose="020B0604020202020204" pitchFamily="34" charset="0"/>
              </a:rPr>
              <a:t>Acknowledgement </a:t>
            </a:r>
          </a:p>
        </p:txBody>
      </p:sp>
    </p:spTree>
    <p:extLst>
      <p:ext uri="{BB962C8B-B14F-4D97-AF65-F5344CB8AC3E}">
        <p14:creationId xmlns:p14="http://schemas.microsoft.com/office/powerpoint/2010/main" val="4137837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theme" Target="../theme/theme1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3.pn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theme" Target="../theme/theme2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17" Type="http://schemas.openxmlformats.org/officeDocument/2006/relationships/image" Target="../media/image12.png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6.png"/><Relationship Id="rId5" Type="http://schemas.openxmlformats.org/officeDocument/2006/relationships/theme" Target="../theme/theme3.xml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5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5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image" Target="../media/image16.png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34.xml"/><Relationship Id="rId10" Type="http://schemas.openxmlformats.org/officeDocument/2006/relationships/image" Target="../media/image17.pn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theme" Target="../theme/theme8.xml"/><Relationship Id="rId3" Type="http://schemas.openxmlformats.org/officeDocument/2006/relationships/slideLayout" Target="../slideLayouts/slideLayout40.xml"/><Relationship Id="rId21" Type="http://schemas.openxmlformats.org/officeDocument/2006/relationships/slideLayout" Target="../slideLayouts/slideLayout58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62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6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1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2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Diagonal Corners Snipped 11">
            <a:extLst>
              <a:ext uri="{FF2B5EF4-FFF2-40B4-BE49-F238E27FC236}">
                <a16:creationId xmlns:a16="http://schemas.microsoft.com/office/drawing/2014/main" id="{6B0E526D-E779-42A7-88CB-2D847D0A4036}"/>
              </a:ext>
            </a:extLst>
          </p:cNvPr>
          <p:cNvSpPr/>
          <p:nvPr userDrawn="1"/>
        </p:nvSpPr>
        <p:spPr>
          <a:xfrm>
            <a:off x="5775256" y="963828"/>
            <a:ext cx="6477704" cy="914400"/>
          </a:xfrm>
          <a:prstGeom prst="snip2DiagRect">
            <a:avLst>
              <a:gd name="adj1" fmla="val 50000"/>
              <a:gd name="adj2" fmla="val 0"/>
            </a:avLst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3" name="Rectangle: Diagonal Corners Snipped 12">
            <a:extLst>
              <a:ext uri="{FF2B5EF4-FFF2-40B4-BE49-F238E27FC236}">
                <a16:creationId xmlns:a16="http://schemas.microsoft.com/office/drawing/2014/main" id="{EB353DA5-6035-4534-8F9D-8E9C2DDF3EA2}"/>
              </a:ext>
            </a:extLst>
          </p:cNvPr>
          <p:cNvSpPr/>
          <p:nvPr userDrawn="1"/>
        </p:nvSpPr>
        <p:spPr>
          <a:xfrm>
            <a:off x="0" y="4480560"/>
            <a:ext cx="8412480" cy="914400"/>
          </a:xfrm>
          <a:prstGeom prst="snip2DiagRect">
            <a:avLst>
              <a:gd name="adj1" fmla="val 50000"/>
              <a:gd name="adj2" fmla="val 0"/>
            </a:avLst>
          </a:prstGeom>
          <a:solidFill>
            <a:srgbClr val="1E5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397A91-A1CF-492D-B460-67EE3A3EE359}"/>
              </a:ext>
            </a:extLst>
          </p:cNvPr>
          <p:cNvSpPr/>
          <p:nvPr userDrawn="1"/>
        </p:nvSpPr>
        <p:spPr>
          <a:xfrm>
            <a:off x="0" y="1426234"/>
            <a:ext cx="12252960" cy="356616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5CAE0F-8E54-444F-A9EF-5BC75401101E}"/>
              </a:ext>
            </a:extLst>
          </p:cNvPr>
          <p:cNvSpPr txBox="1"/>
          <p:nvPr userDrawn="1"/>
        </p:nvSpPr>
        <p:spPr>
          <a:xfrm>
            <a:off x="1554480" y="5577842"/>
            <a:ext cx="265329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Menara YARSI Kavling 13</a:t>
            </a:r>
          </a:p>
          <a:p>
            <a:pPr algn="l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Jl. Let. Jend. Suprapto</a:t>
            </a:r>
          </a:p>
          <a:p>
            <a:pPr algn="l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Cempaka Putih, Jakarta Pusat</a:t>
            </a:r>
          </a:p>
          <a:p>
            <a:pPr algn="l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DKI Jakarta, Indonesia 10510</a:t>
            </a:r>
            <a:endParaRPr lang="id-ID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44DEBE5-4FC7-41D3-BD2F-683259009D1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" y="5577840"/>
            <a:ext cx="627771" cy="8229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2B3AD42-6038-4EE3-84E0-1E58C5AF9BB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240" y="6309360"/>
            <a:ext cx="276431" cy="27432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14ED1A2-9476-42C7-A415-F3F73B8A476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240" y="5669280"/>
            <a:ext cx="278573" cy="27432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117B8C7-A2BF-46B6-AC10-C7C813F32561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240" y="5349240"/>
            <a:ext cx="275524" cy="27432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0B6D2DE-A512-491F-9666-CB0C50AEF971}"/>
              </a:ext>
            </a:extLst>
          </p:cNvPr>
          <p:cNvSpPr txBox="1"/>
          <p:nvPr userDrawn="1"/>
        </p:nvSpPr>
        <p:spPr>
          <a:xfrm>
            <a:off x="7780927" y="6309360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0C6300-3F10-4D13-A4FE-5A28B87E814C}"/>
              </a:ext>
            </a:extLst>
          </p:cNvPr>
          <p:cNvSpPr txBox="1"/>
          <p:nvPr userDrawn="1"/>
        </p:nvSpPr>
        <p:spPr>
          <a:xfrm>
            <a:off x="9626182" y="5669280"/>
            <a:ext cx="143981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38ABC48-7E3D-45B7-A29E-C8A760610F46}"/>
              </a:ext>
            </a:extLst>
          </p:cNvPr>
          <p:cNvSpPr txBox="1"/>
          <p:nvPr userDrawn="1"/>
        </p:nvSpPr>
        <p:spPr>
          <a:xfrm>
            <a:off x="9471624" y="5349240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52CB890-03DB-419C-B639-626D5B30CEB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240" y="5029200"/>
            <a:ext cx="274320" cy="27432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209ED3B-E56B-485F-8506-85BF46C84DE5}"/>
              </a:ext>
            </a:extLst>
          </p:cNvPr>
          <p:cNvSpPr txBox="1"/>
          <p:nvPr userDrawn="1"/>
        </p:nvSpPr>
        <p:spPr>
          <a:xfrm>
            <a:off x="9308408" y="5029200"/>
            <a:ext cx="1757212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5D749D2-4625-4CC8-8E98-FD309C6C1819}"/>
              </a:ext>
            </a:extLst>
          </p:cNvPr>
          <p:cNvSpPr/>
          <p:nvPr userDrawn="1"/>
        </p:nvSpPr>
        <p:spPr>
          <a:xfrm>
            <a:off x="1737360" y="3840480"/>
            <a:ext cx="10515600" cy="365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DB96B21-0BBD-4C96-9463-886190AC3370}"/>
              </a:ext>
            </a:extLst>
          </p:cNvPr>
          <p:cNvSpPr/>
          <p:nvPr userDrawn="1"/>
        </p:nvSpPr>
        <p:spPr>
          <a:xfrm>
            <a:off x="1280160" y="3749040"/>
            <a:ext cx="10515600" cy="365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1" name="Title Placeholder 30">
            <a:extLst>
              <a:ext uri="{FF2B5EF4-FFF2-40B4-BE49-F238E27FC236}">
                <a16:creationId xmlns:a16="http://schemas.microsoft.com/office/drawing/2014/main" id="{B14B2E28-49A2-4D5C-BDA5-6785BD45F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645919"/>
            <a:ext cx="11155680" cy="2011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id="{51B78D52-5B72-442B-84DE-7BDB19466C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7360" y="3931920"/>
            <a:ext cx="10058400" cy="54864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pPr lvl="0"/>
            <a:r>
              <a:rPr lang="en-US"/>
              <a:t>Presenter </a:t>
            </a:r>
            <a:endParaRPr lang="id-ID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9B78714B-AB29-43A1-9CF8-29E71F635189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63184" y="5989320"/>
            <a:ext cx="274320" cy="27432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8B533F8-1AAD-4BF5-94F5-7C6CB050062D}"/>
              </a:ext>
            </a:extLst>
          </p:cNvPr>
          <p:cNvSpPr txBox="1"/>
          <p:nvPr userDrawn="1"/>
        </p:nvSpPr>
        <p:spPr>
          <a:xfrm>
            <a:off x="10191629" y="5989320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YARSI</a:t>
            </a:r>
            <a:r>
              <a:rPr lang="en-US" sz="1200" baseline="0">
                <a:latin typeface="Arial" panose="020B0604020202020204" pitchFamily="34" charset="0"/>
                <a:cs typeface="Arial" panose="020B0604020202020204" pitchFamily="34" charset="0"/>
              </a:rPr>
              <a:t> TV</a:t>
            </a:r>
            <a:endParaRPr lang="id-ID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D6104EE-A9A2-DF99-92B4-72DE72C2C2E9}"/>
              </a:ext>
            </a:extLst>
          </p:cNvPr>
          <p:cNvGrpSpPr/>
          <p:nvPr userDrawn="1"/>
        </p:nvGrpSpPr>
        <p:grpSpPr>
          <a:xfrm>
            <a:off x="224020" y="104934"/>
            <a:ext cx="5490883" cy="714029"/>
            <a:chOff x="224020" y="104934"/>
            <a:chExt cx="5490883" cy="714029"/>
          </a:xfrm>
        </p:grpSpPr>
        <p:pic>
          <p:nvPicPr>
            <p:cNvPr id="41" name="Picture 40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501A789-4936-4B5B-BBD6-1167B3CC38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20" y="295575"/>
              <a:ext cx="1392146" cy="376507"/>
            </a:xfrm>
            <a:prstGeom prst="rect">
              <a:avLst/>
            </a:prstGeom>
          </p:spPr>
        </p:pic>
        <p:pic>
          <p:nvPicPr>
            <p:cNvPr id="42" name="Picture 41" descr="Logo&#10;&#10;Description automatically generated">
              <a:extLst>
                <a:ext uri="{FF2B5EF4-FFF2-40B4-BE49-F238E27FC236}">
                  <a16:creationId xmlns:a16="http://schemas.microsoft.com/office/drawing/2014/main" id="{D08FD37A-1C7F-6852-ADD5-C754974FAD3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157" y="254008"/>
              <a:ext cx="1009396" cy="427017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C5892F53-71A1-0899-C71A-1A85C640EA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/>
            <a:stretch>
              <a:fillRect/>
            </a:stretch>
          </p:blipFill>
          <p:spPr>
            <a:xfrm>
              <a:off x="3349644" y="214564"/>
              <a:ext cx="501440" cy="50144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78B508A7-ED72-2728-BA15-CC7FEBE625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/>
            <a:stretch>
              <a:fillRect/>
            </a:stretch>
          </p:blipFill>
          <p:spPr>
            <a:xfrm>
              <a:off x="3891541" y="104934"/>
              <a:ext cx="1358957" cy="714029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079" y="243395"/>
              <a:ext cx="473473" cy="473473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785" y="243395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2656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5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9" grpId="0"/>
      <p:bldP spid="19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34" grpId="0"/>
      <p:bldP spid="34" grpId="1"/>
    </p:bldLst>
  </p:timing>
  <p:hf hdr="0" ftr="0"/>
  <p:txStyles>
    <p:titleStyle>
      <a:lvl1pPr algn="ctr" defTabSz="914400" rtl="0" eaLnBrk="1" latinLnBrk="0" hangingPunct="1">
        <a:lnSpc>
          <a:spcPct val="130000"/>
        </a:lnSpc>
        <a:spcBef>
          <a:spcPct val="0"/>
        </a:spcBef>
        <a:buNone/>
        <a:defRPr sz="40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7E5781-9223-4149-BFE7-CC5939A6E3D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4080" y="1457232"/>
            <a:ext cx="7481807" cy="5275258"/>
          </a:xfrm>
          <a:prstGeom prst="rect">
            <a:avLst/>
          </a:prstGeom>
        </p:spPr>
      </p:pic>
      <p:sp>
        <p:nvSpPr>
          <p:cNvPr id="40" name="Title Placeholder 39">
            <a:extLst>
              <a:ext uri="{FF2B5EF4-FFF2-40B4-BE49-F238E27FC236}">
                <a16:creationId xmlns:a16="http://schemas.microsoft.com/office/drawing/2014/main" id="{50D0C406-30A9-4F13-83C0-947BF90DD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0879" y="1175663"/>
            <a:ext cx="81720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B7D2F580-570E-4505-91F7-CEE5698926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6400" y="2913023"/>
            <a:ext cx="612648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Presenter</a:t>
            </a:r>
            <a:endParaRPr lang="id-ID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CA3A8F4-C97B-48BE-8BE1-61C5ADEA6D6A}"/>
              </a:ext>
            </a:extLst>
          </p:cNvPr>
          <p:cNvSpPr/>
          <p:nvPr userDrawn="1"/>
        </p:nvSpPr>
        <p:spPr>
          <a:xfrm>
            <a:off x="0" y="0"/>
            <a:ext cx="1225296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5F2BB39-F6F1-4477-8403-7440173DA9D2}"/>
              </a:ext>
            </a:extLst>
          </p:cNvPr>
          <p:cNvSpPr/>
          <p:nvPr userDrawn="1"/>
        </p:nvSpPr>
        <p:spPr>
          <a:xfrm>
            <a:off x="3440879" y="2746940"/>
            <a:ext cx="8172000" cy="50598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851804-922D-464B-ADC9-82FA447457A0}"/>
              </a:ext>
            </a:extLst>
          </p:cNvPr>
          <p:cNvSpPr/>
          <p:nvPr userDrawn="1"/>
        </p:nvSpPr>
        <p:spPr>
          <a:xfrm>
            <a:off x="0" y="6675120"/>
            <a:ext cx="1225296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920A279-F817-4D4A-AFBB-BE68521FDD96}"/>
              </a:ext>
            </a:extLst>
          </p:cNvPr>
          <p:cNvSpPr txBox="1"/>
          <p:nvPr userDrawn="1"/>
        </p:nvSpPr>
        <p:spPr>
          <a:xfrm>
            <a:off x="6766560" y="4572000"/>
            <a:ext cx="2286000" cy="109728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Menara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YARSI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13</a:t>
            </a: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Jl. Let.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Suprapto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Cempaka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Putih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Jakarta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Pusat</a:t>
            </a:r>
            <a:endParaRPr lang="en-US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DKI Jakarta. Indonesia 10510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9BAF9D8-999F-4B8D-94C0-AA1FAF9DC3D4}"/>
              </a:ext>
            </a:extLst>
          </p:cNvPr>
          <p:cNvSpPr txBox="1"/>
          <p:nvPr userDrawn="1"/>
        </p:nvSpPr>
        <p:spPr>
          <a:xfrm>
            <a:off x="7132320" y="6035040"/>
            <a:ext cx="3284425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https://www.facebook.com/universitas.yarsi.1/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5D894EC-5827-4400-857C-8B59A4BFFC78}"/>
              </a:ext>
            </a:extLst>
          </p:cNvPr>
          <p:cNvSpPr txBox="1"/>
          <p:nvPr userDrawn="1"/>
        </p:nvSpPr>
        <p:spPr>
          <a:xfrm>
            <a:off x="9601200" y="5303520"/>
            <a:ext cx="143981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@universitasyarsi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1ADDA37-B9E1-4ED5-B4AB-6C9AC73599DF}"/>
              </a:ext>
            </a:extLst>
          </p:cNvPr>
          <p:cNvSpPr txBox="1"/>
          <p:nvPr userDrawn="1"/>
        </p:nvSpPr>
        <p:spPr>
          <a:xfrm>
            <a:off x="9601200" y="4983480"/>
            <a:ext cx="159370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registrar@yarsi.ac.id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B257ABD-6FB4-463D-88B2-158E4DF96944}"/>
              </a:ext>
            </a:extLst>
          </p:cNvPr>
          <p:cNvSpPr txBox="1"/>
          <p:nvPr userDrawn="1"/>
        </p:nvSpPr>
        <p:spPr>
          <a:xfrm>
            <a:off x="9601200" y="4663440"/>
            <a:ext cx="1748748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https://www.yarsi.ac.id/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9976D28F-D622-480D-BD18-2DD52D72043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35040"/>
            <a:ext cx="276431" cy="27432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C2927CD-5B7A-4B8A-8FB8-5190102B8D9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880" y="5303520"/>
            <a:ext cx="278573" cy="27432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C761AFE7-20C6-47B2-8C7A-304A0BB78CA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880" y="4983480"/>
            <a:ext cx="275524" cy="27432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EA85FEF-BC00-4303-AAB6-EAF5C932B7C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880" y="4663440"/>
            <a:ext cx="274320" cy="27432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0CE6D75-74F1-47ED-B033-C035175AE70F}"/>
              </a:ext>
            </a:extLst>
          </p:cNvPr>
          <p:cNvSpPr txBox="1"/>
          <p:nvPr userDrawn="1"/>
        </p:nvSpPr>
        <p:spPr>
          <a:xfrm>
            <a:off x="9601200" y="5623560"/>
            <a:ext cx="87261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/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YARSI TV</a:t>
            </a:r>
            <a:endParaRPr lang="id-ID" sz="120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740D49F-D6C5-4D6E-9CAD-B5009201E9C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9006" y="5623560"/>
            <a:ext cx="274320" cy="274320"/>
          </a:xfrm>
          <a:prstGeom prst="rect">
            <a:avLst/>
          </a:prstGeom>
        </p:spPr>
      </p:pic>
      <p:pic>
        <p:nvPicPr>
          <p:cNvPr id="25" name="Picture 24" descr="A picture containing clock&#10;&#10;Description automatically generated">
            <a:extLst>
              <a:ext uri="{FF2B5EF4-FFF2-40B4-BE49-F238E27FC236}">
                <a16:creationId xmlns:a16="http://schemas.microsoft.com/office/drawing/2014/main" id="{1501A789-4936-4B5B-BBD6-1167B3CC3813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0" y="397173"/>
            <a:ext cx="1392146" cy="376507"/>
          </a:xfrm>
          <a:prstGeom prst="rect">
            <a:avLst/>
          </a:prstGeom>
        </p:spPr>
      </p:pic>
      <p:pic>
        <p:nvPicPr>
          <p:cNvPr id="26" name="Picture 25" descr="Logo&#10;&#10;Description automatically generated">
            <a:extLst>
              <a:ext uri="{FF2B5EF4-FFF2-40B4-BE49-F238E27FC236}">
                <a16:creationId xmlns:a16="http://schemas.microsoft.com/office/drawing/2014/main" id="{D08FD37A-1C7F-6852-ADD5-C754974FAD34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157" y="355606"/>
            <a:ext cx="1009396" cy="42701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5892F53-71A1-0899-C71A-1A85C640EA1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349644" y="316162"/>
            <a:ext cx="501440" cy="50144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8B508A7-ED72-2728-BA15-CC7FEBE6258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3891541" y="206532"/>
            <a:ext cx="1358957" cy="714029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079" y="344993"/>
            <a:ext cx="473473" cy="473473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785" y="344993"/>
            <a:ext cx="457118" cy="45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37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18" grpId="0" animBg="1"/>
      <p:bldP spid="24" grpId="0"/>
      <p:bldP spid="29" grpId="0"/>
      <p:bldP spid="35" grpId="0"/>
      <p:bldP spid="36" grpId="0"/>
      <p:bldP spid="37" grpId="0"/>
      <p:bldP spid="19" grpId="0"/>
    </p:bldLst>
  </p:timing>
  <p:hf hdr="0" ftr="0"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Placeholder 39">
            <a:extLst>
              <a:ext uri="{FF2B5EF4-FFF2-40B4-BE49-F238E27FC236}">
                <a16:creationId xmlns:a16="http://schemas.microsoft.com/office/drawing/2014/main" id="{50D0C406-30A9-4F13-83C0-947BF90DD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0" y="4603641"/>
            <a:ext cx="12062188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Presentation Title</a:t>
            </a:r>
            <a:endParaRPr lang="id-ID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B7D2F580-570E-4505-91F7-CEE5698926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410" y="5988011"/>
            <a:ext cx="12062188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Presenter</a:t>
            </a:r>
            <a:endParaRPr lang="id-ID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851804-922D-464B-ADC9-82FA447457A0}"/>
              </a:ext>
            </a:extLst>
          </p:cNvPr>
          <p:cNvSpPr/>
          <p:nvPr userDrawn="1"/>
        </p:nvSpPr>
        <p:spPr>
          <a:xfrm>
            <a:off x="0" y="6675120"/>
            <a:ext cx="12252960" cy="1828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AE6AF26-878A-4B9C-B4D9-3A6C017E08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b="27192"/>
          <a:stretch/>
        </p:blipFill>
        <p:spPr>
          <a:xfrm>
            <a:off x="-13100" y="-80534"/>
            <a:ext cx="12252959" cy="369292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96FB2F8-C24A-4BD3-8340-B934029C24F2}"/>
              </a:ext>
            </a:extLst>
          </p:cNvPr>
          <p:cNvGrpSpPr/>
          <p:nvPr userDrawn="1"/>
        </p:nvGrpSpPr>
        <p:grpSpPr>
          <a:xfrm>
            <a:off x="2251" y="2779417"/>
            <a:ext cx="4727707" cy="1648599"/>
            <a:chOff x="2251" y="3038211"/>
            <a:chExt cx="4727707" cy="164859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55D9B9A-A976-4B11-8902-BAC1393E767C}"/>
                </a:ext>
              </a:extLst>
            </p:cNvPr>
            <p:cNvSpPr/>
            <p:nvPr userDrawn="1"/>
          </p:nvSpPr>
          <p:spPr>
            <a:xfrm>
              <a:off x="2251" y="3038211"/>
              <a:ext cx="4727707" cy="1504442"/>
            </a:xfrm>
            <a:prstGeom prst="rect">
              <a:avLst/>
            </a:prstGeom>
            <a:solidFill>
              <a:srgbClr val="F0F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05D392D-3727-4845-916C-9C754F262235}"/>
                </a:ext>
              </a:extLst>
            </p:cNvPr>
            <p:cNvGrpSpPr/>
            <p:nvPr userDrawn="1"/>
          </p:nvGrpSpPr>
          <p:grpSpPr>
            <a:xfrm>
              <a:off x="74410" y="3038211"/>
              <a:ext cx="4583388" cy="1648599"/>
              <a:chOff x="6766560" y="4572000"/>
              <a:chExt cx="4583388" cy="1648599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920A279-F817-4D4A-AFBB-BE68521FDD96}"/>
                  </a:ext>
                </a:extLst>
              </p:cNvPr>
              <p:cNvSpPr txBox="1"/>
              <p:nvPr userDrawn="1"/>
            </p:nvSpPr>
            <p:spPr>
              <a:xfrm>
                <a:off x="6766560" y="4572000"/>
                <a:ext cx="2286000" cy="1097280"/>
              </a:xfrm>
              <a:prstGeom prst="rect">
                <a:avLst/>
              </a:prstGeom>
              <a:noFill/>
            </p:spPr>
            <p:txBody>
              <a:bodyPr wrap="none" rtlCol="0">
                <a:normAutofit/>
              </a:bodyPr>
              <a:lstStyle/>
              <a:p>
                <a:pPr algn="l">
                  <a:lnSpc>
                    <a:spcPct val="130000"/>
                  </a:lnSpc>
                </a:pPr>
                <a:r>
                  <a:rPr lang="en-US" sz="12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Menara YARSI Kav. 13</a:t>
                </a:r>
              </a:p>
              <a:p>
                <a:pPr algn="l">
                  <a:lnSpc>
                    <a:spcPct val="130000"/>
                  </a:lnSpc>
                </a:pPr>
                <a:r>
                  <a:rPr lang="en-US" sz="12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Jl. Let. Jend. Suprapto</a:t>
                </a:r>
              </a:p>
              <a:p>
                <a:pPr algn="l">
                  <a:lnSpc>
                    <a:spcPct val="130000"/>
                  </a:lnSpc>
                </a:pPr>
                <a:r>
                  <a:rPr lang="en-US" sz="12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Cempaka Putih, Jakarta Pusat</a:t>
                </a:r>
              </a:p>
              <a:p>
                <a:pPr algn="l">
                  <a:lnSpc>
                    <a:spcPct val="130000"/>
                  </a:lnSpc>
                </a:pPr>
                <a:r>
                  <a:rPr lang="en-US" sz="12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DKI Jakarta. Indonesia 10510</a:t>
                </a:r>
                <a:endParaRPr lang="id-ID" sz="12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9BAF9D8-999F-4B8D-94C0-AA1FAF9DC3D4}"/>
                  </a:ext>
                </a:extLst>
              </p:cNvPr>
              <p:cNvSpPr txBox="1"/>
              <p:nvPr userDrawn="1"/>
            </p:nvSpPr>
            <p:spPr>
              <a:xfrm>
                <a:off x="7132320" y="5943600"/>
                <a:ext cx="3284425" cy="276999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l"/>
                <a:r>
                  <a:rPr lang="en-US" sz="12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https://www.facebook.com/universitas.yarsi.1/</a:t>
                </a:r>
                <a:endParaRPr lang="id-ID" sz="12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5D894EC-5827-4400-857C-8B59A4BFFC78}"/>
                  </a:ext>
                </a:extLst>
              </p:cNvPr>
              <p:cNvSpPr txBox="1"/>
              <p:nvPr userDrawn="1"/>
            </p:nvSpPr>
            <p:spPr>
              <a:xfrm>
                <a:off x="9601200" y="5303520"/>
                <a:ext cx="1439817" cy="276999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l"/>
                <a:r>
                  <a:rPr lang="en-US" sz="12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@universitasyarsi</a:t>
                </a:r>
                <a:endParaRPr lang="id-ID" sz="12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1ADDA37-B9E1-4ED5-B4AB-6C9AC73599DF}"/>
                  </a:ext>
                </a:extLst>
              </p:cNvPr>
              <p:cNvSpPr txBox="1"/>
              <p:nvPr userDrawn="1"/>
            </p:nvSpPr>
            <p:spPr>
              <a:xfrm>
                <a:off x="9601200" y="4983480"/>
                <a:ext cx="1593706" cy="276999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l"/>
                <a:r>
                  <a:rPr lang="en-US" sz="12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registrar@yarsi.ac.id</a:t>
                </a:r>
                <a:endParaRPr lang="id-ID" sz="12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B257ABD-6FB4-463D-88B2-158E4DF96944}"/>
                  </a:ext>
                </a:extLst>
              </p:cNvPr>
              <p:cNvSpPr txBox="1"/>
              <p:nvPr userDrawn="1"/>
            </p:nvSpPr>
            <p:spPr>
              <a:xfrm>
                <a:off x="9601200" y="4663440"/>
                <a:ext cx="1748748" cy="276999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l"/>
                <a:r>
                  <a:rPr lang="en-US" sz="12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https://www.yarsi.ac.id/</a:t>
                </a:r>
                <a:endParaRPr lang="id-ID" sz="12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9976D28F-D622-480D-BD18-2DD52D72043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58000" y="5943600"/>
                <a:ext cx="276431" cy="274320"/>
              </a:xfrm>
              <a:prstGeom prst="rect">
                <a:avLst/>
              </a:prstGeom>
            </p:spPr>
          </p:pic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AC2927CD-5B7A-4B8A-8FB8-5190102B8D9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26880" y="5303520"/>
                <a:ext cx="278573" cy="274320"/>
              </a:xfrm>
              <a:prstGeom prst="rect">
                <a:avLst/>
              </a:prstGeom>
            </p:spPr>
          </p:pic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C761AFE7-20C6-47B2-8C7A-304A0BB78CA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26880" y="4983480"/>
                <a:ext cx="275524" cy="274320"/>
              </a:xfrm>
              <a:prstGeom prst="rect">
                <a:avLst/>
              </a:prstGeom>
            </p:spPr>
          </p:pic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7EA85FEF-BC00-4303-AAB6-EAF5C932B7C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26880" y="4663440"/>
                <a:ext cx="274320" cy="274320"/>
              </a:xfrm>
              <a:prstGeom prst="rect">
                <a:avLst/>
              </a:prstGeom>
            </p:spPr>
          </p:pic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85DB7C5-3EB7-45D7-80F2-B26A57C899C0}"/>
                  </a:ext>
                </a:extLst>
              </p:cNvPr>
              <p:cNvSpPr txBox="1"/>
              <p:nvPr userDrawn="1"/>
            </p:nvSpPr>
            <p:spPr>
              <a:xfrm>
                <a:off x="9601200" y="5623560"/>
                <a:ext cx="872611" cy="276999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l"/>
                <a:r>
                  <a:rPr lang="en-US" sz="12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YARSI TV</a:t>
                </a:r>
                <a:endParaRPr lang="id-ID" sz="12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3B76A115-4800-40A6-BB9E-78531F0EDA3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9329006" y="5623560"/>
                <a:ext cx="274320" cy="274320"/>
              </a:xfrm>
              <a:prstGeom prst="rect">
                <a:avLst/>
              </a:prstGeom>
            </p:spPr>
          </p:pic>
        </p:grp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E5F2BB39-F6F1-4477-8403-7440173DA9D2}"/>
              </a:ext>
            </a:extLst>
          </p:cNvPr>
          <p:cNvSpPr/>
          <p:nvPr userDrawn="1"/>
        </p:nvSpPr>
        <p:spPr>
          <a:xfrm>
            <a:off x="4631920" y="3572261"/>
            <a:ext cx="7589520" cy="9144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CAB608F-F221-403E-9A26-5025BE9A7E43}"/>
              </a:ext>
            </a:extLst>
          </p:cNvPr>
          <p:cNvSpPr/>
          <p:nvPr userDrawn="1"/>
        </p:nvSpPr>
        <p:spPr>
          <a:xfrm>
            <a:off x="-13099" y="4498303"/>
            <a:ext cx="4663440" cy="9144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E631FF4-9AFD-4657-A62C-993CFD6FA4D5}"/>
              </a:ext>
            </a:extLst>
          </p:cNvPr>
          <p:cNvSpPr/>
          <p:nvPr userDrawn="1"/>
        </p:nvSpPr>
        <p:spPr>
          <a:xfrm>
            <a:off x="4621266" y="3585031"/>
            <a:ext cx="91440" cy="100584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pic>
        <p:nvPicPr>
          <p:cNvPr id="30" name="Picture 29" descr="A picture containing clock&#10;&#10;Description automatically generated">
            <a:extLst>
              <a:ext uri="{FF2B5EF4-FFF2-40B4-BE49-F238E27FC236}">
                <a16:creationId xmlns:a16="http://schemas.microsoft.com/office/drawing/2014/main" id="{1501A789-4936-4B5B-BBD6-1167B3CC3813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887" y="295575"/>
            <a:ext cx="1392146" cy="376507"/>
          </a:xfrm>
          <a:prstGeom prst="rect">
            <a:avLst/>
          </a:prstGeom>
        </p:spPr>
      </p:pic>
      <p:pic>
        <p:nvPicPr>
          <p:cNvPr id="47" name="Picture 46" descr="Logo&#10;&#10;Description automatically generated">
            <a:extLst>
              <a:ext uri="{FF2B5EF4-FFF2-40B4-BE49-F238E27FC236}">
                <a16:creationId xmlns:a16="http://schemas.microsoft.com/office/drawing/2014/main" id="{D08FD37A-1C7F-6852-ADD5-C754974FAD34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024" y="254008"/>
            <a:ext cx="1009396" cy="427017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C5892F53-71A1-0899-C71A-1A85C640EA1C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9632511" y="214564"/>
            <a:ext cx="501440" cy="50144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78B508A7-ED72-2728-BA15-CC7FEBE6258A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174408" y="104934"/>
            <a:ext cx="1358957" cy="714029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946" y="243395"/>
            <a:ext cx="473473" cy="473473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0652" y="243395"/>
            <a:ext cx="457118" cy="45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571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  <p:hf hdr="0" ftr="0"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7345528-3F9F-4B04-B2B2-940EF6B91C9A}"/>
              </a:ext>
            </a:extLst>
          </p:cNvPr>
          <p:cNvSpPr/>
          <p:nvPr userDrawn="1"/>
        </p:nvSpPr>
        <p:spPr>
          <a:xfrm>
            <a:off x="8138160" y="0"/>
            <a:ext cx="274320" cy="6858000"/>
          </a:xfrm>
          <a:prstGeom prst="rect">
            <a:avLst/>
          </a:prstGeom>
          <a:solidFill>
            <a:srgbClr val="010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B877138-C40E-418E-AF6E-664AFC6F548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009" y="0"/>
            <a:ext cx="3843053" cy="6858000"/>
          </a:xfrm>
          <a:prstGeom prst="rect">
            <a:avLst/>
          </a:prstGeom>
        </p:spPr>
      </p:pic>
      <p:sp>
        <p:nvSpPr>
          <p:cNvPr id="17" name="Title Placeholder 16">
            <a:extLst>
              <a:ext uri="{FF2B5EF4-FFF2-40B4-BE49-F238E27FC236}">
                <a16:creationId xmlns:a16="http://schemas.microsoft.com/office/drawing/2014/main" id="{4584490B-90BE-435D-B160-A4D37CF1D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7223760" cy="731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72771BE-BEB2-4179-A042-596AC1272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7223760" cy="4754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303304-0D9E-4F4A-B288-6D7EA275CD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00800"/>
            <a:ext cx="4572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DD4091D-F9A1-4358-9D51-258FEA37593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3830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  <p:hf hdr="0" ft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E5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158E56-FE4E-40D2-971E-4896895EADDA}"/>
              </a:ext>
            </a:extLst>
          </p:cNvPr>
          <p:cNvSpPr/>
          <p:nvPr userDrawn="1"/>
        </p:nvSpPr>
        <p:spPr>
          <a:xfrm>
            <a:off x="6675120" y="0"/>
            <a:ext cx="274320" cy="6858000"/>
          </a:xfrm>
          <a:prstGeom prst="rect">
            <a:avLst/>
          </a:prstGeom>
          <a:solidFill>
            <a:srgbClr val="104B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615CC0-AF57-4B20-AF14-292B7D85E011}"/>
              </a:ext>
            </a:extLst>
          </p:cNvPr>
          <p:cNvSpPr/>
          <p:nvPr userDrawn="1"/>
        </p:nvSpPr>
        <p:spPr>
          <a:xfrm>
            <a:off x="6858000" y="0"/>
            <a:ext cx="274320" cy="6858000"/>
          </a:xfrm>
          <a:prstGeom prst="rect">
            <a:avLst/>
          </a:prstGeom>
          <a:solidFill>
            <a:srgbClr val="0E43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573A19-A212-4AA5-8719-766375E0E53C}"/>
              </a:ext>
            </a:extLst>
          </p:cNvPr>
          <p:cNvSpPr/>
          <p:nvPr userDrawn="1"/>
        </p:nvSpPr>
        <p:spPr>
          <a:xfrm>
            <a:off x="7040880" y="0"/>
            <a:ext cx="274320" cy="6858000"/>
          </a:xfrm>
          <a:prstGeom prst="rect">
            <a:avLst/>
          </a:prstGeom>
          <a:solidFill>
            <a:srgbClr val="0C3A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F5DCF9-79A1-443B-ADDF-F7424CBBB161}"/>
              </a:ext>
            </a:extLst>
          </p:cNvPr>
          <p:cNvSpPr/>
          <p:nvPr userDrawn="1"/>
        </p:nvSpPr>
        <p:spPr>
          <a:xfrm>
            <a:off x="7223760" y="0"/>
            <a:ext cx="274320" cy="6858000"/>
          </a:xfrm>
          <a:prstGeom prst="rect">
            <a:avLst/>
          </a:prstGeom>
          <a:solidFill>
            <a:srgbClr val="0A32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62D269-92F6-4CBE-9752-F5CA396D7B30}"/>
              </a:ext>
            </a:extLst>
          </p:cNvPr>
          <p:cNvSpPr/>
          <p:nvPr userDrawn="1"/>
        </p:nvSpPr>
        <p:spPr>
          <a:xfrm>
            <a:off x="7406640" y="0"/>
            <a:ext cx="274320" cy="6858000"/>
          </a:xfrm>
          <a:prstGeom prst="rect">
            <a:avLst/>
          </a:prstGeom>
          <a:solidFill>
            <a:srgbClr val="092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ADE3EE-1787-4369-BBB5-F5848F63541F}"/>
              </a:ext>
            </a:extLst>
          </p:cNvPr>
          <p:cNvSpPr/>
          <p:nvPr userDrawn="1"/>
        </p:nvSpPr>
        <p:spPr>
          <a:xfrm>
            <a:off x="7589520" y="0"/>
            <a:ext cx="274320" cy="6858000"/>
          </a:xfrm>
          <a:prstGeom prst="rect">
            <a:avLst/>
          </a:prstGeom>
          <a:solidFill>
            <a:srgbClr val="072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7F72E6-4AFA-47BA-A1E0-2455549956FF}"/>
              </a:ext>
            </a:extLst>
          </p:cNvPr>
          <p:cNvSpPr/>
          <p:nvPr userDrawn="1"/>
        </p:nvSpPr>
        <p:spPr>
          <a:xfrm>
            <a:off x="7772400" y="0"/>
            <a:ext cx="274320" cy="6858000"/>
          </a:xfrm>
          <a:prstGeom prst="rect">
            <a:avLst/>
          </a:prstGeom>
          <a:solidFill>
            <a:srgbClr val="0519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E7D7C8-C7AD-41A8-AE0F-214C0E8F8565}"/>
              </a:ext>
            </a:extLst>
          </p:cNvPr>
          <p:cNvSpPr/>
          <p:nvPr userDrawn="1"/>
        </p:nvSpPr>
        <p:spPr>
          <a:xfrm>
            <a:off x="7955280" y="0"/>
            <a:ext cx="274320" cy="6858000"/>
          </a:xfrm>
          <a:prstGeom prst="rect">
            <a:avLst/>
          </a:prstGeom>
          <a:solidFill>
            <a:srgbClr val="0310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345528-3F9F-4B04-B2B2-940EF6B91C9A}"/>
              </a:ext>
            </a:extLst>
          </p:cNvPr>
          <p:cNvSpPr/>
          <p:nvPr userDrawn="1"/>
        </p:nvSpPr>
        <p:spPr>
          <a:xfrm>
            <a:off x="8138160" y="0"/>
            <a:ext cx="274320" cy="6858000"/>
          </a:xfrm>
          <a:prstGeom prst="rect">
            <a:avLst/>
          </a:prstGeom>
          <a:solidFill>
            <a:srgbClr val="010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B877138-C40E-418E-AF6E-664AFC6F548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009" y="0"/>
            <a:ext cx="3843053" cy="6858000"/>
          </a:xfrm>
          <a:prstGeom prst="rect">
            <a:avLst/>
          </a:prstGeom>
        </p:spPr>
      </p:pic>
      <p:sp>
        <p:nvSpPr>
          <p:cNvPr id="17" name="Title Placeholder 16">
            <a:extLst>
              <a:ext uri="{FF2B5EF4-FFF2-40B4-BE49-F238E27FC236}">
                <a16:creationId xmlns:a16="http://schemas.microsoft.com/office/drawing/2014/main" id="{4584490B-90BE-435D-B160-A4D37CF1D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5852160" cy="73152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72771BE-BEB2-4179-A042-596AC1272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5852160" cy="4754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FE50E1A7-2AE3-46D3-9A63-25C2ED2313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00800"/>
            <a:ext cx="4572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2081D93-A518-4F3C-BD42-6FE861F79D21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734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  <p:hf hdr="0" ft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>
              <a:lumMod val="9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9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9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>
              <a:lumMod val="9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>
              <a:lumMod val="9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2EA468C-B1A1-4D76-90F4-BE3BD798F358}"/>
              </a:ext>
            </a:extLst>
          </p:cNvPr>
          <p:cNvSpPr/>
          <p:nvPr userDrawn="1"/>
        </p:nvSpPr>
        <p:spPr>
          <a:xfrm>
            <a:off x="-15240" y="6492240"/>
            <a:ext cx="12207240" cy="36576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A9B9F2-263D-42BC-9404-551D6E35F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649" y="91440"/>
            <a:ext cx="9695111" cy="724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B78357-04CE-4CD5-B943-787DE4E1A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880" y="1097280"/>
            <a:ext cx="11612880" cy="5212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BA51F4B6-BB93-4B92-B55A-A936B02C432D}"/>
              </a:ext>
            </a:extLst>
          </p:cNvPr>
          <p:cNvSpPr/>
          <p:nvPr userDrawn="1"/>
        </p:nvSpPr>
        <p:spPr>
          <a:xfrm rot="16200000">
            <a:off x="11247120" y="6400800"/>
            <a:ext cx="457200" cy="457200"/>
          </a:xfrm>
          <a:prstGeom prst="rtTriangle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EABAEF-7473-4D08-9931-DF2285B59BEE}"/>
              </a:ext>
            </a:extLst>
          </p:cNvPr>
          <p:cNvSpPr/>
          <p:nvPr userDrawn="1"/>
        </p:nvSpPr>
        <p:spPr>
          <a:xfrm>
            <a:off x="182880" y="906984"/>
            <a:ext cx="11887200" cy="46634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pic>
        <p:nvPicPr>
          <p:cNvPr id="8" name="Picture 7" descr="A picture containing clock&#10;&#10;Description automatically generated">
            <a:extLst>
              <a:ext uri="{FF2B5EF4-FFF2-40B4-BE49-F238E27FC236}">
                <a16:creationId xmlns:a16="http://schemas.microsoft.com/office/drawing/2014/main" id="{73C85FD0-44BB-48F9-8D71-63C4ED12C275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248782"/>
            <a:ext cx="1757514" cy="475321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14C9E975-31AB-A109-21D1-07C2758F95C4}"/>
              </a:ext>
            </a:extLst>
          </p:cNvPr>
          <p:cNvGrpSpPr/>
          <p:nvPr userDrawn="1"/>
        </p:nvGrpSpPr>
        <p:grpSpPr>
          <a:xfrm>
            <a:off x="8425180" y="6528816"/>
            <a:ext cx="1592675" cy="276999"/>
            <a:chOff x="2710180" y="6528816"/>
            <a:chExt cx="1592675" cy="27699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1B297E6-97BA-7E9A-D239-805F679986A0}"/>
                </a:ext>
              </a:extLst>
            </p:cNvPr>
            <p:cNvSpPr txBox="1"/>
            <p:nvPr userDrawn="1"/>
          </p:nvSpPr>
          <p:spPr>
            <a:xfrm>
              <a:off x="2863038" y="6528816"/>
              <a:ext cx="1439817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l"/>
              <a:r>
                <a:rPr lang="en-US" sz="1200">
                  <a:solidFill>
                    <a:schemeClr val="bg1">
                      <a:lumMod val="8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@universitasyarsi</a:t>
              </a:r>
              <a:endParaRPr lang="id-ID" sz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5448EAD-B68A-3761-8AA7-BCD25CB230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lum bright="70000" contrast="-70000"/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0180" y="6583680"/>
              <a:ext cx="185715" cy="18288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A491B78-A5D0-5791-6C96-D22CCC28626E}"/>
              </a:ext>
            </a:extLst>
          </p:cNvPr>
          <p:cNvGrpSpPr/>
          <p:nvPr userDrawn="1"/>
        </p:nvGrpSpPr>
        <p:grpSpPr>
          <a:xfrm>
            <a:off x="6123070" y="6528816"/>
            <a:ext cx="1897943" cy="276999"/>
            <a:chOff x="236620" y="6528816"/>
            <a:chExt cx="1897943" cy="27699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C3E6937-965F-5AA1-2803-EF7D674A98A8}"/>
                </a:ext>
              </a:extLst>
            </p:cNvPr>
            <p:cNvSpPr txBox="1"/>
            <p:nvPr userDrawn="1"/>
          </p:nvSpPr>
          <p:spPr>
            <a:xfrm>
              <a:off x="385815" y="6528816"/>
              <a:ext cx="174874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l"/>
              <a:r>
                <a:rPr lang="en-US" sz="1200">
                  <a:solidFill>
                    <a:schemeClr val="bg1">
                      <a:lumMod val="8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https://www.yarsi.ac.id/</a:t>
              </a:r>
              <a:endParaRPr lang="id-ID" sz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01AA212-AB39-3218-319E-DB9760B711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lum bright="70000" contrast="-70000"/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620" y="6583680"/>
              <a:ext cx="182880" cy="18288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AA2FA09-2B70-AD73-17C6-E2F04B53C03B}"/>
              </a:ext>
            </a:extLst>
          </p:cNvPr>
          <p:cNvGrpSpPr/>
          <p:nvPr userDrawn="1"/>
        </p:nvGrpSpPr>
        <p:grpSpPr>
          <a:xfrm>
            <a:off x="10246455" y="6528816"/>
            <a:ext cx="1020061" cy="276999"/>
            <a:chOff x="4760055" y="6528816"/>
            <a:chExt cx="1020061" cy="27699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5C002F8-8781-D1CA-7E45-A6121D4B5E32}"/>
                </a:ext>
              </a:extLst>
            </p:cNvPr>
            <p:cNvSpPr txBox="1"/>
            <p:nvPr userDrawn="1"/>
          </p:nvSpPr>
          <p:spPr>
            <a:xfrm>
              <a:off x="4907505" y="6528816"/>
              <a:ext cx="872611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l"/>
              <a:r>
                <a:rPr lang="en-US" sz="1200">
                  <a:solidFill>
                    <a:schemeClr val="bg1">
                      <a:lumMod val="8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YARSI TV</a:t>
              </a:r>
              <a:endParaRPr lang="id-ID" sz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3EE5A8E-7CB6-6241-553B-F2018F8674B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lum bright="70000" contrast="-70000"/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60055" y="6583680"/>
              <a:ext cx="182880" cy="182880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C28806C4-6BA3-F0F1-8EB1-9C98FD6074BB}"/>
              </a:ext>
            </a:extLst>
          </p:cNvPr>
          <p:cNvSpPr/>
          <p:nvPr userDrawn="1"/>
        </p:nvSpPr>
        <p:spPr>
          <a:xfrm>
            <a:off x="11642566" y="6407457"/>
            <a:ext cx="552039" cy="457200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A568AB3A-3CB3-4598-8A96-521B0BA527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2566" y="6408348"/>
            <a:ext cx="548640" cy="457200"/>
          </a:xfrm>
          <a:prstGeom prst="rect">
            <a:avLst/>
          </a:prstGeom>
          <a:solidFill>
            <a:srgbClr val="F0F0F0"/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18834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73" r:id="rId2"/>
    <p:sldLayoutId id="2147483674" r:id="rId3"/>
    <p:sldLayoutId id="2147483675" r:id="rId4"/>
    <p:sldLayoutId id="2147483749" r:id="rId5"/>
    <p:sldLayoutId id="2147483676" r:id="rId6"/>
    <p:sldLayoutId id="2147483718" r:id="rId7"/>
    <p:sldLayoutId id="2147483677" r:id="rId8"/>
    <p:sldLayoutId id="2147483717" r:id="rId9"/>
    <p:sldLayoutId id="2147483678" r:id="rId10"/>
    <p:sldLayoutId id="2147483747" r:id="rId11"/>
    <p:sldLayoutId id="2147483750" r:id="rId12"/>
    <p:sldLayoutId id="2147483752" r:id="rId13"/>
  </p:sldLayoutIdLst>
  <p:hf hdr="0" ft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A9B9F2-263D-42BC-9404-551D6E35F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1005840"/>
            <a:ext cx="640080" cy="5394960"/>
          </a:xfrm>
          <a:prstGeom prst="rect">
            <a:avLst/>
          </a:prstGeom>
        </p:spPr>
        <p:txBody>
          <a:bodyPr vert="vert270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B78357-04CE-4CD5-B943-787DE4E1A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274320"/>
            <a:ext cx="10789920" cy="6126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pic>
        <p:nvPicPr>
          <p:cNvPr id="18" name="Picture 2" descr="Image result for LOGO YARSI">
            <a:extLst>
              <a:ext uri="{FF2B5EF4-FFF2-40B4-BE49-F238E27FC236}">
                <a16:creationId xmlns:a16="http://schemas.microsoft.com/office/drawing/2014/main" id="{ABBB2F05-923A-41D1-AFC7-40C48E2280B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" y="182880"/>
            <a:ext cx="811727" cy="80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3A85C03-F563-4015-B480-1DE719A60F8B}"/>
              </a:ext>
            </a:extLst>
          </p:cNvPr>
          <p:cNvSpPr/>
          <p:nvPr userDrawn="1"/>
        </p:nvSpPr>
        <p:spPr>
          <a:xfrm>
            <a:off x="0" y="6492240"/>
            <a:ext cx="12192000" cy="36576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31" name="Right Triangle 30">
            <a:extLst>
              <a:ext uri="{FF2B5EF4-FFF2-40B4-BE49-F238E27FC236}">
                <a16:creationId xmlns:a16="http://schemas.microsoft.com/office/drawing/2014/main" id="{1A46EAB5-05C9-441B-AD5E-77EC2070F260}"/>
              </a:ext>
            </a:extLst>
          </p:cNvPr>
          <p:cNvSpPr/>
          <p:nvPr userDrawn="1"/>
        </p:nvSpPr>
        <p:spPr>
          <a:xfrm rot="16200000">
            <a:off x="11247120" y="6400800"/>
            <a:ext cx="457200" cy="457200"/>
          </a:xfrm>
          <a:prstGeom prst="rtTriangle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077F48-DB7F-4CD8-8547-9117343A80AF}"/>
              </a:ext>
            </a:extLst>
          </p:cNvPr>
          <p:cNvSpPr/>
          <p:nvPr userDrawn="1"/>
        </p:nvSpPr>
        <p:spPr>
          <a:xfrm>
            <a:off x="914400" y="274320"/>
            <a:ext cx="45720" cy="6126480"/>
          </a:xfrm>
          <a:prstGeom prst="rect">
            <a:avLst/>
          </a:prstGeom>
          <a:solidFill>
            <a:srgbClr val="1254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C429AF6-B48D-20DC-7AAC-9703DD238A9D}"/>
              </a:ext>
            </a:extLst>
          </p:cNvPr>
          <p:cNvGrpSpPr/>
          <p:nvPr userDrawn="1"/>
        </p:nvGrpSpPr>
        <p:grpSpPr>
          <a:xfrm>
            <a:off x="8425180" y="6528816"/>
            <a:ext cx="1592675" cy="276999"/>
            <a:chOff x="2710180" y="6528816"/>
            <a:chExt cx="1592675" cy="27699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7BCC387-821A-0575-2D61-8F3D67C3A8D4}"/>
                </a:ext>
              </a:extLst>
            </p:cNvPr>
            <p:cNvSpPr txBox="1"/>
            <p:nvPr userDrawn="1"/>
          </p:nvSpPr>
          <p:spPr>
            <a:xfrm>
              <a:off x="2863038" y="6528816"/>
              <a:ext cx="1439817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l"/>
              <a:r>
                <a:rPr lang="en-US" sz="1200">
                  <a:solidFill>
                    <a:schemeClr val="bg1">
                      <a:lumMod val="8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@universitasyarsi</a:t>
              </a:r>
              <a:endParaRPr lang="id-ID" sz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0F0D73E-4C24-266E-280F-81072022D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lum bright="70000" contrast="-70000"/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0180" y="6583680"/>
              <a:ext cx="185715" cy="182880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825490F-0B59-AB0F-3C8E-0D0EDEF59926}"/>
              </a:ext>
            </a:extLst>
          </p:cNvPr>
          <p:cNvGrpSpPr/>
          <p:nvPr userDrawn="1"/>
        </p:nvGrpSpPr>
        <p:grpSpPr>
          <a:xfrm>
            <a:off x="6123070" y="6528816"/>
            <a:ext cx="1897943" cy="276999"/>
            <a:chOff x="236620" y="6528816"/>
            <a:chExt cx="1897943" cy="27699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B9CD5FE-065B-C396-FAD8-B56CABF56877}"/>
                </a:ext>
              </a:extLst>
            </p:cNvPr>
            <p:cNvSpPr txBox="1"/>
            <p:nvPr userDrawn="1"/>
          </p:nvSpPr>
          <p:spPr>
            <a:xfrm>
              <a:off x="385815" y="6528816"/>
              <a:ext cx="174874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l"/>
              <a:r>
                <a:rPr lang="en-US" sz="1200">
                  <a:solidFill>
                    <a:schemeClr val="bg1">
                      <a:lumMod val="8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https://www.yarsi.ac.id/</a:t>
              </a:r>
              <a:endParaRPr lang="id-ID" sz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A0DD2C-6A21-88C0-EE68-56D0DE8EB9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lum bright="70000" contrast="-70000"/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620" y="6583680"/>
              <a:ext cx="182880" cy="182880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C779A20-1B26-DEAF-1DE6-CB9256B6B6AC}"/>
              </a:ext>
            </a:extLst>
          </p:cNvPr>
          <p:cNvGrpSpPr/>
          <p:nvPr userDrawn="1"/>
        </p:nvGrpSpPr>
        <p:grpSpPr>
          <a:xfrm>
            <a:off x="10246455" y="6528816"/>
            <a:ext cx="1020061" cy="276999"/>
            <a:chOff x="4760055" y="6528816"/>
            <a:chExt cx="1020061" cy="27699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89E61FB-4E0B-F664-0FB4-D5CB0D1292FB}"/>
                </a:ext>
              </a:extLst>
            </p:cNvPr>
            <p:cNvSpPr txBox="1"/>
            <p:nvPr userDrawn="1"/>
          </p:nvSpPr>
          <p:spPr>
            <a:xfrm>
              <a:off x="4907505" y="6528816"/>
              <a:ext cx="872611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l"/>
              <a:r>
                <a:rPr lang="en-US" sz="1200">
                  <a:solidFill>
                    <a:schemeClr val="bg1">
                      <a:lumMod val="8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YARSI TV</a:t>
              </a:r>
              <a:endParaRPr lang="id-ID" sz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1738B70-F7C6-66A6-14B9-EC543F0606F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lum bright="70000" contrast="-70000"/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60055" y="6583680"/>
              <a:ext cx="182880" cy="182880"/>
            </a:xfrm>
            <a:prstGeom prst="rect">
              <a:avLst/>
            </a:prstGeom>
          </p:spPr>
        </p:pic>
      </p:grp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20AB74D-35BB-1722-BDB4-A78FCAC31B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73840" y="6400800"/>
            <a:ext cx="548640" cy="457200"/>
          </a:xfrm>
          <a:prstGeom prst="rect">
            <a:avLst/>
          </a:prstGeom>
          <a:solidFill>
            <a:srgbClr val="F0F0F0"/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B1BAFE0-FE59-4FFD-BDCE-8E002A4DA79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9146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48" r:id="rId6"/>
    <p:sldLayoutId id="2147483751" r:id="rId7"/>
    <p:sldLayoutId id="2147483753" r:id="rId8"/>
  </p:sldLayoutIdLst>
  <p:hf hdr="0" ftr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3B0B75-6577-4939-81EB-37F752DC0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CA004C-A74D-47F3-8AA4-9B48914729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52402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13" r:id="rId2"/>
    <p:sldLayoutId id="2147483730" r:id="rId3"/>
    <p:sldLayoutId id="2147483692" r:id="rId4"/>
    <p:sldLayoutId id="2147483696" r:id="rId5"/>
    <p:sldLayoutId id="2147483697" r:id="rId6"/>
    <p:sldLayoutId id="2147483698" r:id="rId7"/>
    <p:sldLayoutId id="2147483709" r:id="rId8"/>
    <p:sldLayoutId id="2147483705" r:id="rId9"/>
    <p:sldLayoutId id="2147483704" r:id="rId10"/>
    <p:sldLayoutId id="2147483706" r:id="rId11"/>
    <p:sldLayoutId id="2147483707" r:id="rId12"/>
    <p:sldLayoutId id="2147483708" r:id="rId13"/>
    <p:sldLayoutId id="2147483715" r:id="rId14"/>
    <p:sldLayoutId id="2147483714" r:id="rId15"/>
    <p:sldLayoutId id="2147483716" r:id="rId16"/>
    <p:sldLayoutId id="2147483732" r:id="rId17"/>
    <p:sldLayoutId id="2147483733" r:id="rId18"/>
    <p:sldLayoutId id="2147483746" r:id="rId19"/>
    <p:sldLayoutId id="2147483754" r:id="rId20"/>
    <p:sldLayoutId id="2147483693" r:id="rId21"/>
    <p:sldLayoutId id="2147483755" r:id="rId22"/>
    <p:sldLayoutId id="2147483744" r:id="rId23"/>
    <p:sldLayoutId id="2147483694" r:id="rId24"/>
    <p:sldLayoutId id="2147483695" r:id="rId25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254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06FE3-DE2D-774B-898D-A627591881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098EBF-4667-41C1-A204-62D242A1230B}" type="datetimeFigureOut">
              <a:rPr lang="en-ID" smtClean="0"/>
              <a:t>09/09/2025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E7484-244F-0B1B-A2C4-6790943719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A89AF3-44A2-46E4-A011-FBFF20CD76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6709FA-4DDA-46E1-A59C-06B5C9D1F3C3}" type="slidenum">
              <a:rPr lang="en-ID" smtClean="0"/>
              <a:t>‹#›</a:t>
            </a:fld>
            <a:endParaRPr lang="en-ID"/>
          </a:p>
        </p:txBody>
      </p:sp>
      <p:sp>
        <p:nvSpPr>
          <p:cNvPr id="10" name="Trapezoid 9">
            <a:extLst>
              <a:ext uri="{FF2B5EF4-FFF2-40B4-BE49-F238E27FC236}">
                <a16:creationId xmlns:a16="http://schemas.microsoft.com/office/drawing/2014/main" id="{877AFD93-58DB-BCE1-0D8C-5E220A4627FF}"/>
              </a:ext>
            </a:extLst>
          </p:cNvPr>
          <p:cNvSpPr/>
          <p:nvPr userDrawn="1"/>
        </p:nvSpPr>
        <p:spPr>
          <a:xfrm flipV="1">
            <a:off x="0" y="0"/>
            <a:ext cx="12192000" cy="1219200"/>
          </a:xfrm>
          <a:prstGeom prst="trapezoid">
            <a:avLst>
              <a:gd name="adj" fmla="val 0"/>
            </a:avLst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ID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247204-D912-EA50-F68F-5B3F926697EE}"/>
              </a:ext>
            </a:extLst>
          </p:cNvPr>
          <p:cNvSpPr txBox="1"/>
          <p:nvPr userDrawn="1"/>
        </p:nvSpPr>
        <p:spPr>
          <a:xfrm>
            <a:off x="224975" y="265034"/>
            <a:ext cx="3356425" cy="640080"/>
          </a:xfrm>
          <a:prstGeom prst="rect">
            <a:avLst/>
          </a:prstGeom>
          <a:noFill/>
        </p:spPr>
        <p:txBody>
          <a:bodyPr wrap="none" rtlCol="0" anchor="ctr" anchorCtr="0">
            <a:normAutofit/>
          </a:bodyPr>
          <a:lstStyle/>
          <a:p>
            <a:r>
              <a:rPr lang="en-US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Study</a:t>
            </a:r>
          </a:p>
        </p:txBody>
      </p:sp>
      <p:sp>
        <p:nvSpPr>
          <p:cNvPr id="16" name="Title Placeholder 2">
            <a:extLst>
              <a:ext uri="{FF2B5EF4-FFF2-40B4-BE49-F238E27FC236}">
                <a16:creationId xmlns:a16="http://schemas.microsoft.com/office/drawing/2014/main" id="{5A4C9557-AB6C-FD3B-A8F8-6C1258A6C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043" y="265034"/>
            <a:ext cx="1295400" cy="64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###</a:t>
            </a:r>
          </a:p>
        </p:txBody>
      </p:sp>
    </p:spTree>
    <p:extLst>
      <p:ext uri="{BB962C8B-B14F-4D97-AF65-F5344CB8AC3E}">
        <p14:creationId xmlns:p14="http://schemas.microsoft.com/office/powerpoint/2010/main" val="2382079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9D60D3-B50D-B2D8-D1BA-AF8AB0E97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5D631E-017C-6CB9-E1FC-33BC1123E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C88634-31E6-E6DD-37B4-525D4C0EC3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8CD457-B988-4910-A930-093CEF712D4C}" type="datetimeFigureOut">
              <a:rPr lang="en-ID" smtClean="0"/>
              <a:t>09/09/2025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81031-E506-DC7B-948D-8D86F94A1C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791F5A-E913-A93B-26BA-7588D70FD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578BC4-F2A7-4578-A67D-6AB2A63DC4D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09106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6500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58" r:id="rId2"/>
    <p:sldLayoutId id="2147483756" r:id="rId3"/>
    <p:sldLayoutId id="2147483757" r:id="rId4"/>
    <p:sldLayoutId id="2147483710" r:id="rId5"/>
    <p:sldLayoutId id="2147483734" r:id="rId6"/>
    <p:sldLayoutId id="2147483735" r:id="rId7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C6162D-923C-414A-BBCA-1F7F64B83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752EF3-4C44-4B5E-8C95-8094D0E96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F0F695CB-61C7-48BB-9B95-29A1B6AC8D85}"/>
              </a:ext>
            </a:extLst>
          </p:cNvPr>
          <p:cNvSpPr/>
          <p:nvPr userDrawn="1"/>
        </p:nvSpPr>
        <p:spPr>
          <a:xfrm>
            <a:off x="-1" y="5226424"/>
            <a:ext cx="2139193" cy="1624404"/>
          </a:xfrm>
          <a:prstGeom prst="rtTriangle">
            <a:avLst/>
          </a:prstGeom>
          <a:solidFill>
            <a:srgbClr val="1E511F"/>
          </a:solidFill>
          <a:ln>
            <a:solidFill>
              <a:srgbClr val="1E51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935DF6BC-804E-4DC3-A62A-1FA1FEAB486D}"/>
              </a:ext>
            </a:extLst>
          </p:cNvPr>
          <p:cNvSpPr/>
          <p:nvPr userDrawn="1"/>
        </p:nvSpPr>
        <p:spPr>
          <a:xfrm>
            <a:off x="0" y="5219252"/>
            <a:ext cx="1577788" cy="1631576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7363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2F299-4BA2-178F-D70F-FE290A7C5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1F95B3-4CC5-FA08-C4AF-A706A099FDB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BBBE8B-EB11-901E-CE95-4683B25FA9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78333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1DB0E5-9004-FA61-B18E-0C7E5FA2E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54802D-E510-BA56-0299-1126DDEFE9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8C2D95-37CA-70C0-DD05-3BB4D4112D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66791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EEA7C-BB12-CB49-7598-1B9777E15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3BC8E54-1316-232D-C783-FDD9E97D8EE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76183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456DFF-ABF6-0D88-F163-D9E0BA15C8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69244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3050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78FB356-AF78-6AD8-F7BB-3ABABD8CBDF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EFA89D-1366-9506-DBEF-3BCED30AFD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DD4091D-F9A1-4358-9D51-258FEA375936}" type="slidenum">
              <a:rPr lang="id-ID" smtClean="0"/>
              <a:pPr/>
              <a:t>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0258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E8336E-195C-75FF-1650-874144B0B0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457200" cy="457200"/>
          </a:xfrm>
        </p:spPr>
        <p:txBody>
          <a:bodyPr/>
          <a:lstStyle/>
          <a:p>
            <a:fld id="{D2081D93-A518-4F3C-BD42-6FE861F79D21}" type="slidenum">
              <a:rPr lang="id-ID" smtClean="0"/>
              <a:pPr/>
              <a:t>7</a:t>
            </a:fld>
            <a:endParaRPr lang="id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2927AC3-0550-7A90-5E36-FCFE01FB167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47232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1097280" y="1463040"/>
            <a:ext cx="10058400" cy="2743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6035040" y="4754880"/>
            <a:ext cx="5120640" cy="54864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A4E82E-3A34-2F29-77C0-E9EA4AF479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16809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EDC1939-F1F8-1F89-2879-9AA3BA3B1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D31D385-EBBF-253A-C81C-B5F0DE3E3BF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12C968-E970-0164-6D03-1CA89F4374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43876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90027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E536A-4ECA-FCEA-C60B-32F1CDE17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6B1CB-6072-5FB0-BBF4-BEDDB55F606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363A4E-DDBE-D867-281F-C475C35E85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11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52369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19A5B-FCDD-5732-2F2D-83651E5DD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C357FFA-B7D3-502E-DE04-DB997E8B4A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358A310-4147-A997-7DA8-19B6EBB1AF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291BBEB-FB2C-E2E6-96FA-4B400B7886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541786-3626-87EE-33ED-FD4D24B3CF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12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13662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AE99D-3780-5237-079D-3BB607DC5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A76057-02F8-1594-8A39-71849D82A2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74534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F6567-E300-1A25-B1A1-2EA6B934A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3C78BB-33CA-DF75-7973-ED5621936C1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9C6F58-3E8E-0EFF-4ACF-7128A015644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14A2D6-8945-5C27-CC5A-E04C794D2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14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41004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3FA83BDE-F13F-98D6-86A5-4F930E699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9B6AEDB-48A2-62E6-D012-D75A00B72714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16C9CC5-7D0B-080A-A132-77F298C96DD6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83D00FC-8EEF-E3F4-8C3D-D73B6E79A9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54A8248-6857-9D06-2F76-D5090105D8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291385-EA3D-EFC3-6E47-4D939E3E6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15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663233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16E7A-C157-2536-573D-CF2B746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383E6-7BB9-5253-AEE4-F3CDA4C7F9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21231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67201-A953-E29E-B86C-395DDB596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D0AC12F-8DC0-0A6A-2530-021F57B202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A93801A-A885-0D9D-0EEC-001AF64B923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4895B70-FD89-194A-2F12-AECB0D79EC9F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0684B56-DB8D-023E-98A6-7285F5B062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DFC7862-91F6-6833-E57B-AE87371EFD87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D73CC3B-45AF-818C-B9AA-5AD9AC2EAB9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A310B27-3C5C-E6AD-AE77-44F03F3E27F0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3555C14-CE71-7B3B-9286-07455DB59A5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AED08D-E22D-FF4D-5DBD-DBB90D28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17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612960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6AA71-7490-55C1-D90D-DE50131EC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A21181-A786-4B90-E343-AE9122513B42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2BC74C6-E91E-4E06-D18E-9B2C1D1EF99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392C1E-87CB-545A-D8CB-9487CD61DEAF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533E34-1494-E512-DF9F-A376ABBA614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B0EC404-F102-4749-77B7-9F07B2DD4587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02E03D8-DF49-C4CB-7026-608547D9589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C294B2-BA8C-4FE5-E3A5-02F581B32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FE0-FE59-4FFD-BDCE-8E002A4DA796}" type="slidenum">
              <a:rPr lang="id-ID" smtClean="0"/>
              <a:pPr/>
              <a:t>18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455245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61AEC23C-3A78-502E-898E-1192021265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A19525-A5CF-9C0B-BD50-7D95BD768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767BB-4C45-F6DA-7C92-3C9CAE320B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0493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50333-4493-D363-8424-7487D1227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5F79C7-C686-8894-3502-20D33E19A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1287" y="6427911"/>
            <a:ext cx="548640" cy="457200"/>
          </a:xfrm>
        </p:spPr>
        <p:txBody>
          <a:bodyPr/>
          <a:lstStyle/>
          <a:p>
            <a:pPr algn="ctr"/>
            <a:fld id="{8B1BAFE0-FE59-4FFD-BDCE-8E002A4DA796}" type="slidenum">
              <a:rPr lang="id-ID" smtClean="0"/>
              <a:pPr algn="ctr"/>
              <a:t>20</a:t>
            </a:fld>
            <a:endParaRPr lang="id-ID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16B1DA-EA0A-AFC9-5F70-B6F4BA15EC65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0FB7DD9-4B9F-0B97-48FE-CDA0790C21C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D4C9EAD-5B6E-C0BC-5F3F-59CED43FDA0D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F7B3B99-321E-A794-4779-0D752B20052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7E25DB8-258C-CB5E-F897-47D696FF88CF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D1EE567-E552-C8A6-5405-5C07B24AEF6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0954EDA-F6D0-A494-AF80-9E52FB6FEFA7}"/>
              </a:ext>
            </a:extLst>
          </p:cNvPr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B67D47D-61E1-E583-9737-02D84C184CA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9635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77586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11247120" cy="8229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629218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 in Green-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itle Slide with Build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ong Title Slide with Buildings To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Preamb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Preamble in Green-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Big Are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Section Marker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Case Study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Contents Variation 3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Licens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Acknowledgeme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e5a938-8518-4d9e-9776-6931805ca472">
      <Terms xmlns="http://schemas.microsoft.com/office/infopath/2007/PartnerControls"/>
    </lcf76f155ced4ddcb4097134ff3c332f>
    <TaxCatchAll xmlns="82335d37-491f-472e-95d1-13dd1eebe8cc" xsi:nil="true"/>
    <MediaLengthInSeconds xmlns="9ee5a938-8518-4d9e-9776-6931805ca47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ABE7343CE9C347B591A9697BE324E2" ma:contentTypeVersion="13" ma:contentTypeDescription="Create a new document." ma:contentTypeScope="" ma:versionID="71806daaaeb913ae78446793996e4cc1">
  <xsd:schema xmlns:xsd="http://www.w3.org/2001/XMLSchema" xmlns:xs="http://www.w3.org/2001/XMLSchema" xmlns:p="http://schemas.microsoft.com/office/2006/metadata/properties" xmlns:ns2="9ee5a938-8518-4d9e-9776-6931805ca472" xmlns:ns3="82335d37-491f-472e-95d1-13dd1eebe8cc" targetNamespace="http://schemas.microsoft.com/office/2006/metadata/properties" ma:root="true" ma:fieldsID="d70543eb66b39d85b1721b041c68dd70" ns2:_="" ns3:_="">
    <xsd:import namespace="9ee5a938-8518-4d9e-9776-6931805ca472"/>
    <xsd:import namespace="82335d37-491f-472e-95d1-13dd1eebe8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5a938-8518-4d9e-9776-6931805ca4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f8019201-d7fa-4ddb-9f28-dacd9c5752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335d37-491f-472e-95d1-13dd1eebe8c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68e770b-5a20-4075-b959-3e286149633e}" ma:internalName="TaxCatchAll" ma:showField="CatchAllData" ma:web="82335d37-491f-472e-95d1-13dd1eebe8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C91DD4-9AD7-4741-94CA-DF4A685F8D9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C219C29-ED89-44FA-B820-52C5E95DE783}">
  <ds:schemaRefs>
    <ds:schemaRef ds:uri="http://schemas.microsoft.com/office/infopath/2007/PartnerControls"/>
    <ds:schemaRef ds:uri="82335d37-491f-472e-95d1-13dd1eebe8cc"/>
    <ds:schemaRef ds:uri="9ee5a938-8518-4d9e-9776-6931805ca472"/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87CC832-5787-44FC-AA8B-54D75255B51A}">
  <ds:schemaRefs>
    <ds:schemaRef ds:uri="82335d37-491f-472e-95d1-13dd1eebe8cc"/>
    <ds:schemaRef ds:uri="9ee5a938-8518-4d9e-9776-6931805ca47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c149d536-16c4-4738-a734-80ae686408af}" enabled="0" method="" siteId="{c149d536-16c4-4738-a734-80ae686408a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11</Words>
  <Application>Microsoft Office PowerPoint</Application>
  <PresentationFormat>Widescreen</PresentationFormat>
  <Paragraphs>11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22</vt:i4>
      </vt:variant>
    </vt:vector>
  </HeadingPairs>
  <TitlesOfParts>
    <vt:vector size="44" baseType="lpstr">
      <vt:lpstr>Aharoni</vt:lpstr>
      <vt:lpstr>Aptos</vt:lpstr>
      <vt:lpstr>Aptos Display</vt:lpstr>
      <vt:lpstr>Arial</vt:lpstr>
      <vt:lpstr>Arial Rounded MT Bold</vt:lpstr>
      <vt:lpstr>Arno Pro</vt:lpstr>
      <vt:lpstr>Berlin Sans FB</vt:lpstr>
      <vt:lpstr>Calibri</vt:lpstr>
      <vt:lpstr>Mathline</vt:lpstr>
      <vt:lpstr>Times New Roman</vt:lpstr>
      <vt:lpstr>Title Slide in Green-Theme</vt:lpstr>
      <vt:lpstr>Title Slide with Building</vt:lpstr>
      <vt:lpstr>Long Title Slide with Buildings Top</vt:lpstr>
      <vt:lpstr>Preamble</vt:lpstr>
      <vt:lpstr>Preamble in Green-Theme</vt:lpstr>
      <vt:lpstr>Contents</vt:lpstr>
      <vt:lpstr>Big Area</vt:lpstr>
      <vt:lpstr>Section Markers</vt:lpstr>
      <vt:lpstr>Case Study</vt:lpstr>
      <vt:lpstr>Contents Variation 3</vt:lpstr>
      <vt:lpstr>License</vt:lpstr>
      <vt:lpstr>Acknowledgement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Andreas Febrian;Cesario Auditya Pratama Putra</dc:creator>
  <cp:lastModifiedBy>magang dpjj4</cp:lastModifiedBy>
  <cp:revision>3</cp:revision>
  <dcterms:created xsi:type="dcterms:W3CDTF">2020-05-02T02:10:04Z</dcterms:created>
  <dcterms:modified xsi:type="dcterms:W3CDTF">2025-09-09T03:25:46Z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0x01010061ABE7343CE9C347B591A9697BE324E2</vt:lpwstr>
  </property>
  <property fmtid="{D5CDD505-2E9C-101B-9397-08002B2CF9AE}" pid="3" name="MediaServiceImageTags">
    <vt:lpwstr/>
  </property>
  <property fmtid="{D5CDD505-2E9C-101B-9397-08002B2CF9AE}" pid="4" name="Order">
    <vt:r8>182400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