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8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9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theme/theme11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3.xml" ContentType="application/vnd.openxmlformats-officedocument.theme+xml"/>
  <Override PartName="/ppt/slideLayouts/slideLayout8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47" r:id="rId5"/>
    <p:sldMasterId id="2147483751" r:id="rId6"/>
    <p:sldMasterId id="2147483735" r:id="rId7"/>
    <p:sldMasterId id="2147483716" r:id="rId8"/>
    <p:sldMasterId id="2147483798" r:id="rId9"/>
    <p:sldMasterId id="2147483841" r:id="rId10"/>
    <p:sldMasterId id="2147483698" r:id="rId11"/>
    <p:sldMasterId id="2147483828" r:id="rId12"/>
    <p:sldMasterId id="2147483710" r:id="rId13"/>
    <p:sldMasterId id="2147483846" r:id="rId14"/>
    <p:sldMasterId id="2147483792" r:id="rId15"/>
    <p:sldMasterId id="2147483730" r:id="rId16"/>
    <p:sldMasterId id="2147483728" r:id="rId17"/>
  </p:sldMasterIdLst>
  <p:handoutMasterIdLst>
    <p:handoutMasterId r:id="rId38"/>
  </p:handoutMasterIdLst>
  <p:sldIdLst>
    <p:sldId id="308" r:id="rId18"/>
    <p:sldId id="256" r:id="rId19"/>
    <p:sldId id="257" r:id="rId20"/>
    <p:sldId id="258" r:id="rId21"/>
    <p:sldId id="294" r:id="rId22"/>
    <p:sldId id="296" r:id="rId23"/>
    <p:sldId id="307" r:id="rId24"/>
    <p:sldId id="297" r:id="rId25"/>
    <p:sldId id="298" r:id="rId26"/>
    <p:sldId id="263" r:id="rId27"/>
    <p:sldId id="299" r:id="rId28"/>
    <p:sldId id="300" r:id="rId29"/>
    <p:sldId id="266" r:id="rId30"/>
    <p:sldId id="301" r:id="rId31"/>
    <p:sldId id="302" r:id="rId32"/>
    <p:sldId id="303" r:id="rId33"/>
    <p:sldId id="270" r:id="rId34"/>
    <p:sldId id="304" r:id="rId35"/>
    <p:sldId id="273" r:id="rId36"/>
    <p:sldId id="27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ministration" id="{18F8913F-706C-43D0-975F-7FEF79A142E5}">
          <p14:sldIdLst>
            <p14:sldId id="308"/>
            <p14:sldId id="256"/>
            <p14:sldId id="257"/>
            <p14:sldId id="258"/>
            <p14:sldId id="294"/>
          </p14:sldIdLst>
        </p14:section>
        <p14:section name="Contents" id="{9ADA9A35-1D3B-4105-B104-520B5545A017}">
          <p14:sldIdLst>
            <p14:sldId id="296"/>
            <p14:sldId id="307"/>
            <p14:sldId id="297"/>
            <p14:sldId id="298"/>
            <p14:sldId id="263"/>
            <p14:sldId id="299"/>
            <p14:sldId id="300"/>
            <p14:sldId id="266"/>
            <p14:sldId id="301"/>
            <p14:sldId id="302"/>
            <p14:sldId id="303"/>
            <p14:sldId id="270"/>
            <p14:sldId id="304"/>
            <p14:sldId id="273"/>
          </p14:sldIdLst>
        </p14:section>
        <p14:section name="Ending" id="{02F64ABD-2D4E-4632-B1B6-36B7E2672CFF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7DAD"/>
    <a:srgbClr val="FAC7D8"/>
    <a:srgbClr val="F0F0F0"/>
    <a:srgbClr val="AD9AC0"/>
    <a:srgbClr val="BC76B2"/>
    <a:srgbClr val="D18FBB"/>
    <a:srgbClr val="DEBBD9"/>
    <a:srgbClr val="D190BA"/>
    <a:srgbClr val="EBCDE1"/>
    <a:srgbClr val="C18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A5FAEB-9B67-4E40-9AE0-E353A6E2626A}" v="10" dt="2025-09-08T08:21:46.6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presProps" Target="presProps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ang dpjj4" userId="fdae230e-d705-4dad-9390-3d360415f7a6" providerId="ADAL" clId="{62645C83-A903-49AE-BB31-55E6A67B7643}"/>
    <pc:docChg chg="modMainMaster">
      <pc:chgData name="magang dpjj4" userId="fdae230e-d705-4dad-9390-3d360415f7a6" providerId="ADAL" clId="{62645C83-A903-49AE-BB31-55E6A67B7643}" dt="2025-09-09T03:30:57.593" v="1" actId="1036"/>
      <pc:docMkLst>
        <pc:docMk/>
      </pc:docMkLst>
      <pc:sldMasterChg chg="modSldLayout">
        <pc:chgData name="magang dpjj4" userId="fdae230e-d705-4dad-9390-3d360415f7a6" providerId="ADAL" clId="{62645C83-A903-49AE-BB31-55E6A67B7643}" dt="2025-09-09T03:30:57.593" v="1" actId="1036"/>
        <pc:sldMasterMkLst>
          <pc:docMk/>
          <pc:sldMasterMk cId="187253705" sldId="2147483730"/>
        </pc:sldMasterMkLst>
        <pc:sldLayoutChg chg="modSp mod">
          <pc:chgData name="magang dpjj4" userId="fdae230e-d705-4dad-9390-3d360415f7a6" providerId="ADAL" clId="{62645C83-A903-49AE-BB31-55E6A67B7643}" dt="2025-09-09T03:30:57.593" v="1" actId="1036"/>
          <pc:sldLayoutMkLst>
            <pc:docMk/>
            <pc:sldMasterMk cId="187253705" sldId="2147483730"/>
            <pc:sldLayoutMk cId="2708680235" sldId="2147483850"/>
          </pc:sldLayoutMkLst>
          <pc:spChg chg="mod">
            <ac:chgData name="magang dpjj4" userId="fdae230e-d705-4dad-9390-3d360415f7a6" providerId="ADAL" clId="{62645C83-A903-49AE-BB31-55E6A67B7643}" dt="2025-09-09T03:30:57.593" v="1" actId="1036"/>
            <ac:spMkLst>
              <pc:docMk/>
              <pc:sldMasterMk cId="187253705" sldId="2147483730"/>
              <pc:sldLayoutMk cId="2708680235" sldId="2147483850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30:57.593" v="1" actId="1036"/>
            <ac:spMkLst>
              <pc:docMk/>
              <pc:sldMasterMk cId="187253705" sldId="2147483730"/>
              <pc:sldLayoutMk cId="2708680235" sldId="2147483850"/>
              <ac:spMk id="10" creationId="{245F817F-2D6D-4AD0-B0F9-C76D91B59F4B}"/>
            </ac:spMkLst>
          </pc:spChg>
        </pc:sldLayoutChg>
      </pc:sldMasterChg>
    </pc:docChg>
  </pc:docChgLst>
  <pc:docChgLst>
    <pc:chgData name="magang dpjj4" userId="fdae230e-d705-4dad-9390-3d360415f7a6" providerId="ADAL" clId="{35A5FAEB-9B67-4E40-9AE0-E353A6E2626A}"/>
    <pc:docChg chg="modMainMaster">
      <pc:chgData name="magang dpjj4" userId="fdae230e-d705-4dad-9390-3d360415f7a6" providerId="ADAL" clId="{35A5FAEB-9B67-4E40-9AE0-E353A6E2626A}" dt="2025-09-08T08:21:46.675" v="9" actId="6549"/>
      <pc:docMkLst>
        <pc:docMk/>
      </pc:docMkLst>
      <pc:sldMasterChg chg="modSldLayout">
        <pc:chgData name="magang dpjj4" userId="fdae230e-d705-4dad-9390-3d360415f7a6" providerId="ADAL" clId="{35A5FAEB-9B67-4E40-9AE0-E353A6E2626A}" dt="2025-09-08T08:21:46.675" v="9" actId="6549"/>
        <pc:sldMasterMkLst>
          <pc:docMk/>
          <pc:sldMasterMk cId="187253705" sldId="2147483730"/>
        </pc:sldMasterMkLst>
        <pc:sldLayoutChg chg="modSp">
          <pc:chgData name="magang dpjj4" userId="fdae230e-d705-4dad-9390-3d360415f7a6" providerId="ADAL" clId="{35A5FAEB-9B67-4E40-9AE0-E353A6E2626A}" dt="2025-09-08T08:21:46.675" v="9" actId="6549"/>
          <pc:sldLayoutMkLst>
            <pc:docMk/>
            <pc:sldMasterMk cId="187253705" sldId="2147483730"/>
            <pc:sldLayoutMk cId="3816075116" sldId="2147483819"/>
          </pc:sldLayoutMkLst>
          <pc:spChg chg="mod">
            <ac:chgData name="magang dpjj4" userId="fdae230e-d705-4dad-9390-3d360415f7a6" providerId="ADAL" clId="{35A5FAEB-9B67-4E40-9AE0-E353A6E2626A}" dt="2025-09-08T08:21:46.675" v="9" actId="6549"/>
            <ac:spMkLst>
              <pc:docMk/>
              <pc:sldMasterMk cId="187253705" sldId="2147483730"/>
              <pc:sldLayoutMk cId="3816075116" sldId="2147483819"/>
              <ac:spMk id="6" creationId="{E92ABF65-623E-4B07-BECC-99B95ACBFE69}"/>
            </ac:spMkLst>
          </pc:spChg>
        </pc:sldLayoutChg>
        <pc:sldLayoutChg chg="modSp">
          <pc:chgData name="magang dpjj4" userId="fdae230e-d705-4dad-9390-3d360415f7a6" providerId="ADAL" clId="{35A5FAEB-9B67-4E40-9AE0-E353A6E2626A}" dt="2025-09-08T08:20:03.854" v="0" actId="6549"/>
          <pc:sldLayoutMkLst>
            <pc:docMk/>
            <pc:sldMasterMk cId="187253705" sldId="2147483730"/>
            <pc:sldLayoutMk cId="2708680235" sldId="2147483850"/>
          </pc:sldLayoutMkLst>
          <pc:spChg chg="mod">
            <ac:chgData name="magang dpjj4" userId="fdae230e-d705-4dad-9390-3d360415f7a6" providerId="ADAL" clId="{35A5FAEB-9B67-4E40-9AE0-E353A6E2626A}" dt="2025-09-08T08:20:03.854" v="0" actId="6549"/>
            <ac:spMkLst>
              <pc:docMk/>
              <pc:sldMasterMk cId="187253705" sldId="2147483730"/>
              <pc:sldLayoutMk cId="2708680235" sldId="2147483850"/>
              <ac:spMk id="6" creationId="{E92ABF65-623E-4B07-BECC-99B95ACBFE69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21DEE-E49E-48EC-8A9E-7AFAD08CFC0D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E850F-2EC8-4899-A756-BEE64D813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02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7.jpe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7558052" y="2008947"/>
            <a:ext cx="3656048" cy="3652713"/>
          </a:xfrm>
          <a:custGeom>
            <a:avLst/>
            <a:gdLst>
              <a:gd name="connsiteX0" fmla="*/ 1828024 w 3656048"/>
              <a:gd name="connsiteY0" fmla="*/ 0 h 3652713"/>
              <a:gd name="connsiteX1" fmla="*/ 3656048 w 3656048"/>
              <a:gd name="connsiteY1" fmla="*/ 1828024 h 3652713"/>
              <a:gd name="connsiteX2" fmla="*/ 2014929 w 3656048"/>
              <a:gd name="connsiteY2" fmla="*/ 3646610 h 3652713"/>
              <a:gd name="connsiteX3" fmla="*/ 1894069 w 3656048"/>
              <a:gd name="connsiteY3" fmla="*/ 3652713 h 3652713"/>
              <a:gd name="connsiteX4" fmla="*/ 1761979 w 3656048"/>
              <a:gd name="connsiteY4" fmla="*/ 3652713 h 3652713"/>
              <a:gd name="connsiteX5" fmla="*/ 1641119 w 3656048"/>
              <a:gd name="connsiteY5" fmla="*/ 3646610 h 3652713"/>
              <a:gd name="connsiteX6" fmla="*/ 0 w 3656048"/>
              <a:gd name="connsiteY6" fmla="*/ 1828024 h 3652713"/>
              <a:gd name="connsiteX7" fmla="*/ 1828024 w 3656048"/>
              <a:gd name="connsiteY7" fmla="*/ 0 h 365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6048" h="3652713">
                <a:moveTo>
                  <a:pt x="1828024" y="0"/>
                </a:moveTo>
                <a:cubicBezTo>
                  <a:pt x="2837614" y="0"/>
                  <a:pt x="3656048" y="818434"/>
                  <a:pt x="3656048" y="1828024"/>
                </a:cubicBezTo>
                <a:cubicBezTo>
                  <a:pt x="3656048" y="2774515"/>
                  <a:pt x="2936721" y="3552997"/>
                  <a:pt x="2014929" y="3646610"/>
                </a:cubicBezTo>
                <a:lnTo>
                  <a:pt x="1894069" y="3652713"/>
                </a:lnTo>
                <a:lnTo>
                  <a:pt x="1761979" y="3652713"/>
                </a:lnTo>
                <a:lnTo>
                  <a:pt x="1641119" y="3646610"/>
                </a:lnTo>
                <a:cubicBezTo>
                  <a:pt x="719327" y="3552997"/>
                  <a:pt x="0" y="2774515"/>
                  <a:pt x="0" y="1828024"/>
                </a:cubicBezTo>
                <a:cubicBezTo>
                  <a:pt x="0" y="818434"/>
                  <a:pt x="818434" y="0"/>
                  <a:pt x="182802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838200" y="2765457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838200" y="4091020"/>
            <a:ext cx="6389914" cy="486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Presenter </a:t>
            </a:r>
          </a:p>
          <a:p>
            <a:pPr lvl="0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29367"/>
            <a:ext cx="6389914" cy="45720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40C730-BC14-D9B6-DE27-9DA654D4CB6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0E55DD8-0401-4C9F-A157-9FBF00AC05A0}" type="datetimeFigureOut">
              <a:rPr lang="en-US" smtClean="0"/>
              <a:pPr/>
              <a:t>9/9/2025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1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PJ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838200" y="2765457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838200" y="4091020"/>
            <a:ext cx="65151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Directorate of Distance Learning</a:t>
            </a:r>
            <a:endParaRPr lang="id-ID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558052" y="2008947"/>
            <a:ext cx="3656048" cy="3652713"/>
          </a:xfrm>
          <a:custGeom>
            <a:avLst/>
            <a:gdLst>
              <a:gd name="connsiteX0" fmla="*/ 1828024 w 3656048"/>
              <a:gd name="connsiteY0" fmla="*/ 0 h 3652713"/>
              <a:gd name="connsiteX1" fmla="*/ 3656048 w 3656048"/>
              <a:gd name="connsiteY1" fmla="*/ 1828024 h 3652713"/>
              <a:gd name="connsiteX2" fmla="*/ 2014929 w 3656048"/>
              <a:gd name="connsiteY2" fmla="*/ 3646610 h 3652713"/>
              <a:gd name="connsiteX3" fmla="*/ 1894069 w 3656048"/>
              <a:gd name="connsiteY3" fmla="*/ 3652713 h 3652713"/>
              <a:gd name="connsiteX4" fmla="*/ 1761979 w 3656048"/>
              <a:gd name="connsiteY4" fmla="*/ 3652713 h 3652713"/>
              <a:gd name="connsiteX5" fmla="*/ 1641119 w 3656048"/>
              <a:gd name="connsiteY5" fmla="*/ 3646610 h 3652713"/>
              <a:gd name="connsiteX6" fmla="*/ 0 w 3656048"/>
              <a:gd name="connsiteY6" fmla="*/ 1828024 h 3652713"/>
              <a:gd name="connsiteX7" fmla="*/ 1828024 w 3656048"/>
              <a:gd name="connsiteY7" fmla="*/ 0 h 365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6048" h="3652713">
                <a:moveTo>
                  <a:pt x="1828024" y="0"/>
                </a:moveTo>
                <a:cubicBezTo>
                  <a:pt x="2837614" y="0"/>
                  <a:pt x="3656048" y="818434"/>
                  <a:pt x="3656048" y="1828024"/>
                </a:cubicBezTo>
                <a:cubicBezTo>
                  <a:pt x="3656048" y="2774515"/>
                  <a:pt x="2936721" y="3552997"/>
                  <a:pt x="2014929" y="3646610"/>
                </a:cubicBezTo>
                <a:lnTo>
                  <a:pt x="1894069" y="3652713"/>
                </a:lnTo>
                <a:lnTo>
                  <a:pt x="1761979" y="3652713"/>
                </a:lnTo>
                <a:lnTo>
                  <a:pt x="1641119" y="3646610"/>
                </a:lnTo>
                <a:cubicBezTo>
                  <a:pt x="719327" y="3552997"/>
                  <a:pt x="0" y="2774515"/>
                  <a:pt x="0" y="1828024"/>
                </a:cubicBezTo>
                <a:cubicBezTo>
                  <a:pt x="0" y="818434"/>
                  <a:pt x="818434" y="0"/>
                  <a:pt x="182802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ur DPJ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838200" y="2765457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838200" y="4114625"/>
            <a:ext cx="6389914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Ph.D.</a:t>
            </a:r>
            <a:endParaRPr lang="id-ID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838201" y="4638098"/>
            <a:ext cx="6389914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of Distance Learning Directorate </a:t>
            </a:r>
            <a:endParaRPr lang="id-ID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7558052" y="2008947"/>
            <a:ext cx="3656048" cy="3652713"/>
          </a:xfrm>
          <a:custGeom>
            <a:avLst/>
            <a:gdLst>
              <a:gd name="connsiteX0" fmla="*/ 1828024 w 3656048"/>
              <a:gd name="connsiteY0" fmla="*/ 0 h 3652713"/>
              <a:gd name="connsiteX1" fmla="*/ 3656048 w 3656048"/>
              <a:gd name="connsiteY1" fmla="*/ 1828024 h 3652713"/>
              <a:gd name="connsiteX2" fmla="*/ 2014929 w 3656048"/>
              <a:gd name="connsiteY2" fmla="*/ 3646610 h 3652713"/>
              <a:gd name="connsiteX3" fmla="*/ 1894069 w 3656048"/>
              <a:gd name="connsiteY3" fmla="*/ 3652713 h 3652713"/>
              <a:gd name="connsiteX4" fmla="*/ 1761979 w 3656048"/>
              <a:gd name="connsiteY4" fmla="*/ 3652713 h 3652713"/>
              <a:gd name="connsiteX5" fmla="*/ 1641119 w 3656048"/>
              <a:gd name="connsiteY5" fmla="*/ 3646610 h 3652713"/>
              <a:gd name="connsiteX6" fmla="*/ 0 w 3656048"/>
              <a:gd name="connsiteY6" fmla="*/ 1828024 h 3652713"/>
              <a:gd name="connsiteX7" fmla="*/ 1828024 w 3656048"/>
              <a:gd name="connsiteY7" fmla="*/ 0 h 365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6048" h="3652713">
                <a:moveTo>
                  <a:pt x="1828024" y="0"/>
                </a:moveTo>
                <a:cubicBezTo>
                  <a:pt x="2837614" y="0"/>
                  <a:pt x="3656048" y="818434"/>
                  <a:pt x="3656048" y="1828024"/>
                </a:cubicBezTo>
                <a:cubicBezTo>
                  <a:pt x="3656048" y="2774515"/>
                  <a:pt x="2936721" y="3552997"/>
                  <a:pt x="2014929" y="3646610"/>
                </a:cubicBezTo>
                <a:lnTo>
                  <a:pt x="1894069" y="3652713"/>
                </a:lnTo>
                <a:lnTo>
                  <a:pt x="1761979" y="3652713"/>
                </a:lnTo>
                <a:lnTo>
                  <a:pt x="1641119" y="3646610"/>
                </a:lnTo>
                <a:cubicBezTo>
                  <a:pt x="719327" y="3552997"/>
                  <a:pt x="0" y="2774515"/>
                  <a:pt x="0" y="1828024"/>
                </a:cubicBezTo>
                <a:cubicBezTo>
                  <a:pt x="0" y="818434"/>
                  <a:pt x="818434" y="0"/>
                  <a:pt x="182802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51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236200" y="6492875"/>
            <a:ext cx="19355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46F5B6-1406-4F5B-BA61-06F193A7D977}" type="datetimeFigureOut">
              <a:rPr lang="en-US" smtClean="0"/>
              <a:pPr/>
              <a:t>9/9/2025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2381282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838200" y="3819526"/>
            <a:ext cx="6389914" cy="486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Presenter </a:t>
            </a:r>
          </a:p>
          <a:p>
            <a:pPr lvl="0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357873"/>
            <a:ext cx="6389914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92146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PJ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838200" y="3743228"/>
            <a:ext cx="65151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Directorate of Distance Learning</a:t>
            </a:r>
            <a:endParaRPr lang="id-ID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2381282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10246312" y="6452401"/>
            <a:ext cx="19355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46F5B6-1406-4F5B-BA61-06F193A7D977}" type="datetimeFigureOut">
              <a:rPr lang="en-US" smtClean="0"/>
              <a:pPr/>
              <a:t>9/9/2025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3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ur DPJ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838200" y="3743150"/>
            <a:ext cx="6389914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Ph.D.</a:t>
            </a:r>
            <a:endParaRPr lang="id-ID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838201" y="4266623"/>
            <a:ext cx="6389914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of Distance Learning Directorate </a:t>
            </a:r>
            <a:endParaRPr lang="id-ID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2381282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0"/>
          </p:nvPr>
        </p:nvSpPr>
        <p:spPr>
          <a:xfrm>
            <a:off x="10246312" y="6452401"/>
            <a:ext cx="19355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46F5B6-1406-4F5B-BA61-06F193A7D977}" type="datetimeFigureOut">
              <a:rPr lang="en-US" smtClean="0"/>
              <a:pPr/>
              <a:t>9/9/2025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3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879770" y="2560320"/>
            <a:ext cx="5091793" cy="143824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6879770" y="4114800"/>
            <a:ext cx="5091793" cy="486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Presenter </a:t>
            </a:r>
          </a:p>
          <a:p>
            <a:pPr lvl="0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79770" y="4572000"/>
            <a:ext cx="5091793" cy="457200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215705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PJ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6572250" y="4114800"/>
            <a:ext cx="5437414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Directorate of Distance Learning</a:t>
            </a:r>
            <a:endParaRPr lang="id-ID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E2F7977-37EB-836B-21F6-B4D1C73D5C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9770" y="2560320"/>
            <a:ext cx="5091793" cy="143824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36031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ur DPJ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6386285" y="4114800"/>
            <a:ext cx="5585277" cy="45720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>
              <a:lnSpc>
                <a:spcPct val="90000"/>
              </a:lnSpc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Ph.D.</a:t>
            </a:r>
            <a:endParaRPr lang="id-ID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5572126" y="4572000"/>
            <a:ext cx="6399438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of Distance Learning Directorate</a:t>
            </a:r>
            <a:endParaRPr lang="id-ID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9442607-5A70-0DE9-0D6B-F595B82A3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9770" y="2560320"/>
            <a:ext cx="5091793" cy="143824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56917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1900" y="1059656"/>
            <a:ext cx="5511800" cy="766763"/>
          </a:xfrm>
          <a:prstGeom prst="rect">
            <a:avLst/>
          </a:prstGeo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135538" y="1339056"/>
            <a:ext cx="3588862" cy="3595688"/>
          </a:xfrm>
          <a:custGeom>
            <a:avLst/>
            <a:gdLst>
              <a:gd name="connsiteX0" fmla="*/ 1800225 w 3588862"/>
              <a:gd name="connsiteY0" fmla="*/ 0 h 3595688"/>
              <a:gd name="connsiteX1" fmla="*/ 3563876 w 3588862"/>
              <a:gd name="connsiteY1" fmla="*/ 1435516 h 3595688"/>
              <a:gd name="connsiteX2" fmla="*/ 3588862 w 3588862"/>
              <a:gd name="connsiteY2" fmla="*/ 1599016 h 3595688"/>
              <a:gd name="connsiteX3" fmla="*/ 3588862 w 3588862"/>
              <a:gd name="connsiteY3" fmla="*/ 1996672 h 3595688"/>
              <a:gd name="connsiteX4" fmla="*/ 3563876 w 3588862"/>
              <a:gd name="connsiteY4" fmla="*/ 2160172 h 3595688"/>
              <a:gd name="connsiteX5" fmla="*/ 1800225 w 3588862"/>
              <a:gd name="connsiteY5" fmla="*/ 3595688 h 3595688"/>
              <a:gd name="connsiteX6" fmla="*/ 0 w 3588862"/>
              <a:gd name="connsiteY6" fmla="*/ 1797844 h 3595688"/>
              <a:gd name="connsiteX7" fmla="*/ 1800225 w 3588862"/>
              <a:gd name="connsiteY7" fmla="*/ 0 h 359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8862" h="3595688">
                <a:moveTo>
                  <a:pt x="1800225" y="0"/>
                </a:moveTo>
                <a:cubicBezTo>
                  <a:pt x="2670182" y="0"/>
                  <a:pt x="3396012" y="616269"/>
                  <a:pt x="3563876" y="1435516"/>
                </a:cubicBezTo>
                <a:lnTo>
                  <a:pt x="3588862" y="1599016"/>
                </a:lnTo>
                <a:lnTo>
                  <a:pt x="3588862" y="1996672"/>
                </a:lnTo>
                <a:lnTo>
                  <a:pt x="3563876" y="2160172"/>
                </a:lnTo>
                <a:cubicBezTo>
                  <a:pt x="3396012" y="2979420"/>
                  <a:pt x="2670182" y="3595688"/>
                  <a:pt x="1800225" y="3595688"/>
                </a:cubicBezTo>
                <a:cubicBezTo>
                  <a:pt x="805988" y="3595688"/>
                  <a:pt x="0" y="2790766"/>
                  <a:pt x="0" y="1797844"/>
                </a:cubicBezTo>
                <a:cubicBezTo>
                  <a:pt x="0" y="804922"/>
                  <a:pt x="805988" y="0"/>
                  <a:pt x="180022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900" y="1917700"/>
            <a:ext cx="5511800" cy="424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1ABF44-508D-AD42-63D5-3753F4E0A3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FAA5F2E-BC6C-457A-AFFA-F43681BD7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9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5041900" y="1080770"/>
            <a:ext cx="551180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5043668" y="1720850"/>
            <a:ext cx="5532892" cy="0"/>
          </a:xfrm>
          <a:prstGeom prst="line">
            <a:avLst/>
          </a:prstGeom>
          <a:ln w="38100">
            <a:solidFill>
              <a:srgbClr val="957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900" y="1917700"/>
            <a:ext cx="5511800" cy="424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35538" y="1339056"/>
            <a:ext cx="3588862" cy="3595688"/>
          </a:xfrm>
          <a:custGeom>
            <a:avLst/>
            <a:gdLst>
              <a:gd name="connsiteX0" fmla="*/ 1800225 w 3588862"/>
              <a:gd name="connsiteY0" fmla="*/ 0 h 3595688"/>
              <a:gd name="connsiteX1" fmla="*/ 3563876 w 3588862"/>
              <a:gd name="connsiteY1" fmla="*/ 1435516 h 3595688"/>
              <a:gd name="connsiteX2" fmla="*/ 3588862 w 3588862"/>
              <a:gd name="connsiteY2" fmla="*/ 1599016 h 3595688"/>
              <a:gd name="connsiteX3" fmla="*/ 3588862 w 3588862"/>
              <a:gd name="connsiteY3" fmla="*/ 1996672 h 3595688"/>
              <a:gd name="connsiteX4" fmla="*/ 3563876 w 3588862"/>
              <a:gd name="connsiteY4" fmla="*/ 2160172 h 3595688"/>
              <a:gd name="connsiteX5" fmla="*/ 1800225 w 3588862"/>
              <a:gd name="connsiteY5" fmla="*/ 3595688 h 3595688"/>
              <a:gd name="connsiteX6" fmla="*/ 0 w 3588862"/>
              <a:gd name="connsiteY6" fmla="*/ 1797844 h 3595688"/>
              <a:gd name="connsiteX7" fmla="*/ 1800225 w 3588862"/>
              <a:gd name="connsiteY7" fmla="*/ 0 h 359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8862" h="3595688">
                <a:moveTo>
                  <a:pt x="1800225" y="0"/>
                </a:moveTo>
                <a:cubicBezTo>
                  <a:pt x="2670182" y="0"/>
                  <a:pt x="3396012" y="616269"/>
                  <a:pt x="3563876" y="1435516"/>
                </a:cubicBezTo>
                <a:lnTo>
                  <a:pt x="3588862" y="1599016"/>
                </a:lnTo>
                <a:lnTo>
                  <a:pt x="3588862" y="1996672"/>
                </a:lnTo>
                <a:lnTo>
                  <a:pt x="3563876" y="2160172"/>
                </a:lnTo>
                <a:cubicBezTo>
                  <a:pt x="3396012" y="2979420"/>
                  <a:pt x="2670182" y="3595688"/>
                  <a:pt x="1800225" y="3595688"/>
                </a:cubicBezTo>
                <a:cubicBezTo>
                  <a:pt x="805988" y="3595688"/>
                  <a:pt x="0" y="2790766"/>
                  <a:pt x="0" y="1797844"/>
                </a:cubicBezTo>
                <a:cubicBezTo>
                  <a:pt x="0" y="804922"/>
                  <a:pt x="805988" y="0"/>
                  <a:pt x="180022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66D562-2421-6CEC-901C-AE642BE3C4D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FAA5F2E-BC6C-457A-AFFA-F43681BD7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56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5041900" y="1087755"/>
            <a:ext cx="551180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957DA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900" y="1917700"/>
            <a:ext cx="5511800" cy="424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35538" y="1339056"/>
            <a:ext cx="3588862" cy="3595688"/>
          </a:xfrm>
          <a:custGeom>
            <a:avLst/>
            <a:gdLst>
              <a:gd name="connsiteX0" fmla="*/ 1800225 w 3588862"/>
              <a:gd name="connsiteY0" fmla="*/ 0 h 3595688"/>
              <a:gd name="connsiteX1" fmla="*/ 3563876 w 3588862"/>
              <a:gd name="connsiteY1" fmla="*/ 1435516 h 3595688"/>
              <a:gd name="connsiteX2" fmla="*/ 3588862 w 3588862"/>
              <a:gd name="connsiteY2" fmla="*/ 1599016 h 3595688"/>
              <a:gd name="connsiteX3" fmla="*/ 3588862 w 3588862"/>
              <a:gd name="connsiteY3" fmla="*/ 1996672 h 3595688"/>
              <a:gd name="connsiteX4" fmla="*/ 3563876 w 3588862"/>
              <a:gd name="connsiteY4" fmla="*/ 2160172 h 3595688"/>
              <a:gd name="connsiteX5" fmla="*/ 1800225 w 3588862"/>
              <a:gd name="connsiteY5" fmla="*/ 3595688 h 3595688"/>
              <a:gd name="connsiteX6" fmla="*/ 0 w 3588862"/>
              <a:gd name="connsiteY6" fmla="*/ 1797844 h 3595688"/>
              <a:gd name="connsiteX7" fmla="*/ 1800225 w 3588862"/>
              <a:gd name="connsiteY7" fmla="*/ 0 h 359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8862" h="3595688">
                <a:moveTo>
                  <a:pt x="1800225" y="0"/>
                </a:moveTo>
                <a:cubicBezTo>
                  <a:pt x="2670182" y="0"/>
                  <a:pt x="3396012" y="616269"/>
                  <a:pt x="3563876" y="1435516"/>
                </a:cubicBezTo>
                <a:lnTo>
                  <a:pt x="3588862" y="1599016"/>
                </a:lnTo>
                <a:lnTo>
                  <a:pt x="3588862" y="1996672"/>
                </a:lnTo>
                <a:lnTo>
                  <a:pt x="3563876" y="2160172"/>
                </a:lnTo>
                <a:cubicBezTo>
                  <a:pt x="3396012" y="2979420"/>
                  <a:pt x="2670182" y="3595688"/>
                  <a:pt x="1800225" y="3595688"/>
                </a:cubicBezTo>
                <a:cubicBezTo>
                  <a:pt x="805988" y="3595688"/>
                  <a:pt x="0" y="2790766"/>
                  <a:pt x="0" y="1797844"/>
                </a:cubicBezTo>
                <a:cubicBezTo>
                  <a:pt x="0" y="804922"/>
                  <a:pt x="805988" y="0"/>
                  <a:pt x="180022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A90DDA-1DC0-7F34-3C5F-CEFBCD561D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FAA5F2E-BC6C-457A-AFFA-F43681BD7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86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 with Time Li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BAA5A6F-BD81-7B2B-3850-1CDD2A1B22F1}"/>
              </a:ext>
            </a:extLst>
          </p:cNvPr>
          <p:cNvSpPr/>
          <p:nvPr userDrawn="1"/>
        </p:nvSpPr>
        <p:spPr>
          <a:xfrm>
            <a:off x="4962001" y="6140619"/>
            <a:ext cx="3131104" cy="517287"/>
          </a:xfrm>
          <a:prstGeom prst="roundRect">
            <a:avLst>
              <a:gd name="adj" fmla="val 50000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5041900" y="936834"/>
            <a:ext cx="551180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957DA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900" y="1766779"/>
            <a:ext cx="5511800" cy="424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35538" y="1339056"/>
            <a:ext cx="3588862" cy="3595688"/>
          </a:xfrm>
          <a:custGeom>
            <a:avLst/>
            <a:gdLst>
              <a:gd name="connsiteX0" fmla="*/ 1800225 w 3588862"/>
              <a:gd name="connsiteY0" fmla="*/ 0 h 3595688"/>
              <a:gd name="connsiteX1" fmla="*/ 3563876 w 3588862"/>
              <a:gd name="connsiteY1" fmla="*/ 1435516 h 3595688"/>
              <a:gd name="connsiteX2" fmla="*/ 3588862 w 3588862"/>
              <a:gd name="connsiteY2" fmla="*/ 1599016 h 3595688"/>
              <a:gd name="connsiteX3" fmla="*/ 3588862 w 3588862"/>
              <a:gd name="connsiteY3" fmla="*/ 1996672 h 3595688"/>
              <a:gd name="connsiteX4" fmla="*/ 3563876 w 3588862"/>
              <a:gd name="connsiteY4" fmla="*/ 2160172 h 3595688"/>
              <a:gd name="connsiteX5" fmla="*/ 1800225 w 3588862"/>
              <a:gd name="connsiteY5" fmla="*/ 3595688 h 3595688"/>
              <a:gd name="connsiteX6" fmla="*/ 0 w 3588862"/>
              <a:gd name="connsiteY6" fmla="*/ 1797844 h 3595688"/>
              <a:gd name="connsiteX7" fmla="*/ 1800225 w 3588862"/>
              <a:gd name="connsiteY7" fmla="*/ 0 h 359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8862" h="3595688">
                <a:moveTo>
                  <a:pt x="1800225" y="0"/>
                </a:moveTo>
                <a:cubicBezTo>
                  <a:pt x="2670182" y="0"/>
                  <a:pt x="3396012" y="616269"/>
                  <a:pt x="3563876" y="1435516"/>
                </a:cubicBezTo>
                <a:lnTo>
                  <a:pt x="3588862" y="1599016"/>
                </a:lnTo>
                <a:lnTo>
                  <a:pt x="3588862" y="1996672"/>
                </a:lnTo>
                <a:lnTo>
                  <a:pt x="3563876" y="2160172"/>
                </a:lnTo>
                <a:cubicBezTo>
                  <a:pt x="3396012" y="2979420"/>
                  <a:pt x="2670182" y="3595688"/>
                  <a:pt x="1800225" y="3595688"/>
                </a:cubicBezTo>
                <a:cubicBezTo>
                  <a:pt x="805988" y="3595688"/>
                  <a:pt x="0" y="2790766"/>
                  <a:pt x="0" y="1797844"/>
                </a:cubicBezTo>
                <a:cubicBezTo>
                  <a:pt x="0" y="804922"/>
                  <a:pt x="805988" y="0"/>
                  <a:pt x="180022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1E07F9-AA36-92D7-00F5-78DE6F7FE28D}"/>
              </a:ext>
            </a:extLst>
          </p:cNvPr>
          <p:cNvSpPr txBox="1"/>
          <p:nvPr userDrawn="1"/>
        </p:nvSpPr>
        <p:spPr>
          <a:xfrm>
            <a:off x="5095766" y="6127919"/>
            <a:ext cx="1264889" cy="529987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Estimation:</a:t>
            </a:r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990AA481-1051-0F62-A4A3-45BC8E2C97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1800" y="6140619"/>
            <a:ext cx="641342" cy="5299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###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E9221D4-9CE1-9F22-5475-CD726332D6B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FAA5F2E-BC6C-457A-AFFA-F43681BD7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1299C-BABA-2F32-73F5-626D0E264033}"/>
              </a:ext>
            </a:extLst>
          </p:cNvPr>
          <p:cNvSpPr txBox="1"/>
          <p:nvPr userDrawn="1"/>
        </p:nvSpPr>
        <p:spPr>
          <a:xfrm>
            <a:off x="6963967" y="6107004"/>
            <a:ext cx="985791" cy="529987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minutes</a:t>
            </a:r>
          </a:p>
        </p:txBody>
      </p:sp>
    </p:spTree>
    <p:extLst>
      <p:ext uri="{BB962C8B-B14F-4D97-AF65-F5344CB8AC3E}">
        <p14:creationId xmlns:p14="http://schemas.microsoft.com/office/powerpoint/2010/main" val="3197222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466850" y="1161143"/>
            <a:ext cx="9258299" cy="50158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5E2D5A-9EB3-43ED-75F3-4F89C7F76A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3675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66850" y="1135380"/>
            <a:ext cx="9296400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850" y="1775460"/>
            <a:ext cx="9296400" cy="3794125"/>
          </a:xfrm>
          <a:prstGeom prst="rect">
            <a:avLst/>
          </a:prstGeo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6850" y="5661025"/>
            <a:ext cx="9296400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892777-08FC-D5DE-E763-3CE109933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FD1DAE-386E-A542-DC10-74E9A5C21B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7075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66850" y="1135380"/>
            <a:ext cx="9296400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850" y="1775460"/>
            <a:ext cx="9296400" cy="3794125"/>
          </a:xfrm>
          <a:prstGeom prst="rect">
            <a:avLst/>
          </a:prstGeo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6850" y="5661025"/>
            <a:ext cx="9296400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892777-08FC-D5DE-E763-3CE109933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FD1DAE-386E-A542-DC10-74E9A5C21B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0274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38600" y="1200150"/>
            <a:ext cx="6762750" cy="50119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9560" y="2449830"/>
            <a:ext cx="3240440" cy="3493770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EF2221-B36E-4629-9BA6-D77D4AADDB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D9F72F-B0A6-D9F6-86AF-00160C624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5037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03011" y="3474720"/>
            <a:ext cx="9336439" cy="26938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03011" y="1097280"/>
            <a:ext cx="9336439" cy="2286000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F8CDDB-A6A1-79EC-C378-F928413304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F0C81-53FD-4DD6-3832-CC4BD1EC3D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0533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96864" y="1097280"/>
            <a:ext cx="9330178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96864" y="5716905"/>
            <a:ext cx="9330178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8EBA39-2687-7F81-22F3-225E5A261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8C40774F-ABE9-44A9-11FE-B49DCCFB31A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96864" y="2203983"/>
            <a:ext cx="4554890" cy="3422118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F5372D3-2402-9E46-B9E7-5FB6C934B0A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72152" y="2203983"/>
            <a:ext cx="4554890" cy="3422118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29B02E51-9A3F-339C-5AC7-115ACCDAC6F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96864" y="1746783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17E30D9-8325-DCF4-4AEC-502802235A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2152" y="1746783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45291-26D7-7934-F97D-BBA6E55ECFE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447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EACF76-41CB-57DB-D188-1CAE59401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B2B03327-7AC7-0281-5E8A-2FDB555565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33364" y="1687562"/>
            <a:ext cx="4554890" cy="4446537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DC63AD5-56E3-ACA3-DC11-A6551AA34B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08652" y="1687562"/>
            <a:ext cx="4554890" cy="4446537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3D0CF65-A6CE-2E38-DAB3-6F3A50E1CB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33364" y="1230363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F0D25EF-A2D5-1BC0-E6D3-F8374A63C4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8652" y="1230363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6746C-129D-0324-8B1E-79A8210EE2E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87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1130" y="1097280"/>
            <a:ext cx="9380220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1130" y="5712828"/>
            <a:ext cx="9380220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FC1B79-1B0D-BC27-BA98-137DFD479F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C620702-1D6D-3B55-EE02-20E16F08E1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1130" y="2165883"/>
            <a:ext cx="3028260" cy="3447517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20511ED-8398-2D55-2A54-006BAE4E9B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1130" y="1708683"/>
            <a:ext cx="302826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C5FBE58-A3B9-03A7-1AD6-E9B6D157698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91050" y="2165883"/>
            <a:ext cx="3028260" cy="3447517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EC39FF6-BE07-3B47-AD86-5DFD9F0AE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91050" y="1708683"/>
            <a:ext cx="302826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B78F080D-B98E-EDD3-18CA-3A79C6F3233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773090" y="2165883"/>
            <a:ext cx="3028260" cy="3447517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E4C73A1-AB74-4EA1-C696-74DF859211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73090" y="1708683"/>
            <a:ext cx="302826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E2D502-FAF8-7230-6AB0-59BDD7C7126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69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80D261-F1A3-E3F6-F191-061F7092BC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867DF578-5DB8-C0C1-91DE-FD876D923C0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1130" y="1691640"/>
            <a:ext cx="3028260" cy="4499610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08BCA4F-F2F8-E0BC-D041-CDCBAF54C2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1130" y="1234440"/>
            <a:ext cx="302826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1037B406-C257-FF33-37CF-28235777EEE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91050" y="1691640"/>
            <a:ext cx="3028260" cy="4499610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67A48499-3623-92F9-E87F-4025ED884C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91050" y="1234440"/>
            <a:ext cx="302826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36BC203B-1B52-B984-EE49-F9FF0AACDE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773090" y="1691640"/>
            <a:ext cx="3028260" cy="4499610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7EFE5C0-7F45-7C13-776D-8C88E7C2C2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73090" y="1234440"/>
            <a:ext cx="302826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6AFDC-C318-AB62-A9A3-F1C7623C354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654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80D261-F1A3-E3F6-F191-061F7092BC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B86992E-6CD0-AC85-7D0D-DFCB5CF8BF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96864" y="1687563"/>
            <a:ext cx="4554890" cy="1905143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6AE3910-70B9-79EE-21A7-D4B426828EF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72152" y="1687563"/>
            <a:ext cx="4554890" cy="1905143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21D6797-28F8-4367-7256-E39B87DAFC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96864" y="1230363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B9E80C32-7865-BC8C-4557-09E9E681DC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2152" y="1230363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DBBEEEEF-14CA-E734-9AC5-BE00B07D338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496864" y="4266297"/>
            <a:ext cx="4554890" cy="1905143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CF50E6DA-286F-97CF-D396-2809C2940EB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72152" y="4266297"/>
            <a:ext cx="4554890" cy="1905143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1DF7423-BF4E-CC87-E455-D1BDF0454E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96864" y="3809097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23BF7A4-D5B2-9902-0D78-3F470E344F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72152" y="3809097"/>
            <a:ext cx="4554890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347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4548" y="1666240"/>
            <a:ext cx="8998784" cy="2743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2692" y="5008063"/>
            <a:ext cx="5120640" cy="5486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7E99999E-6BF1-4801-ABC5-F1FB76A36539}"/>
              </a:ext>
            </a:extLst>
          </p:cNvPr>
          <p:cNvSpPr/>
          <p:nvPr userDrawn="1"/>
        </p:nvSpPr>
        <p:spPr>
          <a:xfrm>
            <a:off x="1485900" y="1508760"/>
            <a:ext cx="457200" cy="457200"/>
          </a:xfrm>
          <a:prstGeom prst="halfFram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2" name="Half Frame 11">
            <a:extLst>
              <a:ext uri="{FF2B5EF4-FFF2-40B4-BE49-F238E27FC236}">
                <a16:creationId xmlns:a16="http://schemas.microsoft.com/office/drawing/2014/main" id="{DE6ECBAF-B082-4309-A069-6EF74A8119E4}"/>
              </a:ext>
            </a:extLst>
          </p:cNvPr>
          <p:cNvSpPr/>
          <p:nvPr userDrawn="1"/>
        </p:nvSpPr>
        <p:spPr>
          <a:xfrm rot="10800000">
            <a:off x="10349012" y="4135120"/>
            <a:ext cx="457200" cy="457200"/>
          </a:xfrm>
          <a:prstGeom prst="halfFram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5174C1-6B30-AD02-51C3-3604837984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2056D-3431-5725-8FE1-88077B1BAA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4300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entagon 38"/>
          <p:cNvSpPr/>
          <p:nvPr userDrawn="1"/>
        </p:nvSpPr>
        <p:spPr>
          <a:xfrm rot="5400000">
            <a:off x="730078" y="2862945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 userDrawn="1"/>
        </p:nvSpPr>
        <p:spPr>
          <a:xfrm rot="5400000">
            <a:off x="606706" y="2710545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2700000">
            <a:off x="1953695" y="1524000"/>
            <a:ext cx="1117600" cy="1117600"/>
          </a:xfrm>
          <a:prstGeom prst="rect">
            <a:avLst/>
          </a:prstGeom>
          <a:solidFill>
            <a:srgbClr val="957DAD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13" hasCustomPrompt="1"/>
          </p:nvPr>
        </p:nvSpPr>
        <p:spPr>
          <a:xfrm>
            <a:off x="1749425" y="1314847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1235076" y="2955925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2" name="Pentagon 41"/>
          <p:cNvSpPr/>
          <p:nvPr userDrawn="1"/>
        </p:nvSpPr>
        <p:spPr>
          <a:xfrm rot="5400000">
            <a:off x="7953885" y="2885257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entagon 42"/>
          <p:cNvSpPr/>
          <p:nvPr userDrawn="1"/>
        </p:nvSpPr>
        <p:spPr>
          <a:xfrm rot="5400000">
            <a:off x="7830513" y="2732857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 rot="2700000">
            <a:off x="9177502" y="1546312"/>
            <a:ext cx="1117600" cy="1117600"/>
          </a:xfrm>
          <a:prstGeom prst="rect">
            <a:avLst/>
          </a:prstGeom>
          <a:solidFill>
            <a:srgbClr val="957DAD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15" hasCustomPrompt="1"/>
          </p:nvPr>
        </p:nvSpPr>
        <p:spPr>
          <a:xfrm>
            <a:off x="8973232" y="1337159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6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8458883" y="2978237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7" name="Pentagon 46"/>
          <p:cNvSpPr/>
          <p:nvPr userDrawn="1"/>
        </p:nvSpPr>
        <p:spPr>
          <a:xfrm rot="5400000">
            <a:off x="4297063" y="2885258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entagon 47"/>
          <p:cNvSpPr/>
          <p:nvPr userDrawn="1"/>
        </p:nvSpPr>
        <p:spPr>
          <a:xfrm rot="5400000">
            <a:off x="4173691" y="2732858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 userDrawn="1"/>
        </p:nvSpPr>
        <p:spPr>
          <a:xfrm rot="2700000">
            <a:off x="5520680" y="1546313"/>
            <a:ext cx="1117600" cy="1117600"/>
          </a:xfrm>
          <a:prstGeom prst="rect">
            <a:avLst/>
          </a:prstGeom>
          <a:solidFill>
            <a:srgbClr val="957DAD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Picture Placeholder 49"/>
          <p:cNvSpPr>
            <a:spLocks noGrp="1"/>
          </p:cNvSpPr>
          <p:nvPr>
            <p:ph type="pic" sz="quarter" idx="17" hasCustomPrompt="1"/>
          </p:nvPr>
        </p:nvSpPr>
        <p:spPr>
          <a:xfrm>
            <a:off x="5316410" y="1337160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1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802061" y="2978238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F467A2-EACB-2E4B-1D83-23A507C47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811846-4982-1FC7-F5E7-A7947B433D6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1801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240498" y="1770970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6509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874013" y="3715884"/>
            <a:ext cx="2394856" cy="2481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3568990" y="3715884"/>
            <a:ext cx="2394856" cy="2481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5"/>
          </p:nvPr>
        </p:nvSpPr>
        <p:spPr>
          <a:xfrm>
            <a:off x="6263967" y="3715656"/>
            <a:ext cx="2394856" cy="2481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6"/>
          </p:nvPr>
        </p:nvSpPr>
        <p:spPr>
          <a:xfrm>
            <a:off x="8958944" y="3715656"/>
            <a:ext cx="2394856" cy="2481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3938867" y="1770970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6633844" y="1770970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9328821" y="1770970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3542A5-5E9B-37F3-8F48-2B290D50E44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8080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7435E11-E093-73A0-CFBD-524E2C37EB85}"/>
              </a:ext>
            </a:extLst>
          </p:cNvPr>
          <p:cNvSpPr/>
          <p:nvPr userDrawn="1"/>
        </p:nvSpPr>
        <p:spPr>
          <a:xfrm>
            <a:off x="1430020" y="126904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7868A84-F4B4-F49A-70EF-756EBC9BADC8}"/>
              </a:ext>
            </a:extLst>
          </p:cNvPr>
          <p:cNvSpPr/>
          <p:nvPr userDrawn="1"/>
        </p:nvSpPr>
        <p:spPr>
          <a:xfrm>
            <a:off x="3807460" y="126904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711084B-5976-A9FE-A405-523934F71DBA}"/>
              </a:ext>
            </a:extLst>
          </p:cNvPr>
          <p:cNvSpPr/>
          <p:nvPr userDrawn="1"/>
        </p:nvSpPr>
        <p:spPr>
          <a:xfrm>
            <a:off x="6184900" y="126904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90C4D8-3F21-96C3-3B6E-4835C3AA3939}"/>
              </a:ext>
            </a:extLst>
          </p:cNvPr>
          <p:cNvSpPr/>
          <p:nvPr userDrawn="1"/>
        </p:nvSpPr>
        <p:spPr>
          <a:xfrm>
            <a:off x="8562340" y="126904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F61C65-120A-2CB0-F008-09C0BE3941E6}"/>
              </a:ext>
            </a:extLst>
          </p:cNvPr>
          <p:cNvSpPr/>
          <p:nvPr userDrawn="1"/>
        </p:nvSpPr>
        <p:spPr>
          <a:xfrm>
            <a:off x="1430020" y="1891967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11145C8-DB6F-F246-1B9C-A2A7BE75B3AB}"/>
              </a:ext>
            </a:extLst>
          </p:cNvPr>
          <p:cNvSpPr/>
          <p:nvPr userDrawn="1"/>
        </p:nvSpPr>
        <p:spPr>
          <a:xfrm>
            <a:off x="3807460" y="1891967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266E4EA-1C64-AB83-DD82-B7673099EE9F}"/>
              </a:ext>
            </a:extLst>
          </p:cNvPr>
          <p:cNvSpPr/>
          <p:nvPr userDrawn="1"/>
        </p:nvSpPr>
        <p:spPr>
          <a:xfrm>
            <a:off x="6184900" y="1891967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1AE9FC-B685-5C8F-D5CF-3BE5122EAA6A}"/>
              </a:ext>
            </a:extLst>
          </p:cNvPr>
          <p:cNvSpPr/>
          <p:nvPr userDrawn="1"/>
        </p:nvSpPr>
        <p:spPr>
          <a:xfrm>
            <a:off x="8562340" y="1891967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DBC622D-A2B0-4207-AA8E-0F06BF48E131}"/>
              </a:ext>
            </a:extLst>
          </p:cNvPr>
          <p:cNvSpPr/>
          <p:nvPr userDrawn="1"/>
        </p:nvSpPr>
        <p:spPr>
          <a:xfrm>
            <a:off x="1430020" y="251489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1CF4A0D-F535-03E4-0AC6-508EB08A9611}"/>
              </a:ext>
            </a:extLst>
          </p:cNvPr>
          <p:cNvSpPr/>
          <p:nvPr userDrawn="1"/>
        </p:nvSpPr>
        <p:spPr>
          <a:xfrm>
            <a:off x="3807460" y="251489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ABD2866-9CF9-B037-AD96-032DEC938F53}"/>
              </a:ext>
            </a:extLst>
          </p:cNvPr>
          <p:cNvSpPr/>
          <p:nvPr userDrawn="1"/>
        </p:nvSpPr>
        <p:spPr>
          <a:xfrm>
            <a:off x="6184900" y="2521065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43D0735-A600-532B-1685-5753104EA538}"/>
              </a:ext>
            </a:extLst>
          </p:cNvPr>
          <p:cNvSpPr/>
          <p:nvPr userDrawn="1"/>
        </p:nvSpPr>
        <p:spPr>
          <a:xfrm>
            <a:off x="8562340" y="2521065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8F98CA1-2D8B-D764-6C6A-592E28E20494}"/>
              </a:ext>
            </a:extLst>
          </p:cNvPr>
          <p:cNvSpPr/>
          <p:nvPr userDrawn="1"/>
        </p:nvSpPr>
        <p:spPr>
          <a:xfrm>
            <a:off x="1430020" y="315497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0033E49-030A-B024-0324-AADF683B2BDA}"/>
              </a:ext>
            </a:extLst>
          </p:cNvPr>
          <p:cNvSpPr/>
          <p:nvPr userDrawn="1"/>
        </p:nvSpPr>
        <p:spPr>
          <a:xfrm>
            <a:off x="3807460" y="315497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6746549-A699-BAAD-067F-534A60AF3B56}"/>
              </a:ext>
            </a:extLst>
          </p:cNvPr>
          <p:cNvSpPr/>
          <p:nvPr userDrawn="1"/>
        </p:nvSpPr>
        <p:spPr>
          <a:xfrm>
            <a:off x="6184900" y="315497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5ABD9B8-5714-717B-5AAD-9D987EAA0DC2}"/>
              </a:ext>
            </a:extLst>
          </p:cNvPr>
          <p:cNvSpPr/>
          <p:nvPr userDrawn="1"/>
        </p:nvSpPr>
        <p:spPr>
          <a:xfrm>
            <a:off x="8562340" y="3150163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73DDD5A-45BD-9F8A-6442-45B3C0D75002}"/>
              </a:ext>
            </a:extLst>
          </p:cNvPr>
          <p:cNvSpPr/>
          <p:nvPr userDrawn="1"/>
        </p:nvSpPr>
        <p:spPr>
          <a:xfrm>
            <a:off x="1430020" y="379505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1426D48-208E-0811-3677-A9ABFE42B590}"/>
              </a:ext>
            </a:extLst>
          </p:cNvPr>
          <p:cNvSpPr/>
          <p:nvPr userDrawn="1"/>
        </p:nvSpPr>
        <p:spPr>
          <a:xfrm>
            <a:off x="3807460" y="379505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14E13D2-D919-6F45-4938-760BFA660EDE}"/>
              </a:ext>
            </a:extLst>
          </p:cNvPr>
          <p:cNvSpPr/>
          <p:nvPr userDrawn="1"/>
        </p:nvSpPr>
        <p:spPr>
          <a:xfrm>
            <a:off x="6184900" y="379505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8106ED7-A023-4093-75FE-724C5EB06D49}"/>
              </a:ext>
            </a:extLst>
          </p:cNvPr>
          <p:cNvSpPr/>
          <p:nvPr userDrawn="1"/>
        </p:nvSpPr>
        <p:spPr>
          <a:xfrm>
            <a:off x="8562340" y="379505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478A58-D071-8445-134C-82C628AEEAA1}"/>
              </a:ext>
            </a:extLst>
          </p:cNvPr>
          <p:cNvSpPr/>
          <p:nvPr userDrawn="1"/>
        </p:nvSpPr>
        <p:spPr>
          <a:xfrm>
            <a:off x="1430020" y="443513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5B8A3A3-CC65-B420-6F70-FBEDB95BAC74}"/>
              </a:ext>
            </a:extLst>
          </p:cNvPr>
          <p:cNvSpPr/>
          <p:nvPr userDrawn="1"/>
        </p:nvSpPr>
        <p:spPr>
          <a:xfrm>
            <a:off x="3807460" y="443513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668EF60-43FA-0CA7-224A-CE171802E0D2}"/>
              </a:ext>
            </a:extLst>
          </p:cNvPr>
          <p:cNvSpPr/>
          <p:nvPr userDrawn="1"/>
        </p:nvSpPr>
        <p:spPr>
          <a:xfrm>
            <a:off x="6184900" y="443513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2A1F31F-2B12-B524-4D21-BC5B5FD8DD28}"/>
              </a:ext>
            </a:extLst>
          </p:cNvPr>
          <p:cNvSpPr/>
          <p:nvPr userDrawn="1"/>
        </p:nvSpPr>
        <p:spPr>
          <a:xfrm>
            <a:off x="8562340" y="4435132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C6FF03E-9C27-85EA-D00B-3899A113282D}"/>
              </a:ext>
            </a:extLst>
          </p:cNvPr>
          <p:cNvSpPr/>
          <p:nvPr userDrawn="1"/>
        </p:nvSpPr>
        <p:spPr>
          <a:xfrm>
            <a:off x="1430020" y="5086429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8BABD1D-B7BC-EF33-E9DB-188BEF01C718}"/>
              </a:ext>
            </a:extLst>
          </p:cNvPr>
          <p:cNvSpPr/>
          <p:nvPr userDrawn="1"/>
        </p:nvSpPr>
        <p:spPr>
          <a:xfrm>
            <a:off x="3807460" y="5080340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97F6E7-8506-057C-7D58-89EA4AD409BC}"/>
              </a:ext>
            </a:extLst>
          </p:cNvPr>
          <p:cNvSpPr/>
          <p:nvPr userDrawn="1"/>
        </p:nvSpPr>
        <p:spPr>
          <a:xfrm>
            <a:off x="6184900" y="5080340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1318070-28AA-8AE3-5546-D012745870CF}"/>
              </a:ext>
            </a:extLst>
          </p:cNvPr>
          <p:cNvSpPr/>
          <p:nvPr userDrawn="1"/>
        </p:nvSpPr>
        <p:spPr>
          <a:xfrm>
            <a:off x="8562340" y="5080340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12127BD-6CEF-D219-5246-DB2AD0780854}"/>
              </a:ext>
            </a:extLst>
          </p:cNvPr>
          <p:cNvSpPr/>
          <p:nvPr userDrawn="1"/>
        </p:nvSpPr>
        <p:spPr>
          <a:xfrm>
            <a:off x="1430020" y="5743270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8E022C1-7EC8-9722-35E6-275EEEF3FC0C}"/>
              </a:ext>
            </a:extLst>
          </p:cNvPr>
          <p:cNvSpPr/>
          <p:nvPr userDrawn="1"/>
        </p:nvSpPr>
        <p:spPr>
          <a:xfrm>
            <a:off x="3807460" y="5743270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07E3B28-5A19-FC99-3E4A-8502B2DB8DD6}"/>
              </a:ext>
            </a:extLst>
          </p:cNvPr>
          <p:cNvSpPr/>
          <p:nvPr userDrawn="1"/>
        </p:nvSpPr>
        <p:spPr>
          <a:xfrm>
            <a:off x="6184900" y="5725548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4F4EF34-F5CD-112B-C9A5-B54F6F2BDE64}"/>
              </a:ext>
            </a:extLst>
          </p:cNvPr>
          <p:cNvSpPr/>
          <p:nvPr userDrawn="1"/>
        </p:nvSpPr>
        <p:spPr>
          <a:xfrm>
            <a:off x="8562340" y="5725548"/>
            <a:ext cx="2103120" cy="54864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DADD9-5DCB-4549-944D-8B09584986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00EDED-3432-62C2-04FB-5B0F2603E4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442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600"/>
                            </p:stCondLst>
                            <p:childTnLst>
                              <p:par>
                                <p:cTn id="1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8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2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BC6400-35B1-B6FB-B1A7-239B14D920C3}"/>
              </a:ext>
            </a:extLst>
          </p:cNvPr>
          <p:cNvSpPr/>
          <p:nvPr userDrawn="1"/>
        </p:nvSpPr>
        <p:spPr>
          <a:xfrm>
            <a:off x="1430020" y="126411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D0C482D-E952-8395-CC70-15FBB350C797}"/>
              </a:ext>
            </a:extLst>
          </p:cNvPr>
          <p:cNvSpPr/>
          <p:nvPr userDrawn="1"/>
        </p:nvSpPr>
        <p:spPr>
          <a:xfrm>
            <a:off x="3807460" y="127365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12F1EA-6224-D956-1429-F1A9C46793BB}"/>
              </a:ext>
            </a:extLst>
          </p:cNvPr>
          <p:cNvSpPr/>
          <p:nvPr userDrawn="1"/>
        </p:nvSpPr>
        <p:spPr>
          <a:xfrm>
            <a:off x="6184900" y="127585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959985-17F2-01AF-BECA-B2353955D423}"/>
              </a:ext>
            </a:extLst>
          </p:cNvPr>
          <p:cNvSpPr/>
          <p:nvPr userDrawn="1"/>
        </p:nvSpPr>
        <p:spPr>
          <a:xfrm>
            <a:off x="8562340" y="127585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087179E-F817-4C50-178D-B646F14BA2CF}"/>
              </a:ext>
            </a:extLst>
          </p:cNvPr>
          <p:cNvSpPr/>
          <p:nvPr userDrawn="1"/>
        </p:nvSpPr>
        <p:spPr>
          <a:xfrm>
            <a:off x="1430020" y="1880985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DD68C3-2F29-4F74-F3FF-20D3D3C37325}"/>
              </a:ext>
            </a:extLst>
          </p:cNvPr>
          <p:cNvSpPr/>
          <p:nvPr userDrawn="1"/>
        </p:nvSpPr>
        <p:spPr>
          <a:xfrm>
            <a:off x="3807460" y="189052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8CC436-A054-CD84-4AE0-61060C4BAF6A}"/>
              </a:ext>
            </a:extLst>
          </p:cNvPr>
          <p:cNvSpPr/>
          <p:nvPr userDrawn="1"/>
        </p:nvSpPr>
        <p:spPr>
          <a:xfrm>
            <a:off x="6184900" y="189272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76769B9-22BA-CA4D-94B0-4058760DD3F4}"/>
              </a:ext>
            </a:extLst>
          </p:cNvPr>
          <p:cNvSpPr/>
          <p:nvPr userDrawn="1"/>
        </p:nvSpPr>
        <p:spPr>
          <a:xfrm>
            <a:off x="8562340" y="188780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18D8F16-EA08-F4BC-F499-12CB77B3AF56}"/>
              </a:ext>
            </a:extLst>
          </p:cNvPr>
          <p:cNvSpPr/>
          <p:nvPr userDrawn="1"/>
        </p:nvSpPr>
        <p:spPr>
          <a:xfrm>
            <a:off x="1430020" y="249292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913F9A-A432-6F83-DD48-C19C1005A4CB}"/>
              </a:ext>
            </a:extLst>
          </p:cNvPr>
          <p:cNvSpPr/>
          <p:nvPr userDrawn="1"/>
        </p:nvSpPr>
        <p:spPr>
          <a:xfrm>
            <a:off x="3807460" y="250246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73ADB57-F9CE-6129-5468-E1BF2FAAC617}"/>
              </a:ext>
            </a:extLst>
          </p:cNvPr>
          <p:cNvSpPr/>
          <p:nvPr userDrawn="1"/>
        </p:nvSpPr>
        <p:spPr>
          <a:xfrm>
            <a:off x="6184900" y="250467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627DFD3-C809-D28F-0016-74FCFAA646D7}"/>
              </a:ext>
            </a:extLst>
          </p:cNvPr>
          <p:cNvSpPr/>
          <p:nvPr userDrawn="1"/>
        </p:nvSpPr>
        <p:spPr>
          <a:xfrm>
            <a:off x="8562340" y="250467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1825AE6-85F9-B50E-3B5B-8E22E773595F}"/>
              </a:ext>
            </a:extLst>
          </p:cNvPr>
          <p:cNvSpPr/>
          <p:nvPr userDrawn="1"/>
        </p:nvSpPr>
        <p:spPr>
          <a:xfrm>
            <a:off x="1430020" y="310979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B3BF7D9-1CE2-518B-DB87-BD55E8075171}"/>
              </a:ext>
            </a:extLst>
          </p:cNvPr>
          <p:cNvSpPr/>
          <p:nvPr userDrawn="1"/>
        </p:nvSpPr>
        <p:spPr>
          <a:xfrm>
            <a:off x="3807460" y="311933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B02ADE0-440C-A74B-7360-1B8158D8B37F}"/>
              </a:ext>
            </a:extLst>
          </p:cNvPr>
          <p:cNvSpPr/>
          <p:nvPr userDrawn="1"/>
        </p:nvSpPr>
        <p:spPr>
          <a:xfrm>
            <a:off x="6184900" y="312153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35E6A13-4D9B-7096-80B6-1A5633E87BEB}"/>
              </a:ext>
            </a:extLst>
          </p:cNvPr>
          <p:cNvSpPr/>
          <p:nvPr userDrawn="1"/>
        </p:nvSpPr>
        <p:spPr>
          <a:xfrm>
            <a:off x="8562340" y="311661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0A6CE77-5040-18C4-B644-6FF859A8B0BC}"/>
              </a:ext>
            </a:extLst>
          </p:cNvPr>
          <p:cNvSpPr/>
          <p:nvPr userDrawn="1"/>
        </p:nvSpPr>
        <p:spPr>
          <a:xfrm>
            <a:off x="1430020" y="372855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619D000-1648-8A6F-FB8C-EB0AC45A6462}"/>
              </a:ext>
            </a:extLst>
          </p:cNvPr>
          <p:cNvSpPr/>
          <p:nvPr userDrawn="1"/>
        </p:nvSpPr>
        <p:spPr>
          <a:xfrm>
            <a:off x="3807460" y="373809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8ED3E11-0A11-F618-A144-FCFFC8E7EC5C}"/>
              </a:ext>
            </a:extLst>
          </p:cNvPr>
          <p:cNvSpPr/>
          <p:nvPr userDrawn="1"/>
        </p:nvSpPr>
        <p:spPr>
          <a:xfrm>
            <a:off x="6184900" y="374029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AB273A-98FA-42D8-5E37-00FC24E568E6}"/>
              </a:ext>
            </a:extLst>
          </p:cNvPr>
          <p:cNvSpPr/>
          <p:nvPr userDrawn="1"/>
        </p:nvSpPr>
        <p:spPr>
          <a:xfrm>
            <a:off x="8562340" y="374029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B8030B8-55CA-FDDD-B857-E874EED30DD8}"/>
              </a:ext>
            </a:extLst>
          </p:cNvPr>
          <p:cNvSpPr/>
          <p:nvPr userDrawn="1"/>
        </p:nvSpPr>
        <p:spPr>
          <a:xfrm>
            <a:off x="1430020" y="4345424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15B0554-0986-38F3-4415-CEFCC3F9CB11}"/>
              </a:ext>
            </a:extLst>
          </p:cNvPr>
          <p:cNvSpPr/>
          <p:nvPr userDrawn="1"/>
        </p:nvSpPr>
        <p:spPr>
          <a:xfrm>
            <a:off x="3807460" y="435495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3F59096-2364-45D8-FF49-77DD8CD99396}"/>
              </a:ext>
            </a:extLst>
          </p:cNvPr>
          <p:cNvSpPr/>
          <p:nvPr userDrawn="1"/>
        </p:nvSpPr>
        <p:spPr>
          <a:xfrm>
            <a:off x="6184900" y="435716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65ECF4-BAA0-E107-8682-060194F7CA6D}"/>
              </a:ext>
            </a:extLst>
          </p:cNvPr>
          <p:cNvSpPr/>
          <p:nvPr userDrawn="1"/>
        </p:nvSpPr>
        <p:spPr>
          <a:xfrm>
            <a:off x="8562340" y="435224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EA01706-EBF3-5255-2697-53830487504A}"/>
              </a:ext>
            </a:extLst>
          </p:cNvPr>
          <p:cNvSpPr/>
          <p:nvPr userDrawn="1"/>
        </p:nvSpPr>
        <p:spPr>
          <a:xfrm>
            <a:off x="1430020" y="497182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85221FB-2EFE-16D7-B59D-638749C79DD8}"/>
              </a:ext>
            </a:extLst>
          </p:cNvPr>
          <p:cNvSpPr/>
          <p:nvPr userDrawn="1"/>
        </p:nvSpPr>
        <p:spPr>
          <a:xfrm>
            <a:off x="3807460" y="498136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273C107-3C00-FB9E-A6F3-6252A6857460}"/>
              </a:ext>
            </a:extLst>
          </p:cNvPr>
          <p:cNvSpPr/>
          <p:nvPr userDrawn="1"/>
        </p:nvSpPr>
        <p:spPr>
          <a:xfrm>
            <a:off x="6184900" y="498356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6845540-4991-3444-299A-E8FB5A0EC00B}"/>
              </a:ext>
            </a:extLst>
          </p:cNvPr>
          <p:cNvSpPr/>
          <p:nvPr userDrawn="1"/>
        </p:nvSpPr>
        <p:spPr>
          <a:xfrm>
            <a:off x="8562340" y="498356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0151E75-7F3C-6772-96D9-8292C7C61B30}"/>
              </a:ext>
            </a:extLst>
          </p:cNvPr>
          <p:cNvSpPr/>
          <p:nvPr userDrawn="1"/>
        </p:nvSpPr>
        <p:spPr>
          <a:xfrm>
            <a:off x="1430020" y="5588695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B9DE57E-8C70-7C61-58C1-0B78A1BA1FE0}"/>
              </a:ext>
            </a:extLst>
          </p:cNvPr>
          <p:cNvSpPr/>
          <p:nvPr userDrawn="1"/>
        </p:nvSpPr>
        <p:spPr>
          <a:xfrm>
            <a:off x="3807460" y="559823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BDE7D38-30C7-C987-8AF3-1FBBF71594B9}"/>
              </a:ext>
            </a:extLst>
          </p:cNvPr>
          <p:cNvSpPr/>
          <p:nvPr userDrawn="1"/>
        </p:nvSpPr>
        <p:spPr>
          <a:xfrm>
            <a:off x="6184900" y="560043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EFBF86D-C188-12B7-CD63-97CEE0E97DD9}"/>
              </a:ext>
            </a:extLst>
          </p:cNvPr>
          <p:cNvSpPr/>
          <p:nvPr userDrawn="1"/>
        </p:nvSpPr>
        <p:spPr>
          <a:xfrm>
            <a:off x="8562340" y="559551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61836CF5-B07A-3B3C-F4BB-E8C7FAFBEF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496" y="1683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7786B-0866-0F31-3914-33F5742C3A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145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600"/>
                            </p:stCondLst>
                            <p:childTnLst>
                              <p:par>
                                <p:cTn id="1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8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2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547849-53A9-A9E4-36B0-CFE30377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465038"/>
            <a:ext cx="11563350" cy="4645476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85A48D0-13AD-878F-8FC1-B6FD292E2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27116F-F8D6-D6BC-9DC7-88B4B90621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8147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C5758C-B7B8-A534-49DC-82FF8E6212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429" y="1355547"/>
            <a:ext cx="11350171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6E6DC3A-8B27-A2F0-89DD-CE0F23BD27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429" y="1995627"/>
            <a:ext cx="11350171" cy="3498033"/>
          </a:xfrm>
          <a:prstGeom prst="rect">
            <a:avLst/>
          </a:prstGeom>
        </p:spPr>
        <p:txBody>
          <a:bodyPr numCol="2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8CD9631-7B10-1C27-212C-FE899D661D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429" y="5577300"/>
            <a:ext cx="11350171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90E134-90E3-7EB3-2D8C-E17BFF4888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305BD3-40AA-3271-C784-BD9548E93B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76487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C5758C-B7B8-A534-49DC-82FF8E6212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429" y="1355547"/>
            <a:ext cx="11350171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6E6DC3A-8B27-A2F0-89DD-CE0F23BD27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429" y="1995627"/>
            <a:ext cx="11350171" cy="3498033"/>
          </a:xfrm>
          <a:prstGeom prst="rect">
            <a:avLst/>
          </a:prstGeo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8CD9631-7B10-1C27-212C-FE899D661D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429" y="5577300"/>
            <a:ext cx="11350171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90E134-90E3-7EB3-2D8C-E17BFF4888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305BD3-40AA-3271-C784-BD9548E93B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56951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F04A116-6299-2CE0-2946-F228A73E62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1840" y="1284514"/>
            <a:ext cx="8503920" cy="48114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98C7855-ED50-941B-8A0E-EC5EA0880F5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610360"/>
            <a:ext cx="2926080" cy="2926080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CA1CF1-1DC2-8491-FF36-842D693C28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98544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112A14E-BA40-2323-4F89-B6E796A4DD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9560" y="3520463"/>
            <a:ext cx="11612880" cy="25900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9A6505E0-0E64-BD37-4177-8E2434C1D67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560" y="1432903"/>
            <a:ext cx="11612880" cy="2023479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5E9ACA-9E64-10F9-FC78-D3DD053E45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3DF807-468F-FBD6-3453-5E966419F6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34729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20B9F02-3F5E-2769-5AFE-C8725DF03D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005" y="1340350"/>
            <a:ext cx="10985423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F932337-12A0-993D-02FE-D4AE68349F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005" y="5569543"/>
            <a:ext cx="10985423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51BD1D22-37B3-916C-B9D3-F91E1CF9315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6006" y="2423116"/>
            <a:ext cx="5362962" cy="3094534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CC0D97C-2032-A420-66BF-DA3E690FE1B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8466" y="2437630"/>
            <a:ext cx="5362962" cy="3094534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2E9A110-43EA-1D13-4BE5-06386D4089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006" y="1980430"/>
            <a:ext cx="536296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B3BBA4A-2B78-F147-8409-E89DE02652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8466" y="1980430"/>
            <a:ext cx="536296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24A7F3-809C-9F2D-75B0-AC71C7818A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CC533-C9F2-84A6-BEA0-FB18ACCA17C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4871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FA694D-2A22-B078-ADFF-84F76BD9C50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6006" y="1862499"/>
            <a:ext cx="5362962" cy="4320587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06AC43A8-A6D3-904C-F463-9998ED4373A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8466" y="1862499"/>
            <a:ext cx="5362962" cy="4320587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999583D-29C6-0CA9-0A37-CB6C19D178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006" y="1405300"/>
            <a:ext cx="536296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F458E1A7-4361-93E3-4D0A-A545EC777CC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8466" y="1405300"/>
            <a:ext cx="536296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0C0280-3181-6CEB-B471-2A7D519C3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085359-F71A-55D0-10EA-4F5A43A7E14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2573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EBE7894-6701-DFE8-D883-28B3417BF4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005" y="1316764"/>
            <a:ext cx="10985423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162E2E9-2C26-2B4E-10D6-7BB6B955AE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005" y="5604013"/>
            <a:ext cx="10985423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D67E3062-D23A-0FAB-9623-CFFB1BA40E0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6006" y="2414044"/>
            <a:ext cx="3551932" cy="3130415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6085236-6CD5-F4DC-067E-E18A07B0EE6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42751" y="2414044"/>
            <a:ext cx="3551932" cy="3130415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5F9619C9-163F-FE6D-79D7-E4FF85B3B2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006" y="1956844"/>
            <a:ext cx="355193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79899A0E-FA91-BFFE-E65E-AE5EDB2735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42751" y="1956844"/>
            <a:ext cx="355193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834D2B1-87D8-1075-8613-1C2BFCA82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059496" y="2409417"/>
            <a:ext cx="3551932" cy="3130415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4CFF75E1-93CC-25DE-6BB3-E61A748AA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59496" y="1952217"/>
            <a:ext cx="355193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08BC0-89EE-C3FF-A07D-2FED5EDC1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1BCF5D-63E8-19D7-CD37-5F65CE92A5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54602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774A2EB5-9A9A-125E-CD4D-5F42DE20F71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6006" y="1818623"/>
            <a:ext cx="3551932" cy="4291891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98299164-4293-04FD-0BAB-AEE2CD43091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42751" y="1818623"/>
            <a:ext cx="3551932" cy="4291891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812186B-FBD3-EF0F-DDF9-E33B8B3972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006" y="1361423"/>
            <a:ext cx="355193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2E1C9EF-CFEB-10EF-AF63-FF7B9E925A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42751" y="1361423"/>
            <a:ext cx="355193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98CC300E-5F2F-6B4F-DC48-97765891DD5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059496" y="1813996"/>
            <a:ext cx="3551932" cy="4291891"/>
          </a:xfrm>
          <a:prstGeom prst="rect">
            <a:avLst/>
          </a:prstGeom>
          <a:ln w="12700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A5226EE-24C7-7A92-870E-AB0265580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59496" y="1356796"/>
            <a:ext cx="3551932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6C507E-9B55-E671-DC61-367F97D057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5B356-F78A-D57E-69B1-5B3F64AAEBC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61493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FEF9E8B1-7CED-B67B-A241-1BE2408AE8B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0937" y="1807233"/>
            <a:ext cx="5319627" cy="1847148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A2762A1F-BA1B-D65E-7E81-92174828052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1438" y="1807233"/>
            <a:ext cx="5319627" cy="1847148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42682AF8-AA14-C7F0-9B9D-D7853D7510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0937" y="1350032"/>
            <a:ext cx="5319627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EED5CE39-877E-0814-D459-805F6E561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91438" y="1350032"/>
            <a:ext cx="5319627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3400BD09-18C9-9563-D4E6-D7B9E6690E2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0937" y="4314943"/>
            <a:ext cx="5319627" cy="1847148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E3C15836-B635-4270-09AE-0BDA80DB11A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91438" y="4314943"/>
            <a:ext cx="5319627" cy="1847148"/>
          </a:xfrm>
          <a:prstGeom prst="rect">
            <a:avLst/>
          </a:prstGeom>
          <a:ln w="28575">
            <a:solidFill>
              <a:srgbClr val="957DAD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630D667C-180F-A538-94F4-CE237E5B7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0937" y="3857742"/>
            <a:ext cx="5319627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44E79F-DA93-E5E1-F719-26B0CB8B0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1438" y="3857742"/>
            <a:ext cx="5319627" cy="457200"/>
          </a:xfrm>
          <a:prstGeom prst="rect">
            <a:avLst/>
          </a:prstGeom>
          <a:solidFill>
            <a:srgbClr val="957DAD"/>
          </a:solidFill>
          <a:ln w="12700">
            <a:noFill/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88F433-F631-B488-A153-DBD0EF0C24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1AA794-CEF4-8027-A4E0-554F38F3CA33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366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C1DFAB-EB3F-2C1B-5938-BFB0EFAF9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4548" y="1841500"/>
            <a:ext cx="8998784" cy="2743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71AF79C-5561-6DCD-42CE-66A68DE6CC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2692" y="5183323"/>
            <a:ext cx="5120640" cy="5486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8BD68F2F-CCEE-2956-BB8F-A5CFAEF996A0}"/>
              </a:ext>
            </a:extLst>
          </p:cNvPr>
          <p:cNvSpPr/>
          <p:nvPr userDrawn="1"/>
        </p:nvSpPr>
        <p:spPr>
          <a:xfrm>
            <a:off x="1485900" y="1684020"/>
            <a:ext cx="457200" cy="457200"/>
          </a:xfrm>
          <a:prstGeom prst="halfFram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B2128CD9-FCF2-C4E3-8D2D-8CAF98F231B0}"/>
              </a:ext>
            </a:extLst>
          </p:cNvPr>
          <p:cNvSpPr/>
          <p:nvPr userDrawn="1"/>
        </p:nvSpPr>
        <p:spPr>
          <a:xfrm rot="10800000">
            <a:off x="10349012" y="4310380"/>
            <a:ext cx="457200" cy="457200"/>
          </a:xfrm>
          <a:prstGeom prst="halfFram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00417B-4B3E-9568-5C97-700C94323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FFBB06-3A95-884D-44A3-F5C3378907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082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38">
            <a:extLst>
              <a:ext uri="{FF2B5EF4-FFF2-40B4-BE49-F238E27FC236}">
                <a16:creationId xmlns:a16="http://schemas.microsoft.com/office/drawing/2014/main" id="{12ECDC32-1902-8B44-19AD-5849AC7A0869}"/>
              </a:ext>
            </a:extLst>
          </p:cNvPr>
          <p:cNvSpPr/>
          <p:nvPr userDrawn="1"/>
        </p:nvSpPr>
        <p:spPr>
          <a:xfrm rot="5400000">
            <a:off x="730078" y="3015542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entagon 7">
            <a:extLst>
              <a:ext uri="{FF2B5EF4-FFF2-40B4-BE49-F238E27FC236}">
                <a16:creationId xmlns:a16="http://schemas.microsoft.com/office/drawing/2014/main" id="{4D00E9BE-3AE2-D0CC-6719-1B699B895834}"/>
              </a:ext>
            </a:extLst>
          </p:cNvPr>
          <p:cNvSpPr/>
          <p:nvPr userDrawn="1"/>
        </p:nvSpPr>
        <p:spPr>
          <a:xfrm rot="5400000">
            <a:off x="606706" y="2863142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AEF82-1D55-EDBE-C7AD-4463F01A92F8}"/>
              </a:ext>
            </a:extLst>
          </p:cNvPr>
          <p:cNvSpPr/>
          <p:nvPr userDrawn="1"/>
        </p:nvSpPr>
        <p:spPr>
          <a:xfrm rot="2700000">
            <a:off x="1953695" y="1676597"/>
            <a:ext cx="1117600" cy="1117600"/>
          </a:xfrm>
          <a:prstGeom prst="rect">
            <a:avLst/>
          </a:prstGeom>
          <a:solidFill>
            <a:srgbClr val="957DAD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0">
            <a:extLst>
              <a:ext uri="{FF2B5EF4-FFF2-40B4-BE49-F238E27FC236}">
                <a16:creationId xmlns:a16="http://schemas.microsoft.com/office/drawing/2014/main" id="{00C871F0-42E3-843E-7201-269BA7005A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49425" y="1467444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16A17B9-FB2E-678A-E37E-B5FF25F50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5076" y="3108522"/>
            <a:ext cx="2517602" cy="2347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Pentagon 41">
            <a:extLst>
              <a:ext uri="{FF2B5EF4-FFF2-40B4-BE49-F238E27FC236}">
                <a16:creationId xmlns:a16="http://schemas.microsoft.com/office/drawing/2014/main" id="{71C22699-D3B9-A8ED-F6DF-57534F5CA01A}"/>
              </a:ext>
            </a:extLst>
          </p:cNvPr>
          <p:cNvSpPr/>
          <p:nvPr userDrawn="1"/>
        </p:nvSpPr>
        <p:spPr>
          <a:xfrm rot="5400000">
            <a:off x="7953885" y="3037854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42">
            <a:extLst>
              <a:ext uri="{FF2B5EF4-FFF2-40B4-BE49-F238E27FC236}">
                <a16:creationId xmlns:a16="http://schemas.microsoft.com/office/drawing/2014/main" id="{40E7362B-5661-A609-537C-8548210D19B5}"/>
              </a:ext>
            </a:extLst>
          </p:cNvPr>
          <p:cNvSpPr/>
          <p:nvPr userDrawn="1"/>
        </p:nvSpPr>
        <p:spPr>
          <a:xfrm rot="5400000">
            <a:off x="7830513" y="2885454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4A8734-32ED-0425-4EFE-C670BED74189}"/>
              </a:ext>
            </a:extLst>
          </p:cNvPr>
          <p:cNvSpPr/>
          <p:nvPr userDrawn="1"/>
        </p:nvSpPr>
        <p:spPr>
          <a:xfrm rot="2700000">
            <a:off x="9177502" y="1698909"/>
            <a:ext cx="1117600" cy="1117600"/>
          </a:xfrm>
          <a:prstGeom prst="rect">
            <a:avLst/>
          </a:prstGeom>
          <a:solidFill>
            <a:srgbClr val="957DAD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44">
            <a:extLst>
              <a:ext uri="{FF2B5EF4-FFF2-40B4-BE49-F238E27FC236}">
                <a16:creationId xmlns:a16="http://schemas.microsoft.com/office/drawing/2014/main" id="{315D529B-B46C-0822-D5B7-30597B0771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73232" y="1489756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73AECFBA-C90C-3140-2685-079AB45BB1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8883" y="3130834"/>
            <a:ext cx="2517602" cy="2347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Pentagon 46">
            <a:extLst>
              <a:ext uri="{FF2B5EF4-FFF2-40B4-BE49-F238E27FC236}">
                <a16:creationId xmlns:a16="http://schemas.microsoft.com/office/drawing/2014/main" id="{B31894DF-AFAB-27BB-677B-EDF08C5BF6D0}"/>
              </a:ext>
            </a:extLst>
          </p:cNvPr>
          <p:cNvSpPr/>
          <p:nvPr userDrawn="1"/>
        </p:nvSpPr>
        <p:spPr>
          <a:xfrm rot="5400000">
            <a:off x="4297063" y="3037855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47">
            <a:extLst>
              <a:ext uri="{FF2B5EF4-FFF2-40B4-BE49-F238E27FC236}">
                <a16:creationId xmlns:a16="http://schemas.microsoft.com/office/drawing/2014/main" id="{B23E8B52-E269-BBDA-5343-7CE5F624D9E2}"/>
              </a:ext>
            </a:extLst>
          </p:cNvPr>
          <p:cNvSpPr/>
          <p:nvPr userDrawn="1"/>
        </p:nvSpPr>
        <p:spPr>
          <a:xfrm rot="5400000">
            <a:off x="4173691" y="2885455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D99E05-56EC-B85A-9BFB-DFD4B2DB1E12}"/>
              </a:ext>
            </a:extLst>
          </p:cNvPr>
          <p:cNvSpPr/>
          <p:nvPr userDrawn="1"/>
        </p:nvSpPr>
        <p:spPr>
          <a:xfrm rot="2700000">
            <a:off x="5520680" y="1698910"/>
            <a:ext cx="1117600" cy="1117600"/>
          </a:xfrm>
          <a:prstGeom prst="rect">
            <a:avLst/>
          </a:prstGeom>
          <a:solidFill>
            <a:srgbClr val="957DAD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9">
            <a:extLst>
              <a:ext uri="{FF2B5EF4-FFF2-40B4-BE49-F238E27FC236}">
                <a16:creationId xmlns:a16="http://schemas.microsoft.com/office/drawing/2014/main" id="{B6C53F36-E07D-0733-9DA4-20EDAC76B28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16410" y="1489757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459318C-ADFE-2DCD-87FE-9441050AC0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02061" y="3130835"/>
            <a:ext cx="2517602" cy="2347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5A80AB9-D66B-9919-81BC-ACCA177B0B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8566BB1-22F2-8D30-602F-F6A34ACA90D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19976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1AE75EDB-B7A5-7345-902A-CAE8546B31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9821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B44D864D-C71B-FC57-3EFA-E925324476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2996" y="3429228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0BE16F1D-ABF6-A151-3092-9AB9D6EB5A8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14245" y="3429228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45803321-1102-7AC8-19E4-0D10F0B0225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65494" y="3429000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EB2EE4D-47CE-1717-2EFA-C07B8E222DA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916743" y="3429000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80EDCC44-FC4D-62D9-E307-2DDDB2F6D2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50864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4" name="Picture Placeholder 21">
            <a:extLst>
              <a:ext uri="{FF2B5EF4-FFF2-40B4-BE49-F238E27FC236}">
                <a16:creationId xmlns:a16="http://schemas.microsoft.com/office/drawing/2014/main" id="{BE841922-D790-86FA-AE01-FF4491ABFCC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01907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Picture Placeholder 22">
            <a:extLst>
              <a:ext uri="{FF2B5EF4-FFF2-40B4-BE49-F238E27FC236}">
                <a16:creationId xmlns:a16="http://schemas.microsoft.com/office/drawing/2014/main" id="{3F306A34-3F03-BA3C-9C14-0FFC92D26E4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53362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B60E4A-AA6D-A387-CE52-F9C4162A91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F636C5-BEFD-0E89-29D8-92EBFF6FE84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26583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F75779-17BD-B77D-15CC-D5708C57C749}"/>
              </a:ext>
            </a:extLst>
          </p:cNvPr>
          <p:cNvSpPr/>
          <p:nvPr userDrawn="1"/>
        </p:nvSpPr>
        <p:spPr>
          <a:xfrm>
            <a:off x="329952" y="134566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A753E6-8E4B-84C0-20CD-FA5406AE0959}"/>
              </a:ext>
            </a:extLst>
          </p:cNvPr>
          <p:cNvSpPr/>
          <p:nvPr userDrawn="1"/>
        </p:nvSpPr>
        <p:spPr>
          <a:xfrm>
            <a:off x="2707392" y="135519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745B2E-6BF9-449E-AEE2-9029EC7349B9}"/>
              </a:ext>
            </a:extLst>
          </p:cNvPr>
          <p:cNvSpPr/>
          <p:nvPr userDrawn="1"/>
        </p:nvSpPr>
        <p:spPr>
          <a:xfrm>
            <a:off x="5084832" y="135740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790150C-A4A6-60B7-C3CF-F718E28BFC59}"/>
              </a:ext>
            </a:extLst>
          </p:cNvPr>
          <p:cNvSpPr/>
          <p:nvPr userDrawn="1"/>
        </p:nvSpPr>
        <p:spPr>
          <a:xfrm>
            <a:off x="7462272" y="135740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78B258-DE18-AB56-9FF1-AFCAD99B6EFD}"/>
              </a:ext>
            </a:extLst>
          </p:cNvPr>
          <p:cNvSpPr/>
          <p:nvPr userDrawn="1"/>
        </p:nvSpPr>
        <p:spPr>
          <a:xfrm>
            <a:off x="329952" y="196252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295C85-BD60-9F55-CEE9-00CA8A2210AF}"/>
              </a:ext>
            </a:extLst>
          </p:cNvPr>
          <p:cNvSpPr/>
          <p:nvPr userDrawn="1"/>
        </p:nvSpPr>
        <p:spPr>
          <a:xfrm>
            <a:off x="2707392" y="1972064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1CE3AF-4EE3-EE08-B177-826F9DAE7892}"/>
              </a:ext>
            </a:extLst>
          </p:cNvPr>
          <p:cNvSpPr/>
          <p:nvPr userDrawn="1"/>
        </p:nvSpPr>
        <p:spPr>
          <a:xfrm>
            <a:off x="5084832" y="197427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257618-2C3E-7E09-B193-18AC340FB299}"/>
              </a:ext>
            </a:extLst>
          </p:cNvPr>
          <p:cNvSpPr/>
          <p:nvPr userDrawn="1"/>
        </p:nvSpPr>
        <p:spPr>
          <a:xfrm>
            <a:off x="7462272" y="196934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8B105DE-86FF-24E8-53EE-68CC9CD779DD}"/>
              </a:ext>
            </a:extLst>
          </p:cNvPr>
          <p:cNvSpPr/>
          <p:nvPr userDrawn="1"/>
        </p:nvSpPr>
        <p:spPr>
          <a:xfrm>
            <a:off x="329952" y="257447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75A2BDD-F612-BA83-6382-5D61343F3241}"/>
              </a:ext>
            </a:extLst>
          </p:cNvPr>
          <p:cNvSpPr/>
          <p:nvPr userDrawn="1"/>
        </p:nvSpPr>
        <p:spPr>
          <a:xfrm>
            <a:off x="2707392" y="258400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3C29DA4-5DA8-CCA9-6860-2B211AB6A058}"/>
              </a:ext>
            </a:extLst>
          </p:cNvPr>
          <p:cNvSpPr/>
          <p:nvPr userDrawn="1"/>
        </p:nvSpPr>
        <p:spPr>
          <a:xfrm>
            <a:off x="5084832" y="2586214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F05620B-30D2-2AC1-436D-19718E99B02D}"/>
              </a:ext>
            </a:extLst>
          </p:cNvPr>
          <p:cNvSpPr/>
          <p:nvPr userDrawn="1"/>
        </p:nvSpPr>
        <p:spPr>
          <a:xfrm>
            <a:off x="7462272" y="2586214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48C8BFC-6D6A-B3EB-437C-4B8224592F84}"/>
              </a:ext>
            </a:extLst>
          </p:cNvPr>
          <p:cNvSpPr/>
          <p:nvPr userDrawn="1"/>
        </p:nvSpPr>
        <p:spPr>
          <a:xfrm>
            <a:off x="329952" y="319134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6FD8E9F-6008-5D3B-6D02-580386E89825}"/>
              </a:ext>
            </a:extLst>
          </p:cNvPr>
          <p:cNvSpPr/>
          <p:nvPr userDrawn="1"/>
        </p:nvSpPr>
        <p:spPr>
          <a:xfrm>
            <a:off x="2707392" y="3200875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1226E57-75B8-FA1E-BB38-A6AE5FBB4C95}"/>
              </a:ext>
            </a:extLst>
          </p:cNvPr>
          <p:cNvSpPr/>
          <p:nvPr userDrawn="1"/>
        </p:nvSpPr>
        <p:spPr>
          <a:xfrm>
            <a:off x="5084832" y="320308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2B62595-66B3-1C18-3EA2-6E55180A5B82}"/>
              </a:ext>
            </a:extLst>
          </p:cNvPr>
          <p:cNvSpPr/>
          <p:nvPr userDrawn="1"/>
        </p:nvSpPr>
        <p:spPr>
          <a:xfrm>
            <a:off x="7462272" y="319815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E1D88B9-875F-F54A-0F14-C831719A59B4}"/>
              </a:ext>
            </a:extLst>
          </p:cNvPr>
          <p:cNvSpPr/>
          <p:nvPr userDrawn="1"/>
        </p:nvSpPr>
        <p:spPr>
          <a:xfrm>
            <a:off x="329952" y="381010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C5301EA-9DE7-D199-ABFA-690230D37BD9}"/>
              </a:ext>
            </a:extLst>
          </p:cNvPr>
          <p:cNvSpPr/>
          <p:nvPr userDrawn="1"/>
        </p:nvSpPr>
        <p:spPr>
          <a:xfrm>
            <a:off x="2707392" y="3819635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8ECB179-8F42-8FD9-E06B-72F0BFC58CDD}"/>
              </a:ext>
            </a:extLst>
          </p:cNvPr>
          <p:cNvSpPr/>
          <p:nvPr userDrawn="1"/>
        </p:nvSpPr>
        <p:spPr>
          <a:xfrm>
            <a:off x="5084832" y="382184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DEB10BC-AD03-E877-ECB9-4E3729BDA320}"/>
              </a:ext>
            </a:extLst>
          </p:cNvPr>
          <p:cNvSpPr/>
          <p:nvPr userDrawn="1"/>
        </p:nvSpPr>
        <p:spPr>
          <a:xfrm>
            <a:off x="7462272" y="3821842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6B3C827-FF46-00A3-475F-4DE284275021}"/>
              </a:ext>
            </a:extLst>
          </p:cNvPr>
          <p:cNvSpPr/>
          <p:nvPr userDrawn="1"/>
        </p:nvSpPr>
        <p:spPr>
          <a:xfrm>
            <a:off x="329952" y="442696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CD70D8C-E789-6B0C-0AB2-2354A7BC1967}"/>
              </a:ext>
            </a:extLst>
          </p:cNvPr>
          <p:cNvSpPr/>
          <p:nvPr userDrawn="1"/>
        </p:nvSpPr>
        <p:spPr>
          <a:xfrm>
            <a:off x="2707392" y="443650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75D39C2-7E1B-4407-7574-83CAD6F00F6B}"/>
              </a:ext>
            </a:extLst>
          </p:cNvPr>
          <p:cNvSpPr/>
          <p:nvPr userDrawn="1"/>
        </p:nvSpPr>
        <p:spPr>
          <a:xfrm>
            <a:off x="5084832" y="443871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D46688-2100-A9A5-7B19-1614885BB90E}"/>
              </a:ext>
            </a:extLst>
          </p:cNvPr>
          <p:cNvSpPr/>
          <p:nvPr userDrawn="1"/>
        </p:nvSpPr>
        <p:spPr>
          <a:xfrm>
            <a:off x="7462272" y="4433785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1BB6225-4A3C-A8AD-FA86-84E6AFB72548}"/>
              </a:ext>
            </a:extLst>
          </p:cNvPr>
          <p:cNvSpPr/>
          <p:nvPr userDrawn="1"/>
        </p:nvSpPr>
        <p:spPr>
          <a:xfrm>
            <a:off x="329952" y="505337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126C878-CCC9-8EDC-5365-9552F705D8CB}"/>
              </a:ext>
            </a:extLst>
          </p:cNvPr>
          <p:cNvSpPr/>
          <p:nvPr userDrawn="1"/>
        </p:nvSpPr>
        <p:spPr>
          <a:xfrm>
            <a:off x="2707392" y="506290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7EC2FE0-FC6F-3C53-47AF-5F6E27E9D7B1}"/>
              </a:ext>
            </a:extLst>
          </p:cNvPr>
          <p:cNvSpPr/>
          <p:nvPr userDrawn="1"/>
        </p:nvSpPr>
        <p:spPr>
          <a:xfrm>
            <a:off x="5084832" y="506511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DFBEBA9-5D50-CE2C-758A-6547E85D8102}"/>
              </a:ext>
            </a:extLst>
          </p:cNvPr>
          <p:cNvSpPr/>
          <p:nvPr userDrawn="1"/>
        </p:nvSpPr>
        <p:spPr>
          <a:xfrm>
            <a:off x="7462272" y="506511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40109-EDD8-C2A1-1F35-6856F23F3149}"/>
              </a:ext>
            </a:extLst>
          </p:cNvPr>
          <p:cNvSpPr/>
          <p:nvPr userDrawn="1"/>
        </p:nvSpPr>
        <p:spPr>
          <a:xfrm>
            <a:off x="329952" y="567244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BA74443-4024-D583-F6F8-BB9C52EA0E01}"/>
              </a:ext>
            </a:extLst>
          </p:cNvPr>
          <p:cNvSpPr/>
          <p:nvPr userDrawn="1"/>
        </p:nvSpPr>
        <p:spPr>
          <a:xfrm>
            <a:off x="2707392" y="5681981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25E7460-FEF1-CD42-FA49-182B43D063BC}"/>
              </a:ext>
            </a:extLst>
          </p:cNvPr>
          <p:cNvSpPr/>
          <p:nvPr userDrawn="1"/>
        </p:nvSpPr>
        <p:spPr>
          <a:xfrm>
            <a:off x="5084832" y="568418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E4D0311-43AC-07BF-3BE2-47961E1AC191}"/>
              </a:ext>
            </a:extLst>
          </p:cNvPr>
          <p:cNvSpPr/>
          <p:nvPr userDrawn="1"/>
        </p:nvSpPr>
        <p:spPr>
          <a:xfrm>
            <a:off x="7462272" y="567926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51EE9B9-4A29-4959-9F66-B29A63BFD537}"/>
              </a:ext>
            </a:extLst>
          </p:cNvPr>
          <p:cNvSpPr/>
          <p:nvPr userDrawn="1"/>
        </p:nvSpPr>
        <p:spPr>
          <a:xfrm>
            <a:off x="9839712" y="135519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D1CD2B1-EB13-4AFF-72CF-0D86E2847EE9}"/>
              </a:ext>
            </a:extLst>
          </p:cNvPr>
          <p:cNvSpPr/>
          <p:nvPr userDrawn="1"/>
        </p:nvSpPr>
        <p:spPr>
          <a:xfrm>
            <a:off x="9839712" y="1967139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48E8ECE-3CCB-47AC-E05A-93B174E985D9}"/>
              </a:ext>
            </a:extLst>
          </p:cNvPr>
          <p:cNvSpPr/>
          <p:nvPr userDrawn="1"/>
        </p:nvSpPr>
        <p:spPr>
          <a:xfrm>
            <a:off x="9839712" y="2584007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32C7AF1-7D00-5234-4083-4D5F39DE88B3}"/>
              </a:ext>
            </a:extLst>
          </p:cNvPr>
          <p:cNvSpPr/>
          <p:nvPr userDrawn="1"/>
        </p:nvSpPr>
        <p:spPr>
          <a:xfrm>
            <a:off x="9839712" y="3195950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D5E09E6-8824-F4D0-F46E-EEF65A8E2017}"/>
              </a:ext>
            </a:extLst>
          </p:cNvPr>
          <p:cNvSpPr/>
          <p:nvPr userDrawn="1"/>
        </p:nvSpPr>
        <p:spPr>
          <a:xfrm>
            <a:off x="9839712" y="3819635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C4E080A-ACB2-A85E-519C-94E216946809}"/>
              </a:ext>
            </a:extLst>
          </p:cNvPr>
          <p:cNvSpPr/>
          <p:nvPr userDrawn="1"/>
        </p:nvSpPr>
        <p:spPr>
          <a:xfrm>
            <a:off x="9839712" y="4431578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2CF63EC-BC4B-C43C-29C7-EFF87FF14A0E}"/>
              </a:ext>
            </a:extLst>
          </p:cNvPr>
          <p:cNvSpPr/>
          <p:nvPr userDrawn="1"/>
        </p:nvSpPr>
        <p:spPr>
          <a:xfrm>
            <a:off x="9839712" y="5065113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A483F51-D683-0696-E599-BE70DF1821E4}"/>
              </a:ext>
            </a:extLst>
          </p:cNvPr>
          <p:cNvSpPr/>
          <p:nvPr userDrawn="1"/>
        </p:nvSpPr>
        <p:spPr>
          <a:xfrm>
            <a:off x="9839712" y="5677056"/>
            <a:ext cx="2103120" cy="531485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Title Placeholder 1">
            <a:extLst>
              <a:ext uri="{FF2B5EF4-FFF2-40B4-BE49-F238E27FC236}">
                <a16:creationId xmlns:a16="http://schemas.microsoft.com/office/drawing/2014/main" id="{84711247-B080-74B8-5A26-3360710E6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10A0B-E656-70B5-6550-647C3D4413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910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594163F-FF18-0A28-1E7A-EB1AED17F763}"/>
              </a:ext>
            </a:extLst>
          </p:cNvPr>
          <p:cNvSpPr/>
          <p:nvPr userDrawn="1"/>
        </p:nvSpPr>
        <p:spPr>
          <a:xfrm>
            <a:off x="0" y="0"/>
            <a:ext cx="12192000" cy="2772228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FAF05E-D08F-4A50-226E-BD912D016B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772228"/>
          </a:xfrm>
          <a:custGeom>
            <a:avLst/>
            <a:gdLst>
              <a:gd name="connsiteX0" fmla="*/ 0 w 12192000"/>
              <a:gd name="connsiteY0" fmla="*/ 0 h 2772228"/>
              <a:gd name="connsiteX1" fmla="*/ 12192000 w 12192000"/>
              <a:gd name="connsiteY1" fmla="*/ 0 h 2772228"/>
              <a:gd name="connsiteX2" fmla="*/ 12192000 w 12192000"/>
              <a:gd name="connsiteY2" fmla="*/ 2772228 h 2772228"/>
              <a:gd name="connsiteX3" fmla="*/ 0 w 121920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72228">
                <a:moveTo>
                  <a:pt x="0" y="0"/>
                </a:moveTo>
                <a:lnTo>
                  <a:pt x="12192000" y="0"/>
                </a:lnTo>
                <a:lnTo>
                  <a:pt x="121920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45A8EA80-374D-6BE4-B585-F29D5C9F6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3429000"/>
            <a:ext cx="7204874" cy="656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6CA550A0-23FF-E825-51FB-2377C256A0EC}"/>
              </a:ext>
            </a:extLst>
          </p:cNvPr>
          <p:cNvSpPr/>
          <p:nvPr userDrawn="1"/>
        </p:nvSpPr>
        <p:spPr>
          <a:xfrm>
            <a:off x="79379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AC7D8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/>
              <a:t>1</a:t>
            </a: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2EAD9DD4-4047-EADA-8927-D045E38087DD}"/>
              </a:ext>
            </a:extLst>
          </p:cNvPr>
          <p:cNvSpPr/>
          <p:nvPr userDrawn="1"/>
        </p:nvSpPr>
        <p:spPr>
          <a:xfrm>
            <a:off x="425450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AC7D8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/>
              <a:t>2</a:t>
            </a:r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736E71E8-FBFC-8662-E822-9E733B0C811B}"/>
              </a:ext>
            </a:extLst>
          </p:cNvPr>
          <p:cNvSpPr/>
          <p:nvPr userDrawn="1"/>
        </p:nvSpPr>
        <p:spPr>
          <a:xfrm>
            <a:off x="771521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AC7D8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/>
              <a:t>3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A8929CE-CBCA-746C-2C75-B588C7F57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000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CAA9A7FE-BF0F-9374-55E4-B2551C01BF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79102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FF7A35C1-B175-613A-E44A-572FF5652B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18420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4216BB-5764-AF38-86E1-EA327341EDE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C1C7DB7-977E-497B-B40E-FFFD597D111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37104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5E2C111-7CB5-F108-A5CD-1F03972990E6}"/>
              </a:ext>
            </a:extLst>
          </p:cNvPr>
          <p:cNvSpPr/>
          <p:nvPr userDrawn="1"/>
        </p:nvSpPr>
        <p:spPr>
          <a:xfrm>
            <a:off x="5083433" y="5609869"/>
            <a:ext cx="22860" cy="22860"/>
          </a:xfrm>
          <a:custGeom>
            <a:avLst/>
            <a:gdLst>
              <a:gd name="connsiteX0" fmla="*/ 0 w 22860"/>
              <a:gd name="connsiteY0" fmla="*/ 0 h 22860"/>
              <a:gd name="connsiteX1" fmla="*/ 22860 w 22860"/>
              <a:gd name="connsiteY1" fmla="*/ 0 h 22860"/>
              <a:gd name="connsiteX2" fmla="*/ 22860 w 22860"/>
              <a:gd name="connsiteY2" fmla="*/ 22860 h 22860"/>
              <a:gd name="connsiteX3" fmla="*/ 0 w 22860"/>
              <a:gd name="connsiteY3" fmla="*/ 22860 h 22860"/>
              <a:gd name="connsiteX4" fmla="*/ 0 w 22860"/>
              <a:gd name="connsiteY4" fmla="*/ 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C6BDDA"/>
          </a:solidFill>
          <a:ln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A3558-3890-8999-B8A6-7268445255BF}"/>
              </a:ext>
            </a:extLst>
          </p:cNvPr>
          <p:cNvSpPr/>
          <p:nvPr userDrawn="1"/>
        </p:nvSpPr>
        <p:spPr>
          <a:xfrm>
            <a:off x="5083433" y="1460500"/>
            <a:ext cx="22860" cy="4149369"/>
          </a:xfrm>
          <a:custGeom>
            <a:avLst/>
            <a:gdLst>
              <a:gd name="connsiteX0" fmla="*/ 11430 w 22860"/>
              <a:gd name="connsiteY0" fmla="*/ 0 h 4149369"/>
              <a:gd name="connsiteX1" fmla="*/ 22860 w 22860"/>
              <a:gd name="connsiteY1" fmla="*/ 11430 h 4149369"/>
              <a:gd name="connsiteX2" fmla="*/ 22860 w 22860"/>
              <a:gd name="connsiteY2" fmla="*/ 4149369 h 4149369"/>
              <a:gd name="connsiteX3" fmla="*/ 0 w 22860"/>
              <a:gd name="connsiteY3" fmla="*/ 4149369 h 4149369"/>
              <a:gd name="connsiteX4" fmla="*/ 0 w 22860"/>
              <a:gd name="connsiteY4" fmla="*/ 11430 h 4149369"/>
              <a:gd name="connsiteX5" fmla="*/ 11430 w 22860"/>
              <a:gd name="connsiteY5" fmla="*/ 0 h 414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" h="4149369"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lnTo>
                  <a:pt x="22860" y="4149369"/>
                </a:lnTo>
                <a:lnTo>
                  <a:pt x="0" y="4149369"/>
                </a:lnTo>
                <a:lnTo>
                  <a:pt x="0" y="11430"/>
                </a:lnTo>
                <a:cubicBezTo>
                  <a:pt x="0" y="5117"/>
                  <a:pt x="5117" y="0"/>
                  <a:pt x="11430" y="0"/>
                </a:cubicBezTo>
                <a:close/>
              </a:path>
            </a:pathLst>
          </a:custGeom>
          <a:solidFill>
            <a:srgbClr val="C6BDDA"/>
          </a:solidFill>
          <a:ln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822704D-11C7-CF00-950B-80E1A1DD333E}"/>
              </a:ext>
            </a:extLst>
          </p:cNvPr>
          <p:cNvSpPr/>
          <p:nvPr userDrawn="1"/>
        </p:nvSpPr>
        <p:spPr>
          <a:xfrm>
            <a:off x="5083433" y="5316022"/>
            <a:ext cx="22860" cy="336906"/>
          </a:xfrm>
          <a:custGeom>
            <a:avLst/>
            <a:gdLst>
              <a:gd name="connsiteX0" fmla="*/ 0 w 22860"/>
              <a:gd name="connsiteY0" fmla="*/ 0 h 336906"/>
              <a:gd name="connsiteX1" fmla="*/ 22860 w 22860"/>
              <a:gd name="connsiteY1" fmla="*/ 0 h 336906"/>
              <a:gd name="connsiteX2" fmla="*/ 22860 w 22860"/>
              <a:gd name="connsiteY2" fmla="*/ 325476 h 336906"/>
              <a:gd name="connsiteX3" fmla="*/ 11430 w 22860"/>
              <a:gd name="connsiteY3" fmla="*/ 336906 h 336906"/>
              <a:gd name="connsiteX4" fmla="*/ 0 w 22860"/>
              <a:gd name="connsiteY4" fmla="*/ 325476 h 336906"/>
              <a:gd name="connsiteX5" fmla="*/ 0 w 22860"/>
              <a:gd name="connsiteY5" fmla="*/ 0 h 336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" h="336906">
                <a:moveTo>
                  <a:pt x="0" y="0"/>
                </a:moveTo>
                <a:lnTo>
                  <a:pt x="22860" y="0"/>
                </a:lnTo>
                <a:lnTo>
                  <a:pt x="22860" y="325476"/>
                </a:lnTo>
                <a:cubicBezTo>
                  <a:pt x="22860" y="331789"/>
                  <a:pt x="17743" y="336906"/>
                  <a:pt x="11430" y="336906"/>
                </a:cubicBezTo>
                <a:cubicBezTo>
                  <a:pt x="5117" y="336906"/>
                  <a:pt x="0" y="331789"/>
                  <a:pt x="0" y="325476"/>
                </a:cubicBezTo>
                <a:lnTo>
                  <a:pt x="0" y="0"/>
                </a:lnTo>
                <a:close/>
              </a:path>
            </a:pathLst>
          </a:custGeom>
          <a:solidFill>
            <a:srgbClr val="C6BDDA"/>
          </a:solidFill>
          <a:ln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83B038CB-BC6A-55FA-F3CC-1A38708B1303}"/>
              </a:ext>
            </a:extLst>
          </p:cNvPr>
          <p:cNvSpPr/>
          <p:nvPr userDrawn="1"/>
        </p:nvSpPr>
        <p:spPr>
          <a:xfrm>
            <a:off x="4968657" y="1928257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C6BD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FC663FDA-F818-1BF6-744D-D4C317EB06E3}"/>
              </a:ext>
            </a:extLst>
          </p:cNvPr>
          <p:cNvSpPr/>
          <p:nvPr userDrawn="1"/>
        </p:nvSpPr>
        <p:spPr>
          <a:xfrm>
            <a:off x="4968657" y="3318332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C6BD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21A33CCD-4E3D-8B53-9677-E1E749AFBE83}"/>
              </a:ext>
            </a:extLst>
          </p:cNvPr>
          <p:cNvSpPr/>
          <p:nvPr userDrawn="1"/>
        </p:nvSpPr>
        <p:spPr>
          <a:xfrm>
            <a:off x="4968657" y="4708407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C6BD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6081DA-BB63-F1D5-86E9-473146DA15A8}"/>
              </a:ext>
            </a:extLst>
          </p:cNvPr>
          <p:cNvSpPr/>
          <p:nvPr userDrawn="1"/>
        </p:nvSpPr>
        <p:spPr>
          <a:xfrm>
            <a:off x="0" y="0"/>
            <a:ext cx="4559300" cy="6858000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A6BEF5-07A5-A72E-6968-8E213632BB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59300" cy="6858000"/>
          </a:xfrm>
          <a:custGeom>
            <a:avLst/>
            <a:gdLst>
              <a:gd name="connsiteX0" fmla="*/ 0 w 4559300"/>
              <a:gd name="connsiteY0" fmla="*/ 0 h 6858000"/>
              <a:gd name="connsiteX1" fmla="*/ 4559300 w 4559300"/>
              <a:gd name="connsiteY1" fmla="*/ 0 h 6858000"/>
              <a:gd name="connsiteX2" fmla="*/ 4559300 w 4559300"/>
              <a:gd name="connsiteY2" fmla="*/ 6858000 h 6858000"/>
              <a:gd name="connsiteX3" fmla="*/ 0 w 455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300" h="6858000">
                <a:moveTo>
                  <a:pt x="0" y="0"/>
                </a:moveTo>
                <a:lnTo>
                  <a:pt x="4559300" y="0"/>
                </a:lnTo>
                <a:lnTo>
                  <a:pt x="4559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8DEB6495-DDE8-2EC6-E25E-17B2F54E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273011"/>
            <a:ext cx="7048500" cy="118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DA23F74C-A473-363A-CF17-50F0FAECEE26}"/>
              </a:ext>
            </a:extLst>
          </p:cNvPr>
          <p:cNvSpPr/>
          <p:nvPr userDrawn="1"/>
        </p:nvSpPr>
        <p:spPr>
          <a:xfrm>
            <a:off x="4876800" y="1718410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FAC7D8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/>
              <a:t>1</a:t>
            </a: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A0EC450D-CAA0-695D-A23F-E8190D90FAB9}"/>
              </a:ext>
            </a:extLst>
          </p:cNvPr>
          <p:cNvSpPr/>
          <p:nvPr userDrawn="1"/>
        </p:nvSpPr>
        <p:spPr>
          <a:xfrm>
            <a:off x="4876800" y="3108485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FAC7D8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/>
              <a:t>2</a:t>
            </a: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35C5853D-7604-D041-CAA8-267B405E9C73}"/>
              </a:ext>
            </a:extLst>
          </p:cNvPr>
          <p:cNvSpPr/>
          <p:nvPr userDrawn="1"/>
        </p:nvSpPr>
        <p:spPr>
          <a:xfrm>
            <a:off x="4876800" y="4498560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FAC7D8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/>
              <a:t>3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AE4A11B7-37F3-E6FE-2C6F-F72B09A19C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0426" y="1744484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C9930DD-3AAD-E1ED-B83C-8BC564C456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426" y="3134559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C3353D26-A7C2-C4AE-0557-887504D4A9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0426" y="4524634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28D443C-5807-E0B0-6BEE-AC4D9BC77D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30863" y="2247900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95BA956-FFAF-C36E-AC84-70A97D7769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30863" y="3650159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FB1771B4-3544-753D-6E84-F89C1FDBC7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26963" y="5052418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27">
            <a:extLst>
              <a:ext uri="{FF2B5EF4-FFF2-40B4-BE49-F238E27FC236}">
                <a16:creationId xmlns:a16="http://schemas.microsoft.com/office/drawing/2014/main" id="{3AF1A837-3A65-E130-3895-90076FD7D5F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76799" y="5793185"/>
            <a:ext cx="6895375" cy="768944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33B0A7-BFEB-9DB3-B400-AEEAD781558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C1C7DB7-977E-497B-B40E-FFFD597D111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77200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B35F6F-2008-F8C3-B94F-0E4839D81389}"/>
              </a:ext>
            </a:extLst>
          </p:cNvPr>
          <p:cNvSpPr/>
          <p:nvPr userDrawn="1"/>
        </p:nvSpPr>
        <p:spPr>
          <a:xfrm>
            <a:off x="7632700" y="0"/>
            <a:ext cx="4559300" cy="6858000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FCF8D6-1167-7B97-67A6-6622AF39D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2700" y="0"/>
            <a:ext cx="4559300" cy="6858000"/>
          </a:xfrm>
          <a:custGeom>
            <a:avLst/>
            <a:gdLst>
              <a:gd name="connsiteX0" fmla="*/ 0 w 4559300"/>
              <a:gd name="connsiteY0" fmla="*/ 0 h 6858000"/>
              <a:gd name="connsiteX1" fmla="*/ 4559300 w 4559300"/>
              <a:gd name="connsiteY1" fmla="*/ 0 h 6858000"/>
              <a:gd name="connsiteX2" fmla="*/ 4559300 w 4559300"/>
              <a:gd name="connsiteY2" fmla="*/ 6858000 h 6858000"/>
              <a:gd name="connsiteX3" fmla="*/ 0 w 455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300" h="6858000">
                <a:moveTo>
                  <a:pt x="0" y="0"/>
                </a:moveTo>
                <a:lnTo>
                  <a:pt x="4559300" y="0"/>
                </a:lnTo>
                <a:lnTo>
                  <a:pt x="4559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8E8BDAE-FC0D-9C43-C0AE-133124EF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3011"/>
            <a:ext cx="7048500" cy="118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060B0C2B-6C73-6D9B-E56B-DBA5EFB13F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5750" y="5753100"/>
            <a:ext cx="6895375" cy="92709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1907A2B1-B52C-60DE-7DB0-CCB7BF4E4906}"/>
              </a:ext>
            </a:extLst>
          </p:cNvPr>
          <p:cNvSpPr/>
          <p:nvPr userDrawn="1"/>
        </p:nvSpPr>
        <p:spPr>
          <a:xfrm rot="5400000">
            <a:off x="80227" y="1915359"/>
            <a:ext cx="1336281" cy="713066"/>
          </a:xfrm>
          <a:prstGeom prst="chevron">
            <a:avLst>
              <a:gd name="adj" fmla="val 20613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1</a:t>
            </a:r>
            <a:endParaRPr lang="en-ID" b="1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C2B9A442-6965-3B20-6AE8-4988CC66979F}"/>
              </a:ext>
            </a:extLst>
          </p:cNvPr>
          <p:cNvSpPr/>
          <p:nvPr userDrawn="1"/>
        </p:nvSpPr>
        <p:spPr>
          <a:xfrm rot="5400000">
            <a:off x="80226" y="3251638"/>
            <a:ext cx="1336281" cy="713066"/>
          </a:xfrm>
          <a:prstGeom prst="chevron">
            <a:avLst>
              <a:gd name="adj" fmla="val 20613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2</a:t>
            </a:r>
            <a:endParaRPr lang="en-ID" b="1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3F10D00-9609-D3D7-DF23-9600E919F2A6}"/>
              </a:ext>
            </a:extLst>
          </p:cNvPr>
          <p:cNvSpPr/>
          <p:nvPr userDrawn="1"/>
        </p:nvSpPr>
        <p:spPr>
          <a:xfrm rot="5400000">
            <a:off x="80226" y="4587918"/>
            <a:ext cx="1336281" cy="713066"/>
          </a:xfrm>
          <a:prstGeom prst="chevron">
            <a:avLst>
              <a:gd name="adj" fmla="val 20613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3</a:t>
            </a:r>
            <a:endParaRPr lang="en-ID" b="1">
              <a:solidFill>
                <a:schemeClr val="tx1"/>
              </a:solidFill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4747E9B-23E6-6292-7F07-14E8970F0F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8601" y="1683538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ACDCC2A1-D0CE-09CA-1CCE-7CD8C3F28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89038" y="2186954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34F45CEC-383F-0E0C-BCE4-2B50E17446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8601" y="3029869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EB61D1F9-611F-9B14-77D7-B8C7358AEF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89038" y="3533285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67B3136-DE28-47E3-0E43-C704D1C11F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8164" y="4358841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EC740D36-604E-5F4B-290B-F27EF1E5AC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8601" y="4862257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3C1AA-35C7-FAA5-913A-2BE7CC4A66D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7059493" y="6319692"/>
            <a:ext cx="548640" cy="548640"/>
          </a:xfrm>
        </p:spPr>
        <p:txBody>
          <a:bodyPr/>
          <a:lstStyle/>
          <a:p>
            <a:fld id="{FC1C7DB7-977E-497B-B40E-FFFD597D111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43602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A40B9D3-D33C-8A61-B029-749BBBDA6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823" y="971491"/>
            <a:ext cx="9263191" cy="755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8D82714-342B-EB7A-2139-6984C61B1A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1284" y="2018843"/>
            <a:ext cx="3908240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0DD36C1-9FFB-D2A3-19BB-EA10FCF154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0475" y="2018843"/>
            <a:ext cx="3908240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B24675B-FE0C-033D-B807-C9FFCC55A1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55823" y="2603122"/>
            <a:ext cx="454616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5D17F3CD-CB5B-6BD1-7C45-F5E84405D4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0475" y="2603122"/>
            <a:ext cx="454616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2" name="Right Triangle 12">
            <a:extLst>
              <a:ext uri="{FF2B5EF4-FFF2-40B4-BE49-F238E27FC236}">
                <a16:creationId xmlns:a16="http://schemas.microsoft.com/office/drawing/2014/main" id="{4F561427-B3DE-F3D1-D888-C452B4EEDC60}"/>
              </a:ext>
            </a:extLst>
          </p:cNvPr>
          <p:cNvSpPr/>
          <p:nvPr userDrawn="1"/>
        </p:nvSpPr>
        <p:spPr>
          <a:xfrm rot="10800000">
            <a:off x="10072913" y="0"/>
            <a:ext cx="2119085" cy="1799771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12">
            <a:extLst>
              <a:ext uri="{FF2B5EF4-FFF2-40B4-BE49-F238E27FC236}">
                <a16:creationId xmlns:a16="http://schemas.microsoft.com/office/drawing/2014/main" id="{BBA10136-08E9-F466-AC09-F60B31870DD2}"/>
              </a:ext>
            </a:extLst>
          </p:cNvPr>
          <p:cNvSpPr/>
          <p:nvPr userDrawn="1"/>
        </p:nvSpPr>
        <p:spPr>
          <a:xfrm rot="10800000">
            <a:off x="10102694" y="0"/>
            <a:ext cx="2089305" cy="1660855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12">
            <a:extLst>
              <a:ext uri="{FF2B5EF4-FFF2-40B4-BE49-F238E27FC236}">
                <a16:creationId xmlns:a16="http://schemas.microsoft.com/office/drawing/2014/main" id="{40709675-3391-7078-4E2B-E60B436CD26B}"/>
              </a:ext>
            </a:extLst>
          </p:cNvPr>
          <p:cNvSpPr/>
          <p:nvPr userDrawn="1"/>
        </p:nvSpPr>
        <p:spPr>
          <a:xfrm>
            <a:off x="0" y="5489571"/>
            <a:ext cx="2061029" cy="1368429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12">
            <a:extLst>
              <a:ext uri="{FF2B5EF4-FFF2-40B4-BE49-F238E27FC236}">
                <a16:creationId xmlns:a16="http://schemas.microsoft.com/office/drawing/2014/main" id="{8CF8418F-B3F3-754B-027E-416476CF3654}"/>
              </a:ext>
            </a:extLst>
          </p:cNvPr>
          <p:cNvSpPr/>
          <p:nvPr userDrawn="1"/>
        </p:nvSpPr>
        <p:spPr>
          <a:xfrm>
            <a:off x="0" y="5632509"/>
            <a:ext cx="2061029" cy="1293698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973C192-24B7-4E25-F6D6-374B8D0B5F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49178" y="4991118"/>
            <a:ext cx="9505353" cy="9270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58041-0171-13D0-D956-267CDE1B483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C1C7DB7-977E-497B-B40E-FFFD597D111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69799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su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849426" y="455067"/>
            <a:ext cx="2320119" cy="5868537"/>
          </a:xfrm>
          <a:prstGeom prst="roundRect">
            <a:avLst/>
          </a:prstGeom>
          <a:noFill/>
          <a:ln w="38100">
            <a:solidFill>
              <a:srgbClr val="BC7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8022148" y="455067"/>
            <a:ext cx="2320119" cy="5868537"/>
          </a:xfrm>
          <a:prstGeom prst="roundRect">
            <a:avLst/>
          </a:prstGeom>
          <a:noFill/>
          <a:ln w="38100">
            <a:solidFill>
              <a:srgbClr val="BC7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430398" y="714825"/>
            <a:ext cx="3490325" cy="1225427"/>
            <a:chOff x="533035" y="1252475"/>
            <a:chExt cx="3096430" cy="1225427"/>
          </a:xfrm>
          <a:solidFill>
            <a:srgbClr val="FAC7D8"/>
          </a:solidFill>
        </p:grpSpPr>
        <p:sp>
          <p:nvSpPr>
            <p:cNvPr id="10" name="Oval 9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 userDrawn="1"/>
        </p:nvGrpSpPr>
        <p:grpSpPr>
          <a:xfrm>
            <a:off x="430398" y="2103499"/>
            <a:ext cx="3490325" cy="1225427"/>
            <a:chOff x="533035" y="1252475"/>
            <a:chExt cx="3096430" cy="1225427"/>
          </a:xfrm>
          <a:solidFill>
            <a:srgbClr val="FAC7D8"/>
          </a:solidFill>
        </p:grpSpPr>
        <p:sp>
          <p:nvSpPr>
            <p:cNvPr id="13" name="Oval 12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 userDrawn="1"/>
        </p:nvGrpSpPr>
        <p:grpSpPr>
          <a:xfrm>
            <a:off x="404405" y="3535125"/>
            <a:ext cx="3490325" cy="1225427"/>
            <a:chOff x="533035" y="1252475"/>
            <a:chExt cx="3096430" cy="1225427"/>
          </a:xfrm>
          <a:solidFill>
            <a:srgbClr val="FAC7D8"/>
          </a:solidFill>
        </p:grpSpPr>
        <p:sp>
          <p:nvSpPr>
            <p:cNvPr id="16" name="Oval 15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404405" y="4923799"/>
            <a:ext cx="3490325" cy="1225427"/>
            <a:chOff x="533035" y="1252475"/>
            <a:chExt cx="3096430" cy="1225427"/>
          </a:xfrm>
          <a:solidFill>
            <a:srgbClr val="FAC7D8"/>
          </a:solidFill>
        </p:grpSpPr>
        <p:sp>
          <p:nvSpPr>
            <p:cNvPr id="19" name="Oval 18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 userDrawn="1"/>
        </p:nvGrpSpPr>
        <p:grpSpPr>
          <a:xfrm flipH="1">
            <a:off x="8293463" y="739750"/>
            <a:ext cx="3490325" cy="1225427"/>
            <a:chOff x="533035" y="1252475"/>
            <a:chExt cx="3096430" cy="1225427"/>
          </a:xfrm>
          <a:solidFill>
            <a:srgbClr val="957DAD"/>
          </a:solidFill>
        </p:grpSpPr>
        <p:sp>
          <p:nvSpPr>
            <p:cNvPr id="24" name="Oval 23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8293463" y="2128424"/>
            <a:ext cx="3490325" cy="1225427"/>
            <a:chOff x="533035" y="1252475"/>
            <a:chExt cx="3096430" cy="1225427"/>
          </a:xfrm>
          <a:solidFill>
            <a:srgbClr val="957DAD"/>
          </a:solidFill>
        </p:grpSpPr>
        <p:sp>
          <p:nvSpPr>
            <p:cNvPr id="27" name="Oval 26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 userDrawn="1"/>
        </p:nvGrpSpPr>
        <p:grpSpPr>
          <a:xfrm flipH="1">
            <a:off x="8267470" y="3560050"/>
            <a:ext cx="3490325" cy="1225427"/>
            <a:chOff x="533035" y="1252475"/>
            <a:chExt cx="3096430" cy="1225427"/>
          </a:xfrm>
          <a:solidFill>
            <a:srgbClr val="957DAD"/>
          </a:solidFill>
        </p:grpSpPr>
        <p:sp>
          <p:nvSpPr>
            <p:cNvPr id="30" name="Oval 29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 userDrawn="1"/>
        </p:nvGrpSpPr>
        <p:grpSpPr>
          <a:xfrm flipH="1">
            <a:off x="8267470" y="4948724"/>
            <a:ext cx="3490325" cy="1225427"/>
            <a:chOff x="533035" y="1252475"/>
            <a:chExt cx="3096430" cy="1225427"/>
          </a:xfrm>
          <a:solidFill>
            <a:srgbClr val="957DAD"/>
          </a:solidFill>
        </p:grpSpPr>
        <p:sp>
          <p:nvSpPr>
            <p:cNvPr id="33" name="Oval 32"/>
            <p:cNvSpPr/>
            <p:nvPr/>
          </p:nvSpPr>
          <p:spPr>
            <a:xfrm>
              <a:off x="533035" y="1252475"/>
              <a:ext cx="1225427" cy="12254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015035" y="1252475"/>
              <a:ext cx="2614430" cy="1225427"/>
            </a:xfrm>
            <a:prstGeom prst="roundRect">
              <a:avLst>
                <a:gd name="adj" fmla="val 235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449711" y="2260507"/>
            <a:ext cx="3297622" cy="2257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idx="1" hasCustomPrompt="1"/>
          </p:nvPr>
        </p:nvSpPr>
        <p:spPr>
          <a:xfrm>
            <a:off x="543974" y="739750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idx="13"/>
          </p:nvPr>
        </p:nvSpPr>
        <p:spPr>
          <a:xfrm>
            <a:off x="581992" y="2128424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457200" marR="0" indent="-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1" name="Text Placeholder 2"/>
          <p:cNvSpPr>
            <a:spLocks noGrp="1"/>
          </p:cNvSpPr>
          <p:nvPr>
            <p:ph idx="14" hasCustomPrompt="1"/>
          </p:nvPr>
        </p:nvSpPr>
        <p:spPr>
          <a:xfrm>
            <a:off x="498972" y="3574629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idx="15"/>
          </p:nvPr>
        </p:nvSpPr>
        <p:spPr>
          <a:xfrm>
            <a:off x="536990" y="4963303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457200" marR="0" indent="-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3" name="Text Placeholder 2"/>
          <p:cNvSpPr>
            <a:spLocks noGrp="1"/>
          </p:cNvSpPr>
          <p:nvPr>
            <p:ph idx="16" hasCustomPrompt="1"/>
          </p:nvPr>
        </p:nvSpPr>
        <p:spPr>
          <a:xfrm>
            <a:off x="8277267" y="3569063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idx="17" hasCustomPrompt="1"/>
          </p:nvPr>
        </p:nvSpPr>
        <p:spPr>
          <a:xfrm>
            <a:off x="8293463" y="4969121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idx="18" hasCustomPrompt="1"/>
          </p:nvPr>
        </p:nvSpPr>
        <p:spPr>
          <a:xfrm>
            <a:off x="8277267" y="778089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idx="19" hasCustomPrompt="1"/>
          </p:nvPr>
        </p:nvSpPr>
        <p:spPr>
          <a:xfrm>
            <a:off x="8293463" y="2178147"/>
            <a:ext cx="3331651" cy="115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76BE0F-E39F-6B61-630B-0CDDD451748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735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su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4336406" y="2143252"/>
            <a:ext cx="1671445" cy="3319265"/>
          </a:xfrm>
          <a:custGeom>
            <a:avLst/>
            <a:gdLst>
              <a:gd name="connsiteX0" fmla="*/ 1784350 w 1797050"/>
              <a:gd name="connsiteY0" fmla="*/ 0 h 3568700"/>
              <a:gd name="connsiteX1" fmla="*/ 1797050 w 1797050"/>
              <a:gd name="connsiteY1" fmla="*/ 641 h 3568700"/>
              <a:gd name="connsiteX2" fmla="*/ 1797050 w 1797050"/>
              <a:gd name="connsiteY2" fmla="*/ 3568059 h 3568700"/>
              <a:gd name="connsiteX3" fmla="*/ 1784350 w 1797050"/>
              <a:gd name="connsiteY3" fmla="*/ 3568700 h 3568700"/>
              <a:gd name="connsiteX4" fmla="*/ 0 w 1797050"/>
              <a:gd name="connsiteY4" fmla="*/ 1784350 h 3568700"/>
              <a:gd name="connsiteX5" fmla="*/ 1784350 w 1797050"/>
              <a:gd name="connsiteY5" fmla="*/ 0 h 356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97050" h="3568700">
                <a:moveTo>
                  <a:pt x="1784350" y="0"/>
                </a:moveTo>
                <a:lnTo>
                  <a:pt x="1797050" y="641"/>
                </a:lnTo>
                <a:lnTo>
                  <a:pt x="1797050" y="3568059"/>
                </a:lnTo>
                <a:lnTo>
                  <a:pt x="1784350" y="3568700"/>
                </a:lnTo>
                <a:cubicBezTo>
                  <a:pt x="798881" y="3568700"/>
                  <a:pt x="0" y="2769819"/>
                  <a:pt x="0" y="1784350"/>
                </a:cubicBezTo>
                <a:cubicBezTo>
                  <a:pt x="0" y="798881"/>
                  <a:pt x="798881" y="0"/>
                  <a:pt x="1784350" y="0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200"/>
          </a:p>
        </p:txBody>
      </p:sp>
      <p:sp>
        <p:nvSpPr>
          <p:cNvPr id="9" name="Freeform 8"/>
          <p:cNvSpPr/>
          <p:nvPr userDrawn="1"/>
        </p:nvSpPr>
        <p:spPr>
          <a:xfrm>
            <a:off x="6286622" y="2145995"/>
            <a:ext cx="1605297" cy="3313777"/>
          </a:xfrm>
          <a:custGeom>
            <a:avLst/>
            <a:gdLst>
              <a:gd name="connsiteX0" fmla="*/ 0 w 1725931"/>
              <a:gd name="connsiteY0" fmla="*/ 0 h 3562800"/>
              <a:gd name="connsiteX1" fmla="*/ 124020 w 1725931"/>
              <a:gd name="connsiteY1" fmla="*/ 6262 h 3562800"/>
              <a:gd name="connsiteX2" fmla="*/ 1725931 w 1725931"/>
              <a:gd name="connsiteY2" fmla="*/ 1781400 h 3562800"/>
              <a:gd name="connsiteX3" fmla="*/ 124020 w 1725931"/>
              <a:gd name="connsiteY3" fmla="*/ 3556538 h 3562800"/>
              <a:gd name="connsiteX4" fmla="*/ 0 w 1725931"/>
              <a:gd name="connsiteY4" fmla="*/ 3562800 h 3562800"/>
              <a:gd name="connsiteX5" fmla="*/ 0 w 1725931"/>
              <a:gd name="connsiteY5" fmla="*/ 0 h 35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5931" h="3562800">
                <a:moveTo>
                  <a:pt x="0" y="0"/>
                </a:moveTo>
                <a:lnTo>
                  <a:pt x="124020" y="6262"/>
                </a:lnTo>
                <a:cubicBezTo>
                  <a:pt x="1023790" y="97639"/>
                  <a:pt x="1725931" y="857523"/>
                  <a:pt x="1725931" y="1781400"/>
                </a:cubicBezTo>
                <a:cubicBezTo>
                  <a:pt x="1725931" y="2705277"/>
                  <a:pt x="1023790" y="3465161"/>
                  <a:pt x="124020" y="3556538"/>
                </a:cubicBezTo>
                <a:lnTo>
                  <a:pt x="0" y="3562800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200"/>
          </a:p>
        </p:txBody>
      </p:sp>
      <p:sp>
        <p:nvSpPr>
          <p:cNvPr id="10" name="Oval 9"/>
          <p:cNvSpPr/>
          <p:nvPr userDrawn="1"/>
        </p:nvSpPr>
        <p:spPr>
          <a:xfrm>
            <a:off x="3920274" y="3732010"/>
            <a:ext cx="215997" cy="215997"/>
          </a:xfrm>
          <a:prstGeom prst="ellipse">
            <a:avLst/>
          </a:prstGeom>
          <a:solidFill>
            <a:srgbClr val="DE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5338930" y="5538390"/>
            <a:ext cx="215997" cy="215997"/>
          </a:xfrm>
          <a:prstGeom prst="ellipse">
            <a:avLst/>
          </a:prstGeom>
          <a:solidFill>
            <a:srgbClr val="DE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5339414" y="1851380"/>
            <a:ext cx="215997" cy="215997"/>
          </a:xfrm>
          <a:prstGeom prst="ellipse">
            <a:avLst/>
          </a:prstGeom>
          <a:solidFill>
            <a:srgbClr val="DE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4368630" y="2546887"/>
            <a:ext cx="215997" cy="215997"/>
          </a:xfrm>
          <a:prstGeom prst="ellipse">
            <a:avLst/>
          </a:prstGeom>
          <a:solidFill>
            <a:srgbClr val="DE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4368630" y="4825225"/>
            <a:ext cx="215997" cy="215997"/>
          </a:xfrm>
          <a:prstGeom prst="ellipse">
            <a:avLst/>
          </a:prstGeom>
          <a:solidFill>
            <a:srgbClr val="DE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 flipH="1">
            <a:off x="8024086" y="3732010"/>
            <a:ext cx="215997" cy="215997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 flipH="1">
            <a:off x="6605431" y="5538390"/>
            <a:ext cx="215997" cy="215997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 flipH="1">
            <a:off x="6604946" y="1851380"/>
            <a:ext cx="215997" cy="215997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 flipH="1">
            <a:off x="7575730" y="2546887"/>
            <a:ext cx="215997" cy="215997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 flipH="1">
            <a:off x="7575730" y="4825225"/>
            <a:ext cx="215997" cy="215997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 userDrawn="1"/>
        </p:nvSpPr>
        <p:spPr>
          <a:xfrm>
            <a:off x="3158247" y="3533076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 userDrawn="1"/>
        </p:nvSpPr>
        <p:spPr>
          <a:xfrm>
            <a:off x="8372251" y="3533076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3595403" y="4672375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4723070" y="5750093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 userDrawn="1"/>
        </p:nvSpPr>
        <p:spPr>
          <a:xfrm>
            <a:off x="6810521" y="5750093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 userDrawn="1"/>
        </p:nvSpPr>
        <p:spPr>
          <a:xfrm>
            <a:off x="7933152" y="4672375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 userDrawn="1"/>
        </p:nvSpPr>
        <p:spPr>
          <a:xfrm>
            <a:off x="3595403" y="2314093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 userDrawn="1"/>
        </p:nvSpPr>
        <p:spPr>
          <a:xfrm>
            <a:off x="7933152" y="2312525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 userDrawn="1"/>
        </p:nvSpPr>
        <p:spPr>
          <a:xfrm>
            <a:off x="4723070" y="1265455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 userDrawn="1"/>
        </p:nvSpPr>
        <p:spPr>
          <a:xfrm>
            <a:off x="6810521" y="1265455"/>
            <a:ext cx="613864" cy="613864"/>
          </a:xfrm>
          <a:prstGeom prst="roundRect">
            <a:avLst>
              <a:gd name="adj" fmla="val 27611"/>
            </a:avLst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80888" y="158634"/>
            <a:ext cx="11782512" cy="943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0"/>
          </p:nvPr>
        </p:nvSpPr>
        <p:spPr>
          <a:xfrm>
            <a:off x="622300" y="1265238"/>
            <a:ext cx="3962400" cy="801687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/>
          <p:cNvSpPr>
            <a:spLocks noGrp="1"/>
          </p:cNvSpPr>
          <p:nvPr>
            <p:ph type="body" sz="quarter" idx="11"/>
          </p:nvPr>
        </p:nvSpPr>
        <p:spPr>
          <a:xfrm>
            <a:off x="323762" y="2254041"/>
            <a:ext cx="3139474" cy="952709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3"/>
          <p:cNvSpPr>
            <a:spLocks noGrp="1"/>
          </p:cNvSpPr>
          <p:nvPr>
            <p:ph type="body" sz="quarter" idx="12"/>
          </p:nvPr>
        </p:nvSpPr>
        <p:spPr>
          <a:xfrm>
            <a:off x="183679" y="3415342"/>
            <a:ext cx="2826405" cy="952709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573880" y="4544684"/>
            <a:ext cx="2826405" cy="952709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362076" y="5672347"/>
            <a:ext cx="3227798" cy="952709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7563090" y="1265238"/>
            <a:ext cx="3962400" cy="801687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8679183" y="2254041"/>
            <a:ext cx="3139474" cy="952709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9123116" y="3415342"/>
            <a:ext cx="2826405" cy="952709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8679183" y="4544684"/>
            <a:ext cx="2826405" cy="952709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3"/>
          <p:cNvSpPr>
            <a:spLocks noGrp="1"/>
          </p:cNvSpPr>
          <p:nvPr>
            <p:ph type="body" sz="quarter" idx="19"/>
          </p:nvPr>
        </p:nvSpPr>
        <p:spPr>
          <a:xfrm>
            <a:off x="7563090" y="5671017"/>
            <a:ext cx="3227798" cy="952709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45044C-36D6-8C0A-9D93-072F48590FE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064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6540672" y="554280"/>
            <a:ext cx="4769487" cy="2562914"/>
          </a:xfrm>
          <a:custGeom>
            <a:avLst/>
            <a:gdLst>
              <a:gd name="connsiteX0" fmla="*/ 452371 w 5050972"/>
              <a:gd name="connsiteY0" fmla="*/ 0 h 2714172"/>
              <a:gd name="connsiteX1" fmla="*/ 4598601 w 5050972"/>
              <a:gd name="connsiteY1" fmla="*/ 0 h 2714172"/>
              <a:gd name="connsiteX2" fmla="*/ 5050972 w 5050972"/>
              <a:gd name="connsiteY2" fmla="*/ 452371 h 2714172"/>
              <a:gd name="connsiteX3" fmla="*/ 5050972 w 5050972"/>
              <a:gd name="connsiteY3" fmla="*/ 2261801 h 2714172"/>
              <a:gd name="connsiteX4" fmla="*/ 4598601 w 5050972"/>
              <a:gd name="connsiteY4" fmla="*/ 2714172 h 2714172"/>
              <a:gd name="connsiteX5" fmla="*/ 1144243 w 5050972"/>
              <a:gd name="connsiteY5" fmla="*/ 2714172 h 2714172"/>
              <a:gd name="connsiteX6" fmla="*/ 1127659 w 5050972"/>
              <a:gd name="connsiteY6" fmla="*/ 2649677 h 2714172"/>
              <a:gd name="connsiteX7" fmla="*/ 62426 w 5050972"/>
              <a:gd name="connsiteY7" fmla="*/ 1584444 h 2714172"/>
              <a:gd name="connsiteX8" fmla="*/ 0 w 5050972"/>
              <a:gd name="connsiteY8" fmla="*/ 1568393 h 2714172"/>
              <a:gd name="connsiteX9" fmla="*/ 0 w 5050972"/>
              <a:gd name="connsiteY9" fmla="*/ 452371 h 2714172"/>
              <a:gd name="connsiteX10" fmla="*/ 452371 w 5050972"/>
              <a:gd name="connsiteY10" fmla="*/ 0 h 271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0972" h="2714172">
                <a:moveTo>
                  <a:pt x="452371" y="0"/>
                </a:moveTo>
                <a:lnTo>
                  <a:pt x="4598601" y="0"/>
                </a:lnTo>
                <a:cubicBezTo>
                  <a:pt x="4848439" y="0"/>
                  <a:pt x="5050972" y="202533"/>
                  <a:pt x="5050972" y="452371"/>
                </a:cubicBezTo>
                <a:lnTo>
                  <a:pt x="5050972" y="2261801"/>
                </a:lnTo>
                <a:cubicBezTo>
                  <a:pt x="5050972" y="2511639"/>
                  <a:pt x="4848439" y="2714172"/>
                  <a:pt x="4598601" y="2714172"/>
                </a:cubicBezTo>
                <a:lnTo>
                  <a:pt x="1144243" y="2714172"/>
                </a:lnTo>
                <a:lnTo>
                  <a:pt x="1127659" y="2649677"/>
                </a:lnTo>
                <a:cubicBezTo>
                  <a:pt x="969911" y="2142500"/>
                  <a:pt x="569603" y="1742192"/>
                  <a:pt x="62426" y="1584444"/>
                </a:cubicBezTo>
                <a:lnTo>
                  <a:pt x="0" y="1568393"/>
                </a:lnTo>
                <a:lnTo>
                  <a:pt x="0" y="452371"/>
                </a:lnTo>
                <a:cubicBezTo>
                  <a:pt x="0" y="202533"/>
                  <a:pt x="202533" y="0"/>
                  <a:pt x="452371" y="0"/>
                </a:cubicBezTo>
                <a:close/>
              </a:path>
            </a:pathLst>
          </a:custGeom>
          <a:noFill/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950685" y="548525"/>
            <a:ext cx="4769487" cy="2562914"/>
          </a:xfrm>
          <a:custGeom>
            <a:avLst/>
            <a:gdLst>
              <a:gd name="connsiteX0" fmla="*/ 452371 w 5050972"/>
              <a:gd name="connsiteY0" fmla="*/ 0 h 2714172"/>
              <a:gd name="connsiteX1" fmla="*/ 4598601 w 5050972"/>
              <a:gd name="connsiteY1" fmla="*/ 0 h 2714172"/>
              <a:gd name="connsiteX2" fmla="*/ 5050972 w 5050972"/>
              <a:gd name="connsiteY2" fmla="*/ 452371 h 2714172"/>
              <a:gd name="connsiteX3" fmla="*/ 5050972 w 5050972"/>
              <a:gd name="connsiteY3" fmla="*/ 1556615 h 2714172"/>
              <a:gd name="connsiteX4" fmla="*/ 4975482 w 5050972"/>
              <a:gd name="connsiteY4" fmla="*/ 1576025 h 2714172"/>
              <a:gd name="connsiteX5" fmla="*/ 3910249 w 5050972"/>
              <a:gd name="connsiteY5" fmla="*/ 2641258 h 2714172"/>
              <a:gd name="connsiteX6" fmla="*/ 3891501 w 5050972"/>
              <a:gd name="connsiteY6" fmla="*/ 2714172 h 2714172"/>
              <a:gd name="connsiteX7" fmla="*/ 452371 w 5050972"/>
              <a:gd name="connsiteY7" fmla="*/ 2714172 h 2714172"/>
              <a:gd name="connsiteX8" fmla="*/ 0 w 5050972"/>
              <a:gd name="connsiteY8" fmla="*/ 2261801 h 2714172"/>
              <a:gd name="connsiteX9" fmla="*/ 0 w 5050972"/>
              <a:gd name="connsiteY9" fmla="*/ 452371 h 2714172"/>
              <a:gd name="connsiteX10" fmla="*/ 452371 w 5050972"/>
              <a:gd name="connsiteY10" fmla="*/ 0 h 271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0972" h="2714172">
                <a:moveTo>
                  <a:pt x="452371" y="0"/>
                </a:moveTo>
                <a:lnTo>
                  <a:pt x="4598601" y="0"/>
                </a:lnTo>
                <a:cubicBezTo>
                  <a:pt x="4848439" y="0"/>
                  <a:pt x="5050972" y="202533"/>
                  <a:pt x="5050972" y="452371"/>
                </a:cubicBezTo>
                <a:lnTo>
                  <a:pt x="5050972" y="1556615"/>
                </a:lnTo>
                <a:lnTo>
                  <a:pt x="4975482" y="1576025"/>
                </a:lnTo>
                <a:cubicBezTo>
                  <a:pt x="4468305" y="1733773"/>
                  <a:pt x="4067997" y="2134081"/>
                  <a:pt x="3910249" y="2641258"/>
                </a:cubicBezTo>
                <a:lnTo>
                  <a:pt x="3891501" y="2714172"/>
                </a:lnTo>
                <a:lnTo>
                  <a:pt x="452371" y="2714172"/>
                </a:lnTo>
                <a:cubicBezTo>
                  <a:pt x="202533" y="2714172"/>
                  <a:pt x="0" y="2511639"/>
                  <a:pt x="0" y="2261801"/>
                </a:cubicBezTo>
                <a:lnTo>
                  <a:pt x="0" y="452371"/>
                </a:lnTo>
                <a:cubicBezTo>
                  <a:pt x="0" y="202533"/>
                  <a:pt x="202533" y="0"/>
                  <a:pt x="452371" y="0"/>
                </a:cubicBezTo>
                <a:close/>
              </a:path>
            </a:pathLst>
          </a:custGeom>
          <a:noFill/>
          <a:ln w="76200">
            <a:solidFill>
              <a:srgbClr val="FAC7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3953995" y="1340243"/>
            <a:ext cx="2149929" cy="2096575"/>
          </a:xfrm>
          <a:custGeom>
            <a:avLst/>
            <a:gdLst>
              <a:gd name="connsiteX0" fmla="*/ 2276813 w 2276813"/>
              <a:gd name="connsiteY0" fmla="*/ 0 h 2220310"/>
              <a:gd name="connsiteX1" fmla="*/ 2276813 w 2276813"/>
              <a:gd name="connsiteY1" fmla="*/ 713799 h 2220310"/>
              <a:gd name="connsiteX2" fmla="*/ 2121950 w 2276813"/>
              <a:gd name="connsiteY2" fmla="*/ 721619 h 2220310"/>
              <a:gd name="connsiteX3" fmla="*/ 718614 w 2276813"/>
              <a:gd name="connsiteY3" fmla="*/ 2124955 h 2220310"/>
              <a:gd name="connsiteX4" fmla="*/ 713799 w 2276813"/>
              <a:gd name="connsiteY4" fmla="*/ 2220310 h 2220310"/>
              <a:gd name="connsiteX5" fmla="*/ 0 w 2276813"/>
              <a:gd name="connsiteY5" fmla="*/ 2220310 h 2220310"/>
              <a:gd name="connsiteX6" fmla="*/ 8500 w 2276813"/>
              <a:gd name="connsiteY6" fmla="*/ 2051973 h 2220310"/>
              <a:gd name="connsiteX7" fmla="*/ 2048968 w 2276813"/>
              <a:gd name="connsiteY7" fmla="*/ 11505 h 2220310"/>
              <a:gd name="connsiteX8" fmla="*/ 2276813 w 2276813"/>
              <a:gd name="connsiteY8" fmla="*/ 0 h 222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6813" h="2220310">
                <a:moveTo>
                  <a:pt x="2276813" y="0"/>
                </a:moveTo>
                <a:lnTo>
                  <a:pt x="2276813" y="713799"/>
                </a:lnTo>
                <a:lnTo>
                  <a:pt x="2121950" y="721619"/>
                </a:lnTo>
                <a:cubicBezTo>
                  <a:pt x="1382010" y="796764"/>
                  <a:pt x="793759" y="1385015"/>
                  <a:pt x="718614" y="2124955"/>
                </a:cubicBezTo>
                <a:lnTo>
                  <a:pt x="713799" y="2220310"/>
                </a:lnTo>
                <a:lnTo>
                  <a:pt x="0" y="2220310"/>
                </a:lnTo>
                <a:lnTo>
                  <a:pt x="8500" y="2051973"/>
                </a:lnTo>
                <a:cubicBezTo>
                  <a:pt x="117762" y="976092"/>
                  <a:pt x="973087" y="120767"/>
                  <a:pt x="2048968" y="11505"/>
                </a:cubicBezTo>
                <a:lnTo>
                  <a:pt x="2276813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6186155" y="1343836"/>
            <a:ext cx="2078811" cy="2092984"/>
          </a:xfrm>
          <a:custGeom>
            <a:avLst/>
            <a:gdLst>
              <a:gd name="connsiteX0" fmla="*/ 0 w 2201498"/>
              <a:gd name="connsiteY0" fmla="*/ 0 h 2216507"/>
              <a:gd name="connsiteX1" fmla="*/ 152530 w 2201498"/>
              <a:gd name="connsiteY1" fmla="*/ 7702 h 2216507"/>
              <a:gd name="connsiteX2" fmla="*/ 2192998 w 2201498"/>
              <a:gd name="connsiteY2" fmla="*/ 2048170 h 2216507"/>
              <a:gd name="connsiteX3" fmla="*/ 2201498 w 2201498"/>
              <a:gd name="connsiteY3" fmla="*/ 2216507 h 2216507"/>
              <a:gd name="connsiteX4" fmla="*/ 1487699 w 2201498"/>
              <a:gd name="connsiteY4" fmla="*/ 2216507 h 2216507"/>
              <a:gd name="connsiteX5" fmla="*/ 1482884 w 2201498"/>
              <a:gd name="connsiteY5" fmla="*/ 2121152 h 2216507"/>
              <a:gd name="connsiteX6" fmla="*/ 79548 w 2201498"/>
              <a:gd name="connsiteY6" fmla="*/ 717816 h 2216507"/>
              <a:gd name="connsiteX7" fmla="*/ 0 w 2201498"/>
              <a:gd name="connsiteY7" fmla="*/ 713799 h 2216507"/>
              <a:gd name="connsiteX8" fmla="*/ 0 w 2201498"/>
              <a:gd name="connsiteY8" fmla="*/ 0 h 221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1498" h="2216507">
                <a:moveTo>
                  <a:pt x="0" y="0"/>
                </a:moveTo>
                <a:lnTo>
                  <a:pt x="152530" y="7702"/>
                </a:lnTo>
                <a:cubicBezTo>
                  <a:pt x="1228411" y="116964"/>
                  <a:pt x="2083736" y="972289"/>
                  <a:pt x="2192998" y="2048170"/>
                </a:cubicBezTo>
                <a:lnTo>
                  <a:pt x="2201498" y="2216507"/>
                </a:lnTo>
                <a:lnTo>
                  <a:pt x="1487699" y="2216507"/>
                </a:lnTo>
                <a:lnTo>
                  <a:pt x="1482884" y="2121152"/>
                </a:lnTo>
                <a:cubicBezTo>
                  <a:pt x="1407739" y="1381212"/>
                  <a:pt x="819488" y="792961"/>
                  <a:pt x="79548" y="717816"/>
                </a:cubicBezTo>
                <a:lnTo>
                  <a:pt x="0" y="713799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950685" y="3739008"/>
            <a:ext cx="4769487" cy="2562914"/>
          </a:xfrm>
          <a:custGeom>
            <a:avLst/>
            <a:gdLst>
              <a:gd name="connsiteX0" fmla="*/ 452371 w 5050972"/>
              <a:gd name="connsiteY0" fmla="*/ 0 h 2714172"/>
              <a:gd name="connsiteX1" fmla="*/ 3872008 w 5050972"/>
              <a:gd name="connsiteY1" fmla="*/ 0 h 2714172"/>
              <a:gd name="connsiteX2" fmla="*/ 3884472 w 5050972"/>
              <a:gd name="connsiteY2" fmla="*/ 81670 h 2714172"/>
              <a:gd name="connsiteX3" fmla="*/ 4949614 w 5050972"/>
              <a:gd name="connsiteY3" fmla="*/ 1257949 h 2714172"/>
              <a:gd name="connsiteX4" fmla="*/ 5050972 w 5050972"/>
              <a:gd name="connsiteY4" fmla="*/ 1284011 h 2714172"/>
              <a:gd name="connsiteX5" fmla="*/ 5050972 w 5050972"/>
              <a:gd name="connsiteY5" fmla="*/ 2261801 h 2714172"/>
              <a:gd name="connsiteX6" fmla="*/ 4598601 w 5050972"/>
              <a:gd name="connsiteY6" fmla="*/ 2714172 h 2714172"/>
              <a:gd name="connsiteX7" fmla="*/ 452371 w 5050972"/>
              <a:gd name="connsiteY7" fmla="*/ 2714172 h 2714172"/>
              <a:gd name="connsiteX8" fmla="*/ 0 w 5050972"/>
              <a:gd name="connsiteY8" fmla="*/ 2261801 h 2714172"/>
              <a:gd name="connsiteX9" fmla="*/ 0 w 5050972"/>
              <a:gd name="connsiteY9" fmla="*/ 452371 h 2714172"/>
              <a:gd name="connsiteX10" fmla="*/ 452371 w 5050972"/>
              <a:gd name="connsiteY10" fmla="*/ 0 h 271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0972" h="2714172">
                <a:moveTo>
                  <a:pt x="452371" y="0"/>
                </a:moveTo>
                <a:lnTo>
                  <a:pt x="3872008" y="0"/>
                </a:lnTo>
                <a:lnTo>
                  <a:pt x="3884472" y="81670"/>
                </a:lnTo>
                <a:cubicBezTo>
                  <a:pt x="3998845" y="640592"/>
                  <a:pt x="4411915" y="1090707"/>
                  <a:pt x="4949614" y="1257949"/>
                </a:cubicBezTo>
                <a:lnTo>
                  <a:pt x="5050972" y="1284011"/>
                </a:lnTo>
                <a:lnTo>
                  <a:pt x="5050972" y="2261801"/>
                </a:lnTo>
                <a:cubicBezTo>
                  <a:pt x="5050972" y="2511639"/>
                  <a:pt x="4848439" y="2714172"/>
                  <a:pt x="4598601" y="2714172"/>
                </a:cubicBezTo>
                <a:lnTo>
                  <a:pt x="452371" y="2714172"/>
                </a:lnTo>
                <a:cubicBezTo>
                  <a:pt x="202533" y="2714172"/>
                  <a:pt x="0" y="2511639"/>
                  <a:pt x="0" y="2261801"/>
                </a:cubicBezTo>
                <a:lnTo>
                  <a:pt x="0" y="452371"/>
                </a:lnTo>
                <a:cubicBezTo>
                  <a:pt x="0" y="202533"/>
                  <a:pt x="202533" y="0"/>
                  <a:pt x="452371" y="0"/>
                </a:cubicBezTo>
                <a:close/>
              </a:path>
            </a:pathLst>
          </a:custGeom>
          <a:noFill/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3951910" y="3519051"/>
            <a:ext cx="2152013" cy="2137840"/>
          </a:xfrm>
          <a:custGeom>
            <a:avLst/>
            <a:gdLst>
              <a:gd name="connsiteX0" fmla="*/ 0 w 2279020"/>
              <a:gd name="connsiteY0" fmla="*/ 0 h 2264011"/>
              <a:gd name="connsiteX1" fmla="*/ 713800 w 2279020"/>
              <a:gd name="connsiteY1" fmla="*/ 0 h 2264011"/>
              <a:gd name="connsiteX2" fmla="*/ 720821 w 2279020"/>
              <a:gd name="connsiteY2" fmla="*/ 139056 h 2264011"/>
              <a:gd name="connsiteX3" fmla="*/ 2124157 w 2279020"/>
              <a:gd name="connsiteY3" fmla="*/ 1542392 h 2264011"/>
              <a:gd name="connsiteX4" fmla="*/ 2279020 w 2279020"/>
              <a:gd name="connsiteY4" fmla="*/ 1550212 h 2264011"/>
              <a:gd name="connsiteX5" fmla="*/ 2279020 w 2279020"/>
              <a:gd name="connsiteY5" fmla="*/ 2264011 h 2264011"/>
              <a:gd name="connsiteX6" fmla="*/ 2051175 w 2279020"/>
              <a:gd name="connsiteY6" fmla="*/ 2252506 h 2264011"/>
              <a:gd name="connsiteX7" fmla="*/ 10707 w 2279020"/>
              <a:gd name="connsiteY7" fmla="*/ 212038 h 2264011"/>
              <a:gd name="connsiteX8" fmla="*/ 0 w 2279020"/>
              <a:gd name="connsiteY8" fmla="*/ 0 h 2264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9020" h="2264011">
                <a:moveTo>
                  <a:pt x="0" y="0"/>
                </a:moveTo>
                <a:lnTo>
                  <a:pt x="713800" y="0"/>
                </a:lnTo>
                <a:lnTo>
                  <a:pt x="720821" y="139056"/>
                </a:lnTo>
                <a:cubicBezTo>
                  <a:pt x="795966" y="878996"/>
                  <a:pt x="1384217" y="1467247"/>
                  <a:pt x="2124157" y="1542392"/>
                </a:cubicBezTo>
                <a:lnTo>
                  <a:pt x="2279020" y="1550212"/>
                </a:lnTo>
                <a:lnTo>
                  <a:pt x="2279020" y="2264011"/>
                </a:lnTo>
                <a:lnTo>
                  <a:pt x="2051175" y="2252506"/>
                </a:lnTo>
                <a:cubicBezTo>
                  <a:pt x="975294" y="2143244"/>
                  <a:pt x="119969" y="1287919"/>
                  <a:pt x="10707" y="212038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6554377" y="3731058"/>
            <a:ext cx="4769487" cy="2562914"/>
          </a:xfrm>
          <a:custGeom>
            <a:avLst/>
            <a:gdLst>
              <a:gd name="connsiteX0" fmla="*/ 1099315 w 5050972"/>
              <a:gd name="connsiteY0" fmla="*/ 0 h 2714172"/>
              <a:gd name="connsiteX1" fmla="*/ 4598601 w 5050972"/>
              <a:gd name="connsiteY1" fmla="*/ 0 h 2714172"/>
              <a:gd name="connsiteX2" fmla="*/ 5050972 w 5050972"/>
              <a:gd name="connsiteY2" fmla="*/ 452371 h 2714172"/>
              <a:gd name="connsiteX3" fmla="*/ 5050972 w 5050972"/>
              <a:gd name="connsiteY3" fmla="*/ 2261801 h 2714172"/>
              <a:gd name="connsiteX4" fmla="*/ 4598601 w 5050972"/>
              <a:gd name="connsiteY4" fmla="*/ 2714172 h 2714172"/>
              <a:gd name="connsiteX5" fmla="*/ 452371 w 5050972"/>
              <a:gd name="connsiteY5" fmla="*/ 2714172 h 2714172"/>
              <a:gd name="connsiteX6" fmla="*/ 0 w 5050972"/>
              <a:gd name="connsiteY6" fmla="*/ 2261801 h 2714172"/>
              <a:gd name="connsiteX7" fmla="*/ 0 w 5050972"/>
              <a:gd name="connsiteY7" fmla="*/ 1290801 h 2714172"/>
              <a:gd name="connsiteX8" fmla="*/ 17242 w 5050972"/>
              <a:gd name="connsiteY8" fmla="*/ 1286143 h 2714172"/>
              <a:gd name="connsiteX9" fmla="*/ 1093966 w 5050972"/>
              <a:gd name="connsiteY9" fmla="*/ 36820 h 2714172"/>
              <a:gd name="connsiteX10" fmla="*/ 1099315 w 5050972"/>
              <a:gd name="connsiteY10" fmla="*/ 0 h 271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0972" h="2714172">
                <a:moveTo>
                  <a:pt x="1099315" y="0"/>
                </a:moveTo>
                <a:lnTo>
                  <a:pt x="4598601" y="0"/>
                </a:lnTo>
                <a:cubicBezTo>
                  <a:pt x="4848439" y="0"/>
                  <a:pt x="5050972" y="202533"/>
                  <a:pt x="5050972" y="452371"/>
                </a:cubicBezTo>
                <a:lnTo>
                  <a:pt x="5050972" y="2261801"/>
                </a:lnTo>
                <a:cubicBezTo>
                  <a:pt x="5050972" y="2511639"/>
                  <a:pt x="4848439" y="2714172"/>
                  <a:pt x="4598601" y="2714172"/>
                </a:cubicBezTo>
                <a:lnTo>
                  <a:pt x="452371" y="2714172"/>
                </a:lnTo>
                <a:cubicBezTo>
                  <a:pt x="202533" y="2714172"/>
                  <a:pt x="0" y="2511639"/>
                  <a:pt x="0" y="2261801"/>
                </a:cubicBezTo>
                <a:lnTo>
                  <a:pt x="0" y="1290801"/>
                </a:lnTo>
                <a:lnTo>
                  <a:pt x="17242" y="1286143"/>
                </a:lnTo>
                <a:cubicBezTo>
                  <a:pt x="560789" y="1108516"/>
                  <a:pt x="978350" y="630449"/>
                  <a:pt x="1093966" y="36820"/>
                </a:cubicBezTo>
                <a:lnTo>
                  <a:pt x="1099315" y="0"/>
                </a:lnTo>
                <a:close/>
              </a:path>
            </a:pathLst>
          </a:custGeom>
          <a:noFill/>
          <a:ln w="57150">
            <a:solidFill>
              <a:srgbClr val="FAC7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6186156" y="3519050"/>
            <a:ext cx="2080895" cy="2134249"/>
          </a:xfrm>
          <a:custGeom>
            <a:avLst/>
            <a:gdLst>
              <a:gd name="connsiteX0" fmla="*/ 1489906 w 2203705"/>
              <a:gd name="connsiteY0" fmla="*/ 0 h 2260208"/>
              <a:gd name="connsiteX1" fmla="*/ 2203705 w 2203705"/>
              <a:gd name="connsiteY1" fmla="*/ 0 h 2260208"/>
              <a:gd name="connsiteX2" fmla="*/ 2192998 w 2203705"/>
              <a:gd name="connsiteY2" fmla="*/ 212038 h 2260208"/>
              <a:gd name="connsiteX3" fmla="*/ 152530 w 2203705"/>
              <a:gd name="connsiteY3" fmla="*/ 2252506 h 2260208"/>
              <a:gd name="connsiteX4" fmla="*/ 0 w 2203705"/>
              <a:gd name="connsiteY4" fmla="*/ 2260208 h 2260208"/>
              <a:gd name="connsiteX5" fmla="*/ 0 w 2203705"/>
              <a:gd name="connsiteY5" fmla="*/ 1546409 h 2260208"/>
              <a:gd name="connsiteX6" fmla="*/ 79548 w 2203705"/>
              <a:gd name="connsiteY6" fmla="*/ 1542392 h 2260208"/>
              <a:gd name="connsiteX7" fmla="*/ 1482884 w 2203705"/>
              <a:gd name="connsiteY7" fmla="*/ 139056 h 2260208"/>
              <a:gd name="connsiteX8" fmla="*/ 1489906 w 2203705"/>
              <a:gd name="connsiteY8" fmla="*/ 0 h 226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705" h="2260208">
                <a:moveTo>
                  <a:pt x="1489906" y="0"/>
                </a:moveTo>
                <a:lnTo>
                  <a:pt x="2203705" y="0"/>
                </a:lnTo>
                <a:lnTo>
                  <a:pt x="2192998" y="212038"/>
                </a:lnTo>
                <a:cubicBezTo>
                  <a:pt x="2083736" y="1287919"/>
                  <a:pt x="1228411" y="2143244"/>
                  <a:pt x="152530" y="2252506"/>
                </a:cubicBezTo>
                <a:lnTo>
                  <a:pt x="0" y="2260208"/>
                </a:lnTo>
                <a:lnTo>
                  <a:pt x="0" y="1546409"/>
                </a:lnTo>
                <a:lnTo>
                  <a:pt x="79548" y="1542392"/>
                </a:lnTo>
                <a:cubicBezTo>
                  <a:pt x="819488" y="1467247"/>
                  <a:pt x="1407739" y="878996"/>
                  <a:pt x="1482884" y="139056"/>
                </a:cubicBezTo>
                <a:lnTo>
                  <a:pt x="1489906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611303" y="2205614"/>
            <a:ext cx="3007282" cy="2615361"/>
          </a:xfrm>
        </p:spPr>
        <p:txBody>
          <a:bodyPr anchor="ctr"/>
          <a:lstStyle>
            <a:lvl1pPr algn="ctr">
              <a:defRPr sz="6000" baseline="0"/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6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1118054" y="698350"/>
            <a:ext cx="4241799" cy="2204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2"/>
          <p:cNvSpPr>
            <a:spLocks noGrp="1"/>
          </p:cNvSpPr>
          <p:nvPr userDrawn="1">
            <p:ph idx="10" hasCustomPrompt="1"/>
          </p:nvPr>
        </p:nvSpPr>
        <p:spPr>
          <a:xfrm>
            <a:off x="1118054" y="4058033"/>
            <a:ext cx="4241799" cy="2091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/>
              <a:t>Click to edit         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2"/>
          <p:cNvSpPr>
            <a:spLocks noGrp="1"/>
          </p:cNvSpPr>
          <p:nvPr userDrawn="1">
            <p:ph idx="11" hasCustomPrompt="1"/>
          </p:nvPr>
        </p:nvSpPr>
        <p:spPr>
          <a:xfrm>
            <a:off x="6761231" y="3978972"/>
            <a:ext cx="4440424" cy="2138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 baseline="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2"/>
          <p:cNvSpPr>
            <a:spLocks noGrp="1"/>
          </p:cNvSpPr>
          <p:nvPr userDrawn="1">
            <p:ph idx="12" hasCustomPrompt="1"/>
          </p:nvPr>
        </p:nvSpPr>
        <p:spPr>
          <a:xfrm>
            <a:off x="7101569" y="754306"/>
            <a:ext cx="4060860" cy="2151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04BDF-7004-6A3B-CFB2-112A91D72D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013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6614326" y="2850619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6571110" y="2821051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zzzzzzzzzzzzz</a:t>
            </a:r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1154882" y="2865403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 Diagonal Corner Rectangle 14"/>
          <p:cNvSpPr/>
          <p:nvPr/>
        </p:nvSpPr>
        <p:spPr>
          <a:xfrm>
            <a:off x="1111666" y="2835835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zzzzzzzzzzzzzzzz</a:t>
            </a:r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04DAD3-B825-F894-0FAB-96B232261450}"/>
              </a:ext>
            </a:extLst>
          </p:cNvPr>
          <p:cNvSpPr/>
          <p:nvPr userDrawn="1"/>
        </p:nvSpPr>
        <p:spPr>
          <a:xfrm>
            <a:off x="2420217" y="1944137"/>
            <a:ext cx="1878498" cy="187849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62412B-1387-3B23-27C9-4DC0916F2D1D}"/>
              </a:ext>
            </a:extLst>
          </p:cNvPr>
          <p:cNvSpPr/>
          <p:nvPr userDrawn="1"/>
        </p:nvSpPr>
        <p:spPr>
          <a:xfrm>
            <a:off x="7842846" y="1909441"/>
            <a:ext cx="1908909" cy="190890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44600" y="300614"/>
            <a:ext cx="6832600" cy="132556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8" name="Text Placeholder 2"/>
          <p:cNvSpPr>
            <a:spLocks noGrp="1"/>
          </p:cNvSpPr>
          <p:nvPr userDrawn="1">
            <p:ph idx="1"/>
          </p:nvPr>
        </p:nvSpPr>
        <p:spPr>
          <a:xfrm>
            <a:off x="1244600" y="3973941"/>
            <a:ext cx="4190999" cy="2238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2"/>
          <p:cNvSpPr>
            <a:spLocks noGrp="1"/>
          </p:cNvSpPr>
          <p:nvPr userDrawn="1">
            <p:ph idx="13"/>
          </p:nvPr>
        </p:nvSpPr>
        <p:spPr>
          <a:xfrm>
            <a:off x="6701800" y="3973941"/>
            <a:ext cx="4190999" cy="2238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0B8633-78E4-AF67-9B57-E027DE0F6B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661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tems with Custom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6614326" y="2850619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6571110" y="2821051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zzzzzzzzzzzzz</a:t>
            </a:r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1154882" y="2865403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 Diagonal Corner Rectangle 14"/>
          <p:cNvSpPr/>
          <p:nvPr/>
        </p:nvSpPr>
        <p:spPr>
          <a:xfrm>
            <a:off x="1111666" y="2835835"/>
            <a:ext cx="4452383" cy="3639676"/>
          </a:xfrm>
          <a:prstGeom prst="round2DiagRect">
            <a:avLst>
              <a:gd name="adj1" fmla="val 30543"/>
              <a:gd name="adj2" fmla="val 20771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zzzzzzzzzzzzzzzz</a:t>
            </a:r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04DAD3-B825-F894-0FAB-96B232261450}"/>
              </a:ext>
            </a:extLst>
          </p:cNvPr>
          <p:cNvSpPr/>
          <p:nvPr userDrawn="1"/>
        </p:nvSpPr>
        <p:spPr>
          <a:xfrm>
            <a:off x="2420217" y="1944137"/>
            <a:ext cx="1878498" cy="1878498"/>
          </a:xfrm>
          <a:prstGeom prst="ellipse">
            <a:avLst/>
          </a:prstGeom>
          <a:solidFill>
            <a:srgbClr val="957DAD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44600" y="300614"/>
            <a:ext cx="6832600" cy="132556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8" name="Text Placeholder 2"/>
          <p:cNvSpPr>
            <a:spLocks noGrp="1"/>
          </p:cNvSpPr>
          <p:nvPr userDrawn="1">
            <p:ph idx="1"/>
          </p:nvPr>
        </p:nvSpPr>
        <p:spPr>
          <a:xfrm>
            <a:off x="1244600" y="3973941"/>
            <a:ext cx="4190999" cy="2238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2"/>
          <p:cNvSpPr>
            <a:spLocks noGrp="1"/>
          </p:cNvSpPr>
          <p:nvPr userDrawn="1">
            <p:ph idx="13"/>
          </p:nvPr>
        </p:nvSpPr>
        <p:spPr>
          <a:xfrm>
            <a:off x="6701800" y="3973941"/>
            <a:ext cx="4190999" cy="2238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0B8633-78E4-AF67-9B57-E027DE0F6B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B83120B-AE1C-3894-8CF2-61BC8F35C8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57087" y="1980598"/>
            <a:ext cx="1804757" cy="1805576"/>
          </a:xfrm>
          <a:custGeom>
            <a:avLst/>
            <a:gdLst>
              <a:gd name="connsiteX0" fmla="*/ 902263 w 1804757"/>
              <a:gd name="connsiteY0" fmla="*/ 0 h 1805576"/>
              <a:gd name="connsiteX1" fmla="*/ 1804757 w 1804757"/>
              <a:gd name="connsiteY1" fmla="*/ 904709 h 1805576"/>
              <a:gd name="connsiteX2" fmla="*/ 994538 w 1804757"/>
              <a:gd name="connsiteY2" fmla="*/ 1804747 h 1805576"/>
              <a:gd name="connsiteX3" fmla="*/ 978162 w 1804757"/>
              <a:gd name="connsiteY3" fmla="*/ 1805576 h 1805576"/>
              <a:gd name="connsiteX4" fmla="*/ 826364 w 1804757"/>
              <a:gd name="connsiteY4" fmla="*/ 1805576 h 1805576"/>
              <a:gd name="connsiteX5" fmla="*/ 809988 w 1804757"/>
              <a:gd name="connsiteY5" fmla="*/ 1804747 h 1805576"/>
              <a:gd name="connsiteX6" fmla="*/ 4429 w 1804757"/>
              <a:gd name="connsiteY6" fmla="*/ 997210 h 1805576"/>
              <a:gd name="connsiteX7" fmla="*/ 0 w 1804757"/>
              <a:gd name="connsiteY7" fmla="*/ 909295 h 1805576"/>
              <a:gd name="connsiteX8" fmla="*/ 0 w 1804757"/>
              <a:gd name="connsiteY8" fmla="*/ 900123 h 1805576"/>
              <a:gd name="connsiteX9" fmla="*/ 4429 w 1804757"/>
              <a:gd name="connsiteY9" fmla="*/ 812208 h 1805576"/>
              <a:gd name="connsiteX10" fmla="*/ 902263 w 1804757"/>
              <a:gd name="connsiteY10" fmla="*/ 0 h 180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4757" h="1805576">
                <a:moveTo>
                  <a:pt x="902263" y="0"/>
                </a:moveTo>
                <a:cubicBezTo>
                  <a:pt x="1400697" y="0"/>
                  <a:pt x="1804757" y="405052"/>
                  <a:pt x="1804757" y="904709"/>
                </a:cubicBezTo>
                <a:cubicBezTo>
                  <a:pt x="1804757" y="1373138"/>
                  <a:pt x="1449626" y="1758417"/>
                  <a:pt x="994538" y="1804747"/>
                </a:cubicBezTo>
                <a:lnTo>
                  <a:pt x="978162" y="1805576"/>
                </a:lnTo>
                <a:lnTo>
                  <a:pt x="826364" y="1805576"/>
                </a:lnTo>
                <a:lnTo>
                  <a:pt x="809988" y="1804747"/>
                </a:lnTo>
                <a:cubicBezTo>
                  <a:pt x="385239" y="1761506"/>
                  <a:pt x="47564" y="1423002"/>
                  <a:pt x="4429" y="997210"/>
                </a:cubicBezTo>
                <a:lnTo>
                  <a:pt x="0" y="909295"/>
                </a:lnTo>
                <a:lnTo>
                  <a:pt x="0" y="900123"/>
                </a:lnTo>
                <a:lnTo>
                  <a:pt x="4429" y="812208"/>
                </a:lnTo>
                <a:cubicBezTo>
                  <a:pt x="50645" y="356003"/>
                  <a:pt x="434981" y="0"/>
                  <a:pt x="902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C014D32-82EF-1A53-CC7B-2F9ACC6D0FCE}"/>
              </a:ext>
            </a:extLst>
          </p:cNvPr>
          <p:cNvSpPr/>
          <p:nvPr userDrawn="1"/>
        </p:nvSpPr>
        <p:spPr>
          <a:xfrm>
            <a:off x="7893287" y="1942675"/>
            <a:ext cx="1878498" cy="1878498"/>
          </a:xfrm>
          <a:prstGeom prst="ellipse">
            <a:avLst/>
          </a:prstGeom>
          <a:solidFill>
            <a:srgbClr val="957DAD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5E7EF7F-294B-5BC0-1BB5-6A8E06BFB24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0157" y="1979136"/>
            <a:ext cx="1804757" cy="1805576"/>
          </a:xfrm>
          <a:custGeom>
            <a:avLst/>
            <a:gdLst>
              <a:gd name="connsiteX0" fmla="*/ 902263 w 1804757"/>
              <a:gd name="connsiteY0" fmla="*/ 0 h 1805576"/>
              <a:gd name="connsiteX1" fmla="*/ 1804757 w 1804757"/>
              <a:gd name="connsiteY1" fmla="*/ 904709 h 1805576"/>
              <a:gd name="connsiteX2" fmla="*/ 994538 w 1804757"/>
              <a:gd name="connsiteY2" fmla="*/ 1804747 h 1805576"/>
              <a:gd name="connsiteX3" fmla="*/ 978162 w 1804757"/>
              <a:gd name="connsiteY3" fmla="*/ 1805576 h 1805576"/>
              <a:gd name="connsiteX4" fmla="*/ 826364 w 1804757"/>
              <a:gd name="connsiteY4" fmla="*/ 1805576 h 1805576"/>
              <a:gd name="connsiteX5" fmla="*/ 809988 w 1804757"/>
              <a:gd name="connsiteY5" fmla="*/ 1804747 h 1805576"/>
              <a:gd name="connsiteX6" fmla="*/ 4429 w 1804757"/>
              <a:gd name="connsiteY6" fmla="*/ 997210 h 1805576"/>
              <a:gd name="connsiteX7" fmla="*/ 0 w 1804757"/>
              <a:gd name="connsiteY7" fmla="*/ 909295 h 1805576"/>
              <a:gd name="connsiteX8" fmla="*/ 0 w 1804757"/>
              <a:gd name="connsiteY8" fmla="*/ 900123 h 1805576"/>
              <a:gd name="connsiteX9" fmla="*/ 4429 w 1804757"/>
              <a:gd name="connsiteY9" fmla="*/ 812208 h 1805576"/>
              <a:gd name="connsiteX10" fmla="*/ 902263 w 1804757"/>
              <a:gd name="connsiteY10" fmla="*/ 0 h 180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4757" h="1805576">
                <a:moveTo>
                  <a:pt x="902263" y="0"/>
                </a:moveTo>
                <a:cubicBezTo>
                  <a:pt x="1400697" y="0"/>
                  <a:pt x="1804757" y="405052"/>
                  <a:pt x="1804757" y="904709"/>
                </a:cubicBezTo>
                <a:cubicBezTo>
                  <a:pt x="1804757" y="1373138"/>
                  <a:pt x="1449626" y="1758417"/>
                  <a:pt x="994538" y="1804747"/>
                </a:cubicBezTo>
                <a:lnTo>
                  <a:pt x="978162" y="1805576"/>
                </a:lnTo>
                <a:lnTo>
                  <a:pt x="826364" y="1805576"/>
                </a:lnTo>
                <a:lnTo>
                  <a:pt x="809988" y="1804747"/>
                </a:lnTo>
                <a:cubicBezTo>
                  <a:pt x="385239" y="1761506"/>
                  <a:pt x="47564" y="1423002"/>
                  <a:pt x="4429" y="997210"/>
                </a:cubicBezTo>
                <a:lnTo>
                  <a:pt x="0" y="909295"/>
                </a:lnTo>
                <a:lnTo>
                  <a:pt x="0" y="900123"/>
                </a:lnTo>
                <a:lnTo>
                  <a:pt x="4429" y="812208"/>
                </a:lnTo>
                <a:cubicBezTo>
                  <a:pt x="50645" y="356003"/>
                  <a:pt x="434981" y="0"/>
                  <a:pt x="9022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34582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67092A5-18AE-A638-2516-5E03CE90A5FA}"/>
              </a:ext>
            </a:extLst>
          </p:cNvPr>
          <p:cNvGrpSpPr/>
          <p:nvPr userDrawn="1"/>
        </p:nvGrpSpPr>
        <p:grpSpPr>
          <a:xfrm>
            <a:off x="483017" y="2893988"/>
            <a:ext cx="3648386" cy="3689535"/>
            <a:chOff x="483017" y="2893988"/>
            <a:chExt cx="3648386" cy="3689535"/>
          </a:xfrm>
        </p:grpSpPr>
        <p:sp>
          <p:nvSpPr>
            <p:cNvPr id="14" name="Round Diagonal Corner Rectangle 13"/>
            <p:cNvSpPr/>
            <p:nvPr/>
          </p:nvSpPr>
          <p:spPr>
            <a:xfrm>
              <a:off x="521218" y="2920125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Diagonal Corner Rectangle 14"/>
            <p:cNvSpPr/>
            <p:nvPr/>
          </p:nvSpPr>
          <p:spPr>
            <a:xfrm>
              <a:off x="483017" y="2893988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err="1"/>
                <a:t>zzzzzzzzzzzzzzzz</a:t>
              </a:r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9404DAD3-B825-F894-0FAB-96B232261450}"/>
              </a:ext>
            </a:extLst>
          </p:cNvPr>
          <p:cNvSpPr/>
          <p:nvPr userDrawn="1"/>
        </p:nvSpPr>
        <p:spPr>
          <a:xfrm>
            <a:off x="1639727" y="1976985"/>
            <a:ext cx="1523167" cy="152316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44600" y="300614"/>
            <a:ext cx="6832600" cy="132556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8" name="Text Placeholder 2"/>
          <p:cNvSpPr>
            <a:spLocks noGrp="1"/>
          </p:cNvSpPr>
          <p:nvPr userDrawn="1">
            <p:ph idx="1"/>
          </p:nvPr>
        </p:nvSpPr>
        <p:spPr>
          <a:xfrm>
            <a:off x="502027" y="3525325"/>
            <a:ext cx="3591176" cy="2754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0B8633-78E4-AF67-9B57-E027DE0F6BE3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>
          <a:xfrm>
            <a:off x="11643360" y="6279635"/>
            <a:ext cx="548640" cy="548640"/>
          </a:xfrm>
        </p:spPr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C1F707-4AC3-D42A-1DA8-B789234B0D7C}"/>
              </a:ext>
            </a:extLst>
          </p:cNvPr>
          <p:cNvGrpSpPr/>
          <p:nvPr userDrawn="1"/>
        </p:nvGrpSpPr>
        <p:grpSpPr>
          <a:xfrm>
            <a:off x="4281403" y="2864420"/>
            <a:ext cx="3648386" cy="3689535"/>
            <a:chOff x="4281403" y="2864420"/>
            <a:chExt cx="3648386" cy="3689535"/>
          </a:xfrm>
        </p:grpSpPr>
        <p:sp>
          <p:nvSpPr>
            <p:cNvPr id="22" name="Round Diagonal Corner Rectangle 13">
              <a:extLst>
                <a:ext uri="{FF2B5EF4-FFF2-40B4-BE49-F238E27FC236}">
                  <a16:creationId xmlns:a16="http://schemas.microsoft.com/office/drawing/2014/main" id="{00846EA4-5630-2192-A5D6-5601EDE3436C}"/>
                </a:ext>
              </a:extLst>
            </p:cNvPr>
            <p:cNvSpPr/>
            <p:nvPr/>
          </p:nvSpPr>
          <p:spPr>
            <a:xfrm>
              <a:off x="4319604" y="2890557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 Diagonal Corner Rectangle 14">
              <a:extLst>
                <a:ext uri="{FF2B5EF4-FFF2-40B4-BE49-F238E27FC236}">
                  <a16:creationId xmlns:a16="http://schemas.microsoft.com/office/drawing/2014/main" id="{6B2E2A7F-EE47-102C-8B93-25CE2E92E020}"/>
                </a:ext>
              </a:extLst>
            </p:cNvPr>
            <p:cNvSpPr/>
            <p:nvPr/>
          </p:nvSpPr>
          <p:spPr>
            <a:xfrm>
              <a:off x="4281403" y="2864420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2F04A58-D1ED-1F10-FD34-8D90334B8CE5}"/>
              </a:ext>
            </a:extLst>
          </p:cNvPr>
          <p:cNvGrpSpPr/>
          <p:nvPr userDrawn="1"/>
        </p:nvGrpSpPr>
        <p:grpSpPr>
          <a:xfrm>
            <a:off x="8079789" y="2834852"/>
            <a:ext cx="3648386" cy="3690000"/>
            <a:chOff x="8079789" y="2834852"/>
            <a:chExt cx="3648386" cy="2977344"/>
          </a:xfrm>
        </p:grpSpPr>
        <p:sp>
          <p:nvSpPr>
            <p:cNvPr id="30" name="Round Diagonal Corner Rectangle 13">
              <a:extLst>
                <a:ext uri="{FF2B5EF4-FFF2-40B4-BE49-F238E27FC236}">
                  <a16:creationId xmlns:a16="http://schemas.microsoft.com/office/drawing/2014/main" id="{D1038071-6251-B58C-A7A5-E4DAC0F90F11}"/>
                </a:ext>
              </a:extLst>
            </p:cNvPr>
            <p:cNvSpPr/>
            <p:nvPr/>
          </p:nvSpPr>
          <p:spPr>
            <a:xfrm>
              <a:off x="8117990" y="2860989"/>
              <a:ext cx="3610185" cy="2951207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 Diagonal Corner Rectangle 14">
              <a:extLst>
                <a:ext uri="{FF2B5EF4-FFF2-40B4-BE49-F238E27FC236}">
                  <a16:creationId xmlns:a16="http://schemas.microsoft.com/office/drawing/2014/main" id="{32488C3A-9E12-08FD-82BA-68753B99D7A5}"/>
                </a:ext>
              </a:extLst>
            </p:cNvPr>
            <p:cNvSpPr/>
            <p:nvPr/>
          </p:nvSpPr>
          <p:spPr>
            <a:xfrm>
              <a:off x="8079789" y="2834852"/>
              <a:ext cx="3610185" cy="2951207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BBF05B77-E9D5-C1F5-11E9-8216422A27FC}"/>
              </a:ext>
            </a:extLst>
          </p:cNvPr>
          <p:cNvSpPr/>
          <p:nvPr userDrawn="1"/>
        </p:nvSpPr>
        <p:spPr>
          <a:xfrm>
            <a:off x="9236499" y="1917849"/>
            <a:ext cx="1523167" cy="152316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A9BD487-5368-5BB5-CD4B-F56F30093E3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09585" y="3529898"/>
            <a:ext cx="3591176" cy="2754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B91DA5A-716D-53D3-26F2-94EA5C14898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27494" y="3525325"/>
            <a:ext cx="3591176" cy="2754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962412B-1387-3B23-27C9-4DC0916F2D1D}"/>
              </a:ext>
            </a:extLst>
          </p:cNvPr>
          <p:cNvSpPr/>
          <p:nvPr userDrawn="1"/>
        </p:nvSpPr>
        <p:spPr>
          <a:xfrm>
            <a:off x="5343589" y="1947417"/>
            <a:ext cx="1523167" cy="152316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25889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s with Custom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67092A5-18AE-A638-2516-5E03CE90A5FA}"/>
              </a:ext>
            </a:extLst>
          </p:cNvPr>
          <p:cNvGrpSpPr/>
          <p:nvPr userDrawn="1"/>
        </p:nvGrpSpPr>
        <p:grpSpPr>
          <a:xfrm>
            <a:off x="483017" y="2893988"/>
            <a:ext cx="3648386" cy="3689535"/>
            <a:chOff x="483017" y="2893988"/>
            <a:chExt cx="3648386" cy="3689535"/>
          </a:xfrm>
        </p:grpSpPr>
        <p:sp>
          <p:nvSpPr>
            <p:cNvPr id="14" name="Round Diagonal Corner Rectangle 13"/>
            <p:cNvSpPr/>
            <p:nvPr/>
          </p:nvSpPr>
          <p:spPr>
            <a:xfrm>
              <a:off x="521218" y="2920125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Diagonal Corner Rectangle 14"/>
            <p:cNvSpPr/>
            <p:nvPr/>
          </p:nvSpPr>
          <p:spPr>
            <a:xfrm>
              <a:off x="483017" y="2893988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err="1"/>
                <a:t>zzzzzzzzzzzzzzzz</a:t>
              </a:r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9404DAD3-B825-F894-0FAB-96B232261450}"/>
              </a:ext>
            </a:extLst>
          </p:cNvPr>
          <p:cNvSpPr/>
          <p:nvPr userDrawn="1"/>
        </p:nvSpPr>
        <p:spPr>
          <a:xfrm>
            <a:off x="1639727" y="1976985"/>
            <a:ext cx="1523167" cy="1523167"/>
          </a:xfrm>
          <a:prstGeom prst="ellipse">
            <a:avLst/>
          </a:prstGeom>
          <a:solidFill>
            <a:srgbClr val="957DAD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44600" y="300614"/>
            <a:ext cx="6832600" cy="132556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8" name="Text Placeholder 2"/>
          <p:cNvSpPr>
            <a:spLocks noGrp="1"/>
          </p:cNvSpPr>
          <p:nvPr userDrawn="1">
            <p:ph idx="1"/>
          </p:nvPr>
        </p:nvSpPr>
        <p:spPr>
          <a:xfrm>
            <a:off x="502027" y="3525325"/>
            <a:ext cx="3591176" cy="2754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0B8633-78E4-AF67-9B57-E027DE0F6BE3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>
          <a:xfrm>
            <a:off x="11643360" y="6279635"/>
            <a:ext cx="548640" cy="548640"/>
          </a:xfrm>
        </p:spPr>
        <p:txBody>
          <a:bodyPr/>
          <a:lstStyle/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C1F707-4AC3-D42A-1DA8-B789234B0D7C}"/>
              </a:ext>
            </a:extLst>
          </p:cNvPr>
          <p:cNvGrpSpPr/>
          <p:nvPr userDrawn="1"/>
        </p:nvGrpSpPr>
        <p:grpSpPr>
          <a:xfrm>
            <a:off x="4281403" y="2864420"/>
            <a:ext cx="3648386" cy="3689535"/>
            <a:chOff x="4281403" y="2864420"/>
            <a:chExt cx="3648386" cy="3689535"/>
          </a:xfrm>
        </p:grpSpPr>
        <p:sp>
          <p:nvSpPr>
            <p:cNvPr id="22" name="Round Diagonal Corner Rectangle 13">
              <a:extLst>
                <a:ext uri="{FF2B5EF4-FFF2-40B4-BE49-F238E27FC236}">
                  <a16:creationId xmlns:a16="http://schemas.microsoft.com/office/drawing/2014/main" id="{00846EA4-5630-2192-A5D6-5601EDE3436C}"/>
                </a:ext>
              </a:extLst>
            </p:cNvPr>
            <p:cNvSpPr/>
            <p:nvPr/>
          </p:nvSpPr>
          <p:spPr>
            <a:xfrm>
              <a:off x="4319604" y="2890557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 Diagonal Corner Rectangle 14">
              <a:extLst>
                <a:ext uri="{FF2B5EF4-FFF2-40B4-BE49-F238E27FC236}">
                  <a16:creationId xmlns:a16="http://schemas.microsoft.com/office/drawing/2014/main" id="{6B2E2A7F-EE47-102C-8B93-25CE2E92E020}"/>
                </a:ext>
              </a:extLst>
            </p:cNvPr>
            <p:cNvSpPr/>
            <p:nvPr/>
          </p:nvSpPr>
          <p:spPr>
            <a:xfrm>
              <a:off x="4281403" y="2864420"/>
              <a:ext cx="3610185" cy="3663398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2F04A58-D1ED-1F10-FD34-8D90334B8CE5}"/>
              </a:ext>
            </a:extLst>
          </p:cNvPr>
          <p:cNvGrpSpPr/>
          <p:nvPr userDrawn="1"/>
        </p:nvGrpSpPr>
        <p:grpSpPr>
          <a:xfrm>
            <a:off x="8079789" y="2834852"/>
            <a:ext cx="3648386" cy="3690000"/>
            <a:chOff x="8079789" y="2834852"/>
            <a:chExt cx="3648386" cy="2977344"/>
          </a:xfrm>
        </p:grpSpPr>
        <p:sp>
          <p:nvSpPr>
            <p:cNvPr id="30" name="Round Diagonal Corner Rectangle 13">
              <a:extLst>
                <a:ext uri="{FF2B5EF4-FFF2-40B4-BE49-F238E27FC236}">
                  <a16:creationId xmlns:a16="http://schemas.microsoft.com/office/drawing/2014/main" id="{D1038071-6251-B58C-A7A5-E4DAC0F90F11}"/>
                </a:ext>
              </a:extLst>
            </p:cNvPr>
            <p:cNvSpPr/>
            <p:nvPr/>
          </p:nvSpPr>
          <p:spPr>
            <a:xfrm>
              <a:off x="8117990" y="2860989"/>
              <a:ext cx="3610185" cy="2951207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 Diagonal Corner Rectangle 14">
              <a:extLst>
                <a:ext uri="{FF2B5EF4-FFF2-40B4-BE49-F238E27FC236}">
                  <a16:creationId xmlns:a16="http://schemas.microsoft.com/office/drawing/2014/main" id="{32488C3A-9E12-08FD-82BA-68753B99D7A5}"/>
                </a:ext>
              </a:extLst>
            </p:cNvPr>
            <p:cNvSpPr/>
            <p:nvPr/>
          </p:nvSpPr>
          <p:spPr>
            <a:xfrm>
              <a:off x="8079789" y="2834852"/>
              <a:ext cx="3610185" cy="2951207"/>
            </a:xfrm>
            <a:prstGeom prst="round2DiagRect">
              <a:avLst>
                <a:gd name="adj1" fmla="val 30543"/>
                <a:gd name="adj2" fmla="val 20771"/>
              </a:avLst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BBF05B77-E9D5-C1F5-11E9-8216422A27FC}"/>
              </a:ext>
            </a:extLst>
          </p:cNvPr>
          <p:cNvSpPr/>
          <p:nvPr userDrawn="1"/>
        </p:nvSpPr>
        <p:spPr>
          <a:xfrm>
            <a:off x="9236499" y="1917849"/>
            <a:ext cx="1523167" cy="1523167"/>
          </a:xfrm>
          <a:prstGeom prst="ellipse">
            <a:avLst/>
          </a:prstGeom>
          <a:solidFill>
            <a:srgbClr val="957DAD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A9BD487-5368-5BB5-CD4B-F56F30093E3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09585" y="3529898"/>
            <a:ext cx="3591176" cy="2754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B91DA5A-716D-53D3-26F2-94EA5C14898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27494" y="3525325"/>
            <a:ext cx="3591176" cy="2754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962412B-1387-3B23-27C9-4DC0916F2D1D}"/>
              </a:ext>
            </a:extLst>
          </p:cNvPr>
          <p:cNvSpPr/>
          <p:nvPr userDrawn="1"/>
        </p:nvSpPr>
        <p:spPr>
          <a:xfrm>
            <a:off x="5343589" y="1947417"/>
            <a:ext cx="1523167" cy="1523167"/>
          </a:xfrm>
          <a:prstGeom prst="ellipse">
            <a:avLst/>
          </a:prstGeom>
          <a:solidFill>
            <a:srgbClr val="957DAD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BDE7B2-7155-EBF7-90ED-40A390BA62E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76403" y="2017564"/>
            <a:ext cx="1449814" cy="1448358"/>
          </a:xfrm>
          <a:custGeom>
            <a:avLst/>
            <a:gdLst>
              <a:gd name="connsiteX0" fmla="*/ 714269 w 1449814"/>
              <a:gd name="connsiteY0" fmla="*/ 0 h 1448358"/>
              <a:gd name="connsiteX1" fmla="*/ 735914 w 1449814"/>
              <a:gd name="connsiteY1" fmla="*/ 0 h 1448358"/>
              <a:gd name="connsiteX2" fmla="*/ 799228 w 1449814"/>
              <a:gd name="connsiteY2" fmla="*/ 3194 h 1448358"/>
              <a:gd name="connsiteX3" fmla="*/ 1446439 w 1449814"/>
              <a:gd name="connsiteY3" fmla="*/ 649835 h 1448358"/>
              <a:gd name="connsiteX4" fmla="*/ 1449814 w 1449814"/>
              <a:gd name="connsiteY4" fmla="*/ 716625 h 1448358"/>
              <a:gd name="connsiteX5" fmla="*/ 1449814 w 1449814"/>
              <a:gd name="connsiteY5" fmla="*/ 731187 h 1448358"/>
              <a:gd name="connsiteX6" fmla="*/ 1446439 w 1449814"/>
              <a:gd name="connsiteY6" fmla="*/ 797977 h 1448358"/>
              <a:gd name="connsiteX7" fmla="*/ 725091 w 1449814"/>
              <a:gd name="connsiteY7" fmla="*/ 1448358 h 1448358"/>
              <a:gd name="connsiteX8" fmla="*/ 0 w 1449814"/>
              <a:gd name="connsiteY8" fmla="*/ 723906 h 1448358"/>
              <a:gd name="connsiteX9" fmla="*/ 650955 w 1449814"/>
              <a:gd name="connsiteY9" fmla="*/ 3194 h 144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9814" h="1448358">
                <a:moveTo>
                  <a:pt x="714269" y="0"/>
                </a:moveTo>
                <a:lnTo>
                  <a:pt x="735914" y="0"/>
                </a:lnTo>
                <a:lnTo>
                  <a:pt x="799228" y="3194"/>
                </a:lnTo>
                <a:cubicBezTo>
                  <a:pt x="1140484" y="37820"/>
                  <a:pt x="1411782" y="308880"/>
                  <a:pt x="1446439" y="649835"/>
                </a:cubicBezTo>
                <a:lnTo>
                  <a:pt x="1449814" y="716625"/>
                </a:lnTo>
                <a:lnTo>
                  <a:pt x="1449814" y="731187"/>
                </a:lnTo>
                <a:lnTo>
                  <a:pt x="1446439" y="797977"/>
                </a:lnTo>
                <a:cubicBezTo>
                  <a:pt x="1409307" y="1163287"/>
                  <a:pt x="1100520" y="1448358"/>
                  <a:pt x="725091" y="1448358"/>
                </a:cubicBezTo>
                <a:cubicBezTo>
                  <a:pt x="324634" y="1448358"/>
                  <a:pt x="0" y="1124010"/>
                  <a:pt x="0" y="723906"/>
                </a:cubicBezTo>
                <a:cubicBezTo>
                  <a:pt x="0" y="348809"/>
                  <a:pt x="285323" y="40293"/>
                  <a:pt x="650955" y="31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5C14F7-9C97-D6D5-E5BD-26BD5A4008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73175" y="1955253"/>
            <a:ext cx="1449814" cy="1448358"/>
          </a:xfrm>
          <a:custGeom>
            <a:avLst/>
            <a:gdLst>
              <a:gd name="connsiteX0" fmla="*/ 714269 w 1449814"/>
              <a:gd name="connsiteY0" fmla="*/ 0 h 1448358"/>
              <a:gd name="connsiteX1" fmla="*/ 735914 w 1449814"/>
              <a:gd name="connsiteY1" fmla="*/ 0 h 1448358"/>
              <a:gd name="connsiteX2" fmla="*/ 799228 w 1449814"/>
              <a:gd name="connsiteY2" fmla="*/ 3194 h 1448358"/>
              <a:gd name="connsiteX3" fmla="*/ 1446439 w 1449814"/>
              <a:gd name="connsiteY3" fmla="*/ 649835 h 1448358"/>
              <a:gd name="connsiteX4" fmla="*/ 1449814 w 1449814"/>
              <a:gd name="connsiteY4" fmla="*/ 716625 h 1448358"/>
              <a:gd name="connsiteX5" fmla="*/ 1449814 w 1449814"/>
              <a:gd name="connsiteY5" fmla="*/ 731187 h 1448358"/>
              <a:gd name="connsiteX6" fmla="*/ 1446439 w 1449814"/>
              <a:gd name="connsiteY6" fmla="*/ 797977 h 1448358"/>
              <a:gd name="connsiteX7" fmla="*/ 725091 w 1449814"/>
              <a:gd name="connsiteY7" fmla="*/ 1448358 h 1448358"/>
              <a:gd name="connsiteX8" fmla="*/ 0 w 1449814"/>
              <a:gd name="connsiteY8" fmla="*/ 723906 h 1448358"/>
              <a:gd name="connsiteX9" fmla="*/ 650955 w 1449814"/>
              <a:gd name="connsiteY9" fmla="*/ 3194 h 144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9814" h="1448358">
                <a:moveTo>
                  <a:pt x="714269" y="0"/>
                </a:moveTo>
                <a:lnTo>
                  <a:pt x="735914" y="0"/>
                </a:lnTo>
                <a:lnTo>
                  <a:pt x="799228" y="3194"/>
                </a:lnTo>
                <a:cubicBezTo>
                  <a:pt x="1140484" y="37820"/>
                  <a:pt x="1411782" y="308880"/>
                  <a:pt x="1446439" y="649835"/>
                </a:cubicBezTo>
                <a:lnTo>
                  <a:pt x="1449814" y="716625"/>
                </a:lnTo>
                <a:lnTo>
                  <a:pt x="1449814" y="731187"/>
                </a:lnTo>
                <a:lnTo>
                  <a:pt x="1446439" y="797977"/>
                </a:lnTo>
                <a:cubicBezTo>
                  <a:pt x="1409307" y="1163287"/>
                  <a:pt x="1100520" y="1448358"/>
                  <a:pt x="725091" y="1448358"/>
                </a:cubicBezTo>
                <a:cubicBezTo>
                  <a:pt x="324634" y="1448358"/>
                  <a:pt x="0" y="1124010"/>
                  <a:pt x="0" y="723906"/>
                </a:cubicBezTo>
                <a:cubicBezTo>
                  <a:pt x="0" y="348809"/>
                  <a:pt x="285323" y="40293"/>
                  <a:pt x="650955" y="31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1CD74ED-8B89-4857-24BE-D28308E3BCA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84015" y="1986510"/>
            <a:ext cx="1449814" cy="1448358"/>
          </a:xfrm>
          <a:custGeom>
            <a:avLst/>
            <a:gdLst>
              <a:gd name="connsiteX0" fmla="*/ 714269 w 1449814"/>
              <a:gd name="connsiteY0" fmla="*/ 0 h 1448358"/>
              <a:gd name="connsiteX1" fmla="*/ 735914 w 1449814"/>
              <a:gd name="connsiteY1" fmla="*/ 0 h 1448358"/>
              <a:gd name="connsiteX2" fmla="*/ 799228 w 1449814"/>
              <a:gd name="connsiteY2" fmla="*/ 3194 h 1448358"/>
              <a:gd name="connsiteX3" fmla="*/ 1446439 w 1449814"/>
              <a:gd name="connsiteY3" fmla="*/ 649835 h 1448358"/>
              <a:gd name="connsiteX4" fmla="*/ 1449814 w 1449814"/>
              <a:gd name="connsiteY4" fmla="*/ 716625 h 1448358"/>
              <a:gd name="connsiteX5" fmla="*/ 1449814 w 1449814"/>
              <a:gd name="connsiteY5" fmla="*/ 731187 h 1448358"/>
              <a:gd name="connsiteX6" fmla="*/ 1446439 w 1449814"/>
              <a:gd name="connsiteY6" fmla="*/ 797977 h 1448358"/>
              <a:gd name="connsiteX7" fmla="*/ 725091 w 1449814"/>
              <a:gd name="connsiteY7" fmla="*/ 1448358 h 1448358"/>
              <a:gd name="connsiteX8" fmla="*/ 0 w 1449814"/>
              <a:gd name="connsiteY8" fmla="*/ 723906 h 1448358"/>
              <a:gd name="connsiteX9" fmla="*/ 650955 w 1449814"/>
              <a:gd name="connsiteY9" fmla="*/ 3194 h 144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9814" h="1448358">
                <a:moveTo>
                  <a:pt x="714269" y="0"/>
                </a:moveTo>
                <a:lnTo>
                  <a:pt x="735914" y="0"/>
                </a:lnTo>
                <a:lnTo>
                  <a:pt x="799228" y="3194"/>
                </a:lnTo>
                <a:cubicBezTo>
                  <a:pt x="1140484" y="37820"/>
                  <a:pt x="1411782" y="308880"/>
                  <a:pt x="1446439" y="649835"/>
                </a:cubicBezTo>
                <a:lnTo>
                  <a:pt x="1449814" y="716625"/>
                </a:lnTo>
                <a:lnTo>
                  <a:pt x="1449814" y="731187"/>
                </a:lnTo>
                <a:lnTo>
                  <a:pt x="1446439" y="797977"/>
                </a:lnTo>
                <a:cubicBezTo>
                  <a:pt x="1409307" y="1163287"/>
                  <a:pt x="1100520" y="1448358"/>
                  <a:pt x="725091" y="1448358"/>
                </a:cubicBezTo>
                <a:cubicBezTo>
                  <a:pt x="324634" y="1448358"/>
                  <a:pt x="0" y="1124010"/>
                  <a:pt x="0" y="723906"/>
                </a:cubicBezTo>
                <a:cubicBezTo>
                  <a:pt x="0" y="348809"/>
                  <a:pt x="285323" y="40293"/>
                  <a:pt x="650955" y="31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39852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7C90538-4FCE-F0E8-4F55-32315E24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1447800"/>
            <a:ext cx="11430000" cy="515569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Case study</a:t>
            </a:r>
            <a:endParaRPr lang="id-ID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9B9221-2E99-EDEC-831F-65E61F86C9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###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F70A9-5163-043C-5D8E-8DDB7E85735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6709FA-4DDA-46E1-A59C-06B5C9D1F3C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54168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FA8F7A1-11EF-9AC5-6A7F-4B1B616E70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59" y="2756155"/>
            <a:ext cx="11569065" cy="34827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Case study</a:t>
            </a:r>
            <a:endParaRPr lang="id-ID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C307D97-4128-CE2D-0386-F4DDEA6199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5760" y="1440596"/>
            <a:ext cx="11569064" cy="1053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Question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DE7A10-2956-B47F-323D-6005ECEEF14A}"/>
              </a:ext>
            </a:extLst>
          </p:cNvPr>
          <p:cNvCxnSpPr>
            <a:cxnSpLocks/>
          </p:cNvCxnSpPr>
          <p:nvPr userDrawn="1"/>
        </p:nvCxnSpPr>
        <p:spPr>
          <a:xfrm>
            <a:off x="4581144" y="2625090"/>
            <a:ext cx="2761488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D6212D5B-BC5D-D177-2CD6-DAB504DEC2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7974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/>
              <a:t>###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8E223E-BD27-D6C4-9F79-DBBB905B774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6709FA-4DDA-46E1-A59C-06B5C9D1F3C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09111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0" y="-25399"/>
            <a:ext cx="2837543" cy="6868885"/>
          </a:xfrm>
          <a:custGeom>
            <a:avLst/>
            <a:gdLst>
              <a:gd name="connsiteX0" fmla="*/ 2837543 w 2837543"/>
              <a:gd name="connsiteY0" fmla="*/ 0 h 6868885"/>
              <a:gd name="connsiteX1" fmla="*/ 1927774 w 2837543"/>
              <a:gd name="connsiteY1" fmla="*/ 1380679 h 6868885"/>
              <a:gd name="connsiteX2" fmla="*/ 1893124 w 2837543"/>
              <a:gd name="connsiteY2" fmla="*/ 1468174 h 6868885"/>
              <a:gd name="connsiteX3" fmla="*/ 1841608 w 2837543"/>
              <a:gd name="connsiteY3" fmla="*/ 1300080 h 6868885"/>
              <a:gd name="connsiteX4" fmla="*/ 1640116 w 2837543"/>
              <a:gd name="connsiteY4" fmla="*/ 25399 h 6868885"/>
              <a:gd name="connsiteX5" fmla="*/ 2 w 2837543"/>
              <a:gd name="connsiteY5" fmla="*/ 25399 h 6868885"/>
              <a:gd name="connsiteX6" fmla="*/ 2 w 2837543"/>
              <a:gd name="connsiteY6" fmla="*/ 6868885 h 6868885"/>
              <a:gd name="connsiteX7" fmla="*/ 0 w 2837543"/>
              <a:gd name="connsiteY7" fmla="*/ 6868885 h 6868885"/>
              <a:gd name="connsiteX8" fmla="*/ 0 w 2837543"/>
              <a:gd name="connsiteY8" fmla="*/ 10885 h 6868885"/>
              <a:gd name="connsiteX9" fmla="*/ 2837543 w 2837543"/>
              <a:gd name="connsiteY9" fmla="*/ 0 h 686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7543" h="6868885">
                <a:moveTo>
                  <a:pt x="2837543" y="0"/>
                </a:moveTo>
                <a:cubicBezTo>
                  <a:pt x="2395396" y="508737"/>
                  <a:pt x="2103291" y="965308"/>
                  <a:pt x="1927774" y="1380679"/>
                </a:cubicBezTo>
                <a:lnTo>
                  <a:pt x="1893124" y="1468174"/>
                </a:lnTo>
                <a:lnTo>
                  <a:pt x="1841608" y="1300080"/>
                </a:lnTo>
                <a:cubicBezTo>
                  <a:pt x="1722779" y="878057"/>
                  <a:pt x="1640116" y="454024"/>
                  <a:pt x="1640116" y="25399"/>
                </a:cubicBezTo>
                <a:lnTo>
                  <a:pt x="2" y="25399"/>
                </a:lnTo>
                <a:lnTo>
                  <a:pt x="2" y="6868885"/>
                </a:lnTo>
                <a:lnTo>
                  <a:pt x="0" y="6868885"/>
                </a:lnTo>
                <a:lnTo>
                  <a:pt x="0" y="10885"/>
                </a:lnTo>
                <a:lnTo>
                  <a:pt x="2837543" y="0"/>
                </a:lnTo>
                <a:close/>
              </a:path>
            </a:pathLst>
          </a:custGeom>
          <a:solidFill>
            <a:srgbClr val="AD9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>
            <a:off x="2" y="0"/>
            <a:ext cx="2685142" cy="6849269"/>
          </a:xfrm>
          <a:custGeom>
            <a:avLst/>
            <a:gdLst>
              <a:gd name="connsiteX0" fmla="*/ 0 w 2685142"/>
              <a:gd name="connsiteY0" fmla="*/ 0 h 6849269"/>
              <a:gd name="connsiteX1" fmla="*/ 1640114 w 2685142"/>
              <a:gd name="connsiteY1" fmla="*/ 0 h 6849269"/>
              <a:gd name="connsiteX2" fmla="*/ 1841606 w 2685142"/>
              <a:gd name="connsiteY2" fmla="*/ 1274681 h 6849269"/>
              <a:gd name="connsiteX3" fmla="*/ 1893122 w 2685142"/>
              <a:gd name="connsiteY3" fmla="*/ 1442775 h 6849269"/>
              <a:gd name="connsiteX4" fmla="*/ 1873538 w 2685142"/>
              <a:gd name="connsiteY4" fmla="*/ 1492227 h 6849269"/>
              <a:gd name="connsiteX5" fmla="*/ 2592648 w 2685142"/>
              <a:gd name="connsiteY5" fmla="*/ 4277427 h 6849269"/>
              <a:gd name="connsiteX6" fmla="*/ 2681169 w 2685142"/>
              <a:gd name="connsiteY6" fmla="*/ 4379943 h 6849269"/>
              <a:gd name="connsiteX7" fmla="*/ 2684385 w 2685142"/>
              <a:gd name="connsiteY7" fmla="*/ 4442547 h 6849269"/>
              <a:gd name="connsiteX8" fmla="*/ 1846988 w 2685142"/>
              <a:gd name="connsiteY8" fmla="*/ 6632194 h 6849269"/>
              <a:gd name="connsiteX9" fmla="*/ 1648113 w 2685142"/>
              <a:gd name="connsiteY9" fmla="*/ 6849269 h 6849269"/>
              <a:gd name="connsiteX10" fmla="*/ 0 w 2685142"/>
              <a:gd name="connsiteY10" fmla="*/ 6843486 h 6849269"/>
              <a:gd name="connsiteX11" fmla="*/ 0 w 2685142"/>
              <a:gd name="connsiteY11" fmla="*/ 0 h 68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5142" h="6849269">
                <a:moveTo>
                  <a:pt x="0" y="0"/>
                </a:moveTo>
                <a:lnTo>
                  <a:pt x="1640114" y="0"/>
                </a:lnTo>
                <a:cubicBezTo>
                  <a:pt x="1640114" y="428625"/>
                  <a:pt x="1722777" y="852658"/>
                  <a:pt x="1841606" y="1274681"/>
                </a:cubicBezTo>
                <a:lnTo>
                  <a:pt x="1893122" y="1442775"/>
                </a:lnTo>
                <a:lnTo>
                  <a:pt x="1873538" y="1492227"/>
                </a:lnTo>
                <a:cubicBezTo>
                  <a:pt x="1440139" y="2666133"/>
                  <a:pt x="1948713" y="3506383"/>
                  <a:pt x="2592648" y="4277427"/>
                </a:cubicBezTo>
                <a:lnTo>
                  <a:pt x="2681169" y="4379943"/>
                </a:lnTo>
                <a:lnTo>
                  <a:pt x="2684385" y="4442547"/>
                </a:lnTo>
                <a:cubicBezTo>
                  <a:pt x="2699454" y="5156085"/>
                  <a:pt x="2492078" y="5881981"/>
                  <a:pt x="1846988" y="6632194"/>
                </a:cubicBezTo>
                <a:lnTo>
                  <a:pt x="1648113" y="6849269"/>
                </a:lnTo>
                <a:lnTo>
                  <a:pt x="0" y="6843486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48115" y="4379943"/>
            <a:ext cx="2488456" cy="2478057"/>
          </a:xfrm>
          <a:custGeom>
            <a:avLst/>
            <a:gdLst>
              <a:gd name="connsiteX0" fmla="*/ 1033056 w 2488456"/>
              <a:gd name="connsiteY0" fmla="*/ 0 h 2478057"/>
              <a:gd name="connsiteX1" fmla="*/ 1248409 w 2488456"/>
              <a:gd name="connsiteY1" fmla="*/ 249399 h 2478057"/>
              <a:gd name="connsiteX2" fmla="*/ 2488456 w 2488456"/>
              <a:gd name="connsiteY2" fmla="*/ 2478057 h 2478057"/>
              <a:gd name="connsiteX3" fmla="*/ 0 w 2488456"/>
              <a:gd name="connsiteY3" fmla="*/ 2469326 h 2478057"/>
              <a:gd name="connsiteX4" fmla="*/ 198875 w 2488456"/>
              <a:gd name="connsiteY4" fmla="*/ 2252251 h 2478057"/>
              <a:gd name="connsiteX5" fmla="*/ 1036272 w 2488456"/>
              <a:gd name="connsiteY5" fmla="*/ 62604 h 2478057"/>
              <a:gd name="connsiteX6" fmla="*/ 1033056 w 2488456"/>
              <a:gd name="connsiteY6" fmla="*/ 0 h 247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8456" h="2478057">
                <a:moveTo>
                  <a:pt x="1033056" y="0"/>
                </a:moveTo>
                <a:lnTo>
                  <a:pt x="1248409" y="249399"/>
                </a:lnTo>
                <a:cubicBezTo>
                  <a:pt x="1863633" y="947254"/>
                  <a:pt x="2488456" y="1620807"/>
                  <a:pt x="2488456" y="2478057"/>
                </a:cubicBezTo>
                <a:lnTo>
                  <a:pt x="0" y="2469326"/>
                </a:lnTo>
                <a:lnTo>
                  <a:pt x="198875" y="2252251"/>
                </a:lnTo>
                <a:cubicBezTo>
                  <a:pt x="843965" y="1502038"/>
                  <a:pt x="1051341" y="776142"/>
                  <a:pt x="1036272" y="62604"/>
                </a:cubicBezTo>
                <a:lnTo>
                  <a:pt x="1033056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1712340" y="1442775"/>
            <a:ext cx="968831" cy="2937168"/>
          </a:xfrm>
          <a:custGeom>
            <a:avLst/>
            <a:gdLst>
              <a:gd name="connsiteX0" fmla="*/ 180784 w 968831"/>
              <a:gd name="connsiteY0" fmla="*/ 0 h 2937168"/>
              <a:gd name="connsiteX1" fmla="*/ 258430 w 968831"/>
              <a:gd name="connsiteY1" fmla="*/ 253355 h 2937168"/>
              <a:gd name="connsiteX2" fmla="*/ 961069 w 968831"/>
              <a:gd name="connsiteY2" fmla="*/ 2786069 h 2937168"/>
              <a:gd name="connsiteX3" fmla="*/ 968831 w 968831"/>
              <a:gd name="connsiteY3" fmla="*/ 2937168 h 2937168"/>
              <a:gd name="connsiteX4" fmla="*/ 880310 w 968831"/>
              <a:gd name="connsiteY4" fmla="*/ 2834652 h 2937168"/>
              <a:gd name="connsiteX5" fmla="*/ 161200 w 968831"/>
              <a:gd name="connsiteY5" fmla="*/ 49452 h 2937168"/>
              <a:gd name="connsiteX6" fmla="*/ 180784 w 968831"/>
              <a:gd name="connsiteY6" fmla="*/ 0 h 293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8831" h="2937168">
                <a:moveTo>
                  <a:pt x="180784" y="0"/>
                </a:moveTo>
                <a:lnTo>
                  <a:pt x="258430" y="253355"/>
                </a:lnTo>
                <a:cubicBezTo>
                  <a:pt x="533975" y="1095297"/>
                  <a:pt x="892183" y="1932646"/>
                  <a:pt x="961069" y="2786069"/>
                </a:cubicBezTo>
                <a:lnTo>
                  <a:pt x="968831" y="2937168"/>
                </a:lnTo>
                <a:lnTo>
                  <a:pt x="880310" y="2834652"/>
                </a:lnTo>
                <a:cubicBezTo>
                  <a:pt x="236375" y="2063608"/>
                  <a:pt x="-272199" y="1223358"/>
                  <a:pt x="161200" y="49452"/>
                </a:cubicBezTo>
                <a:lnTo>
                  <a:pt x="180784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3568473" y="1488803"/>
            <a:ext cx="6794727" cy="3840478"/>
          </a:xfrm>
          <a:custGeom>
            <a:avLst/>
            <a:gdLst>
              <a:gd name="connsiteX0" fmla="*/ 0 w 7133634"/>
              <a:gd name="connsiteY0" fmla="*/ 0 h 3840478"/>
              <a:gd name="connsiteX1" fmla="*/ 5213395 w 7133634"/>
              <a:gd name="connsiteY1" fmla="*/ 0 h 3840478"/>
              <a:gd name="connsiteX2" fmla="*/ 5261317 w 7133634"/>
              <a:gd name="connsiteY2" fmla="*/ 0 h 3840478"/>
              <a:gd name="connsiteX3" fmla="*/ 5261317 w 7133634"/>
              <a:gd name="connsiteY3" fmla="*/ 2420 h 3840478"/>
              <a:gd name="connsiteX4" fmla="*/ 5409728 w 7133634"/>
              <a:gd name="connsiteY4" fmla="*/ 9914 h 3840478"/>
              <a:gd name="connsiteX5" fmla="*/ 7133634 w 7133634"/>
              <a:gd name="connsiteY5" fmla="*/ 1920239 h 3840478"/>
              <a:gd name="connsiteX6" fmla="*/ 5213395 w 7133634"/>
              <a:gd name="connsiteY6" fmla="*/ 3840478 h 3840478"/>
              <a:gd name="connsiteX7" fmla="*/ 5057580 w 7133634"/>
              <a:gd name="connsiteY7" fmla="*/ 3832610 h 3840478"/>
              <a:gd name="connsiteX8" fmla="*/ 0 w 7133634"/>
              <a:gd name="connsiteY8" fmla="*/ 3832610 h 384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3634" h="3840478">
                <a:moveTo>
                  <a:pt x="0" y="0"/>
                </a:moveTo>
                <a:lnTo>
                  <a:pt x="5213395" y="0"/>
                </a:lnTo>
                <a:lnTo>
                  <a:pt x="5261317" y="0"/>
                </a:lnTo>
                <a:lnTo>
                  <a:pt x="5261317" y="2420"/>
                </a:lnTo>
                <a:lnTo>
                  <a:pt x="5409728" y="9914"/>
                </a:lnTo>
                <a:cubicBezTo>
                  <a:pt x="6378021" y="108249"/>
                  <a:pt x="7133634" y="926003"/>
                  <a:pt x="7133634" y="1920239"/>
                </a:cubicBezTo>
                <a:cubicBezTo>
                  <a:pt x="7133634" y="2980758"/>
                  <a:pt x="6273914" y="3840478"/>
                  <a:pt x="5213395" y="3840478"/>
                </a:cubicBezTo>
                <a:lnTo>
                  <a:pt x="5057580" y="3832610"/>
                </a:lnTo>
                <a:lnTo>
                  <a:pt x="0" y="3832610"/>
                </a:lnTo>
                <a:close/>
              </a:path>
            </a:pathLst>
          </a:custGeom>
          <a:solidFill>
            <a:srgbClr val="FAC7D8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883331" y="1400454"/>
            <a:ext cx="4018024" cy="401717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1524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0511" y="2202179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00314" y="3573780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5180511" y="3522049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1FACE6-224A-AAD6-61FB-9C7D727A244D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5" name="Picture 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74358C47-0885-8405-DC2A-8FF21B005E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C6C894A5-C85F-DB6B-DBAF-CEA85475E7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DADB55D-02A2-0390-8275-EA781F18D0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5A6A8C0-8C0F-DDB3-DCA3-16F668D597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5F781A-D9A7-D940-C652-C09BBAA6C6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5EAA4D0-9ECF-21A2-ABCD-61F018AC76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41835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ection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0" y="-25399"/>
            <a:ext cx="2837543" cy="6868885"/>
          </a:xfrm>
          <a:custGeom>
            <a:avLst/>
            <a:gdLst>
              <a:gd name="connsiteX0" fmla="*/ 2837543 w 2837543"/>
              <a:gd name="connsiteY0" fmla="*/ 0 h 6868885"/>
              <a:gd name="connsiteX1" fmla="*/ 1927774 w 2837543"/>
              <a:gd name="connsiteY1" fmla="*/ 1380679 h 6868885"/>
              <a:gd name="connsiteX2" fmla="*/ 1893124 w 2837543"/>
              <a:gd name="connsiteY2" fmla="*/ 1468174 h 6868885"/>
              <a:gd name="connsiteX3" fmla="*/ 1841608 w 2837543"/>
              <a:gd name="connsiteY3" fmla="*/ 1300080 h 6868885"/>
              <a:gd name="connsiteX4" fmla="*/ 1640116 w 2837543"/>
              <a:gd name="connsiteY4" fmla="*/ 25399 h 6868885"/>
              <a:gd name="connsiteX5" fmla="*/ 2 w 2837543"/>
              <a:gd name="connsiteY5" fmla="*/ 25399 h 6868885"/>
              <a:gd name="connsiteX6" fmla="*/ 2 w 2837543"/>
              <a:gd name="connsiteY6" fmla="*/ 6868885 h 6868885"/>
              <a:gd name="connsiteX7" fmla="*/ 0 w 2837543"/>
              <a:gd name="connsiteY7" fmla="*/ 6868885 h 6868885"/>
              <a:gd name="connsiteX8" fmla="*/ 0 w 2837543"/>
              <a:gd name="connsiteY8" fmla="*/ 10885 h 6868885"/>
              <a:gd name="connsiteX9" fmla="*/ 2837543 w 2837543"/>
              <a:gd name="connsiteY9" fmla="*/ 0 h 686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7543" h="6868885">
                <a:moveTo>
                  <a:pt x="2837543" y="0"/>
                </a:moveTo>
                <a:cubicBezTo>
                  <a:pt x="2395396" y="508737"/>
                  <a:pt x="2103291" y="965308"/>
                  <a:pt x="1927774" y="1380679"/>
                </a:cubicBezTo>
                <a:lnTo>
                  <a:pt x="1893124" y="1468174"/>
                </a:lnTo>
                <a:lnTo>
                  <a:pt x="1841608" y="1300080"/>
                </a:lnTo>
                <a:cubicBezTo>
                  <a:pt x="1722779" y="878057"/>
                  <a:pt x="1640116" y="454024"/>
                  <a:pt x="1640116" y="25399"/>
                </a:cubicBezTo>
                <a:lnTo>
                  <a:pt x="2" y="25399"/>
                </a:lnTo>
                <a:lnTo>
                  <a:pt x="2" y="6868885"/>
                </a:lnTo>
                <a:lnTo>
                  <a:pt x="0" y="6868885"/>
                </a:lnTo>
                <a:lnTo>
                  <a:pt x="0" y="10885"/>
                </a:lnTo>
                <a:lnTo>
                  <a:pt x="2837543" y="0"/>
                </a:lnTo>
                <a:close/>
              </a:path>
            </a:pathLst>
          </a:custGeom>
          <a:solidFill>
            <a:srgbClr val="AD9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>
            <a:off x="2" y="0"/>
            <a:ext cx="2685142" cy="6849269"/>
          </a:xfrm>
          <a:custGeom>
            <a:avLst/>
            <a:gdLst>
              <a:gd name="connsiteX0" fmla="*/ 0 w 2685142"/>
              <a:gd name="connsiteY0" fmla="*/ 0 h 6849269"/>
              <a:gd name="connsiteX1" fmla="*/ 1640114 w 2685142"/>
              <a:gd name="connsiteY1" fmla="*/ 0 h 6849269"/>
              <a:gd name="connsiteX2" fmla="*/ 1841606 w 2685142"/>
              <a:gd name="connsiteY2" fmla="*/ 1274681 h 6849269"/>
              <a:gd name="connsiteX3" fmla="*/ 1893122 w 2685142"/>
              <a:gd name="connsiteY3" fmla="*/ 1442775 h 6849269"/>
              <a:gd name="connsiteX4" fmla="*/ 1873538 w 2685142"/>
              <a:gd name="connsiteY4" fmla="*/ 1492227 h 6849269"/>
              <a:gd name="connsiteX5" fmla="*/ 2592648 w 2685142"/>
              <a:gd name="connsiteY5" fmla="*/ 4277427 h 6849269"/>
              <a:gd name="connsiteX6" fmla="*/ 2681169 w 2685142"/>
              <a:gd name="connsiteY6" fmla="*/ 4379943 h 6849269"/>
              <a:gd name="connsiteX7" fmla="*/ 2684385 w 2685142"/>
              <a:gd name="connsiteY7" fmla="*/ 4442547 h 6849269"/>
              <a:gd name="connsiteX8" fmla="*/ 1846988 w 2685142"/>
              <a:gd name="connsiteY8" fmla="*/ 6632194 h 6849269"/>
              <a:gd name="connsiteX9" fmla="*/ 1648113 w 2685142"/>
              <a:gd name="connsiteY9" fmla="*/ 6849269 h 6849269"/>
              <a:gd name="connsiteX10" fmla="*/ 0 w 2685142"/>
              <a:gd name="connsiteY10" fmla="*/ 6843486 h 6849269"/>
              <a:gd name="connsiteX11" fmla="*/ 0 w 2685142"/>
              <a:gd name="connsiteY11" fmla="*/ 0 h 68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5142" h="6849269">
                <a:moveTo>
                  <a:pt x="0" y="0"/>
                </a:moveTo>
                <a:lnTo>
                  <a:pt x="1640114" y="0"/>
                </a:lnTo>
                <a:cubicBezTo>
                  <a:pt x="1640114" y="428625"/>
                  <a:pt x="1722777" y="852658"/>
                  <a:pt x="1841606" y="1274681"/>
                </a:cubicBezTo>
                <a:lnTo>
                  <a:pt x="1893122" y="1442775"/>
                </a:lnTo>
                <a:lnTo>
                  <a:pt x="1873538" y="1492227"/>
                </a:lnTo>
                <a:cubicBezTo>
                  <a:pt x="1440139" y="2666133"/>
                  <a:pt x="1948713" y="3506383"/>
                  <a:pt x="2592648" y="4277427"/>
                </a:cubicBezTo>
                <a:lnTo>
                  <a:pt x="2681169" y="4379943"/>
                </a:lnTo>
                <a:lnTo>
                  <a:pt x="2684385" y="4442547"/>
                </a:lnTo>
                <a:cubicBezTo>
                  <a:pt x="2699454" y="5156085"/>
                  <a:pt x="2492078" y="5881981"/>
                  <a:pt x="1846988" y="6632194"/>
                </a:cubicBezTo>
                <a:lnTo>
                  <a:pt x="1648113" y="6849269"/>
                </a:lnTo>
                <a:lnTo>
                  <a:pt x="0" y="6843486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48115" y="4379943"/>
            <a:ext cx="2488456" cy="2478057"/>
          </a:xfrm>
          <a:custGeom>
            <a:avLst/>
            <a:gdLst>
              <a:gd name="connsiteX0" fmla="*/ 1033056 w 2488456"/>
              <a:gd name="connsiteY0" fmla="*/ 0 h 2478057"/>
              <a:gd name="connsiteX1" fmla="*/ 1248409 w 2488456"/>
              <a:gd name="connsiteY1" fmla="*/ 249399 h 2478057"/>
              <a:gd name="connsiteX2" fmla="*/ 2488456 w 2488456"/>
              <a:gd name="connsiteY2" fmla="*/ 2478057 h 2478057"/>
              <a:gd name="connsiteX3" fmla="*/ 0 w 2488456"/>
              <a:gd name="connsiteY3" fmla="*/ 2469326 h 2478057"/>
              <a:gd name="connsiteX4" fmla="*/ 198875 w 2488456"/>
              <a:gd name="connsiteY4" fmla="*/ 2252251 h 2478057"/>
              <a:gd name="connsiteX5" fmla="*/ 1036272 w 2488456"/>
              <a:gd name="connsiteY5" fmla="*/ 62604 h 2478057"/>
              <a:gd name="connsiteX6" fmla="*/ 1033056 w 2488456"/>
              <a:gd name="connsiteY6" fmla="*/ 0 h 247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8456" h="2478057">
                <a:moveTo>
                  <a:pt x="1033056" y="0"/>
                </a:moveTo>
                <a:lnTo>
                  <a:pt x="1248409" y="249399"/>
                </a:lnTo>
                <a:cubicBezTo>
                  <a:pt x="1863633" y="947254"/>
                  <a:pt x="2488456" y="1620807"/>
                  <a:pt x="2488456" y="2478057"/>
                </a:cubicBezTo>
                <a:lnTo>
                  <a:pt x="0" y="2469326"/>
                </a:lnTo>
                <a:lnTo>
                  <a:pt x="198875" y="2252251"/>
                </a:lnTo>
                <a:cubicBezTo>
                  <a:pt x="843965" y="1502038"/>
                  <a:pt x="1051341" y="776142"/>
                  <a:pt x="1036272" y="62604"/>
                </a:cubicBezTo>
                <a:lnTo>
                  <a:pt x="1033056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1712340" y="1442775"/>
            <a:ext cx="968831" cy="2937168"/>
          </a:xfrm>
          <a:custGeom>
            <a:avLst/>
            <a:gdLst>
              <a:gd name="connsiteX0" fmla="*/ 180784 w 968831"/>
              <a:gd name="connsiteY0" fmla="*/ 0 h 2937168"/>
              <a:gd name="connsiteX1" fmla="*/ 258430 w 968831"/>
              <a:gd name="connsiteY1" fmla="*/ 253355 h 2937168"/>
              <a:gd name="connsiteX2" fmla="*/ 961069 w 968831"/>
              <a:gd name="connsiteY2" fmla="*/ 2786069 h 2937168"/>
              <a:gd name="connsiteX3" fmla="*/ 968831 w 968831"/>
              <a:gd name="connsiteY3" fmla="*/ 2937168 h 2937168"/>
              <a:gd name="connsiteX4" fmla="*/ 880310 w 968831"/>
              <a:gd name="connsiteY4" fmla="*/ 2834652 h 2937168"/>
              <a:gd name="connsiteX5" fmla="*/ 161200 w 968831"/>
              <a:gd name="connsiteY5" fmla="*/ 49452 h 2937168"/>
              <a:gd name="connsiteX6" fmla="*/ 180784 w 968831"/>
              <a:gd name="connsiteY6" fmla="*/ 0 h 293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8831" h="2937168">
                <a:moveTo>
                  <a:pt x="180784" y="0"/>
                </a:moveTo>
                <a:lnTo>
                  <a:pt x="258430" y="253355"/>
                </a:lnTo>
                <a:cubicBezTo>
                  <a:pt x="533975" y="1095297"/>
                  <a:pt x="892183" y="1932646"/>
                  <a:pt x="961069" y="2786069"/>
                </a:cubicBezTo>
                <a:lnTo>
                  <a:pt x="968831" y="2937168"/>
                </a:lnTo>
                <a:lnTo>
                  <a:pt x="880310" y="2834652"/>
                </a:lnTo>
                <a:cubicBezTo>
                  <a:pt x="236375" y="2063608"/>
                  <a:pt x="-272199" y="1223358"/>
                  <a:pt x="161200" y="49452"/>
                </a:cubicBezTo>
                <a:lnTo>
                  <a:pt x="180784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3568473" y="1488803"/>
            <a:ext cx="6794727" cy="3840478"/>
          </a:xfrm>
          <a:custGeom>
            <a:avLst/>
            <a:gdLst>
              <a:gd name="connsiteX0" fmla="*/ 0 w 7133634"/>
              <a:gd name="connsiteY0" fmla="*/ 0 h 3840478"/>
              <a:gd name="connsiteX1" fmla="*/ 5213395 w 7133634"/>
              <a:gd name="connsiteY1" fmla="*/ 0 h 3840478"/>
              <a:gd name="connsiteX2" fmla="*/ 5261317 w 7133634"/>
              <a:gd name="connsiteY2" fmla="*/ 0 h 3840478"/>
              <a:gd name="connsiteX3" fmla="*/ 5261317 w 7133634"/>
              <a:gd name="connsiteY3" fmla="*/ 2420 h 3840478"/>
              <a:gd name="connsiteX4" fmla="*/ 5409728 w 7133634"/>
              <a:gd name="connsiteY4" fmla="*/ 9914 h 3840478"/>
              <a:gd name="connsiteX5" fmla="*/ 7133634 w 7133634"/>
              <a:gd name="connsiteY5" fmla="*/ 1920239 h 3840478"/>
              <a:gd name="connsiteX6" fmla="*/ 5213395 w 7133634"/>
              <a:gd name="connsiteY6" fmla="*/ 3840478 h 3840478"/>
              <a:gd name="connsiteX7" fmla="*/ 5057580 w 7133634"/>
              <a:gd name="connsiteY7" fmla="*/ 3832610 h 3840478"/>
              <a:gd name="connsiteX8" fmla="*/ 0 w 7133634"/>
              <a:gd name="connsiteY8" fmla="*/ 3832610 h 384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3634" h="3840478">
                <a:moveTo>
                  <a:pt x="0" y="0"/>
                </a:moveTo>
                <a:lnTo>
                  <a:pt x="5213395" y="0"/>
                </a:lnTo>
                <a:lnTo>
                  <a:pt x="5261317" y="0"/>
                </a:lnTo>
                <a:lnTo>
                  <a:pt x="5261317" y="2420"/>
                </a:lnTo>
                <a:lnTo>
                  <a:pt x="5409728" y="9914"/>
                </a:lnTo>
                <a:cubicBezTo>
                  <a:pt x="6378021" y="108249"/>
                  <a:pt x="7133634" y="926003"/>
                  <a:pt x="7133634" y="1920239"/>
                </a:cubicBezTo>
                <a:cubicBezTo>
                  <a:pt x="7133634" y="2980758"/>
                  <a:pt x="6273914" y="3840478"/>
                  <a:pt x="5213395" y="3840478"/>
                </a:cubicBezTo>
                <a:lnTo>
                  <a:pt x="5057580" y="3832610"/>
                </a:lnTo>
                <a:lnTo>
                  <a:pt x="0" y="3832610"/>
                </a:lnTo>
                <a:close/>
              </a:path>
            </a:pathLst>
          </a:custGeom>
          <a:solidFill>
            <a:srgbClr val="FAC7D8"/>
          </a:solidFill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883331" y="1400454"/>
            <a:ext cx="4018024" cy="4017174"/>
          </a:xfrm>
          <a:prstGeom prst="ellipse">
            <a:avLst/>
          </a:prstGeom>
          <a:solidFill>
            <a:schemeClr val="bg1"/>
          </a:solidFill>
          <a:ln w="1524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0511" y="2202179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00314" y="3573780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5180511" y="3522049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967169" y="1436992"/>
            <a:ext cx="3875428" cy="3858962"/>
          </a:xfrm>
          <a:custGeom>
            <a:avLst/>
            <a:gdLst>
              <a:gd name="connsiteX0" fmla="*/ 1937714 w 3875428"/>
              <a:gd name="connsiteY0" fmla="*/ 0 h 3858962"/>
              <a:gd name="connsiteX1" fmla="*/ 3875428 w 3875428"/>
              <a:gd name="connsiteY1" fmla="*/ 1929481 h 3858962"/>
              <a:gd name="connsiteX2" fmla="*/ 1937714 w 3875428"/>
              <a:gd name="connsiteY2" fmla="*/ 3858962 h 3858962"/>
              <a:gd name="connsiteX3" fmla="*/ 0 w 3875428"/>
              <a:gd name="connsiteY3" fmla="*/ 1929481 h 3858962"/>
              <a:gd name="connsiteX4" fmla="*/ 1937714 w 3875428"/>
              <a:gd name="connsiteY4" fmla="*/ 0 h 385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5428" h="3858962">
                <a:moveTo>
                  <a:pt x="1937714" y="0"/>
                </a:moveTo>
                <a:cubicBezTo>
                  <a:pt x="3007884" y="0"/>
                  <a:pt x="3875428" y="863858"/>
                  <a:pt x="3875428" y="1929481"/>
                </a:cubicBezTo>
                <a:cubicBezTo>
                  <a:pt x="3875428" y="2995104"/>
                  <a:pt x="3007884" y="3858962"/>
                  <a:pt x="1937714" y="3858962"/>
                </a:cubicBezTo>
                <a:cubicBezTo>
                  <a:pt x="867544" y="3858962"/>
                  <a:pt x="0" y="2995104"/>
                  <a:pt x="0" y="1929481"/>
                </a:cubicBezTo>
                <a:cubicBezTo>
                  <a:pt x="0" y="863858"/>
                  <a:pt x="867544" y="0"/>
                  <a:pt x="193771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1FB1B-D506-C270-847B-FD023A11CC21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14" name="Picture 1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7B39F8F-C5D3-CAD7-547D-B473EF2F2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9A08F1D2-B090-E774-030E-46C6E73EAE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69C0820-C9FC-74DC-14E4-C8FAE6C5E3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AEB45D9-22B4-D5DF-0CA7-F25705A7A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BDA48CB-C7CF-E553-BFB6-AB5428BCB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BC35907-AA8D-08B1-D0FA-5074E38DE3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88520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6705600" y="1491337"/>
            <a:ext cx="5505251" cy="5370648"/>
          </a:xfrm>
          <a:custGeom>
            <a:avLst/>
            <a:gdLst>
              <a:gd name="connsiteX0" fmla="*/ 3448050 w 5257800"/>
              <a:gd name="connsiteY0" fmla="*/ 0 h 5129247"/>
              <a:gd name="connsiteX1" fmla="*/ 5091595 w 5257800"/>
              <a:gd name="connsiteY1" fmla="*/ 416161 h 5129247"/>
              <a:gd name="connsiteX2" fmla="*/ 5257800 w 5257800"/>
              <a:gd name="connsiteY2" fmla="*/ 517133 h 5129247"/>
              <a:gd name="connsiteX3" fmla="*/ 5257800 w 5257800"/>
              <a:gd name="connsiteY3" fmla="*/ 5129247 h 5129247"/>
              <a:gd name="connsiteX4" fmla="*/ 439035 w 5257800"/>
              <a:gd name="connsiteY4" fmla="*/ 5129247 h 5129247"/>
              <a:gd name="connsiteX5" fmla="*/ 416161 w 5257800"/>
              <a:gd name="connsiteY5" fmla="*/ 5091595 h 5129247"/>
              <a:gd name="connsiteX6" fmla="*/ 0 w 5257800"/>
              <a:gd name="connsiteY6" fmla="*/ 3448050 h 5129247"/>
              <a:gd name="connsiteX7" fmla="*/ 3448050 w 5257800"/>
              <a:gd name="connsiteY7" fmla="*/ 0 h 512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7800" h="5129247">
                <a:moveTo>
                  <a:pt x="3448050" y="0"/>
                </a:moveTo>
                <a:cubicBezTo>
                  <a:pt x="4043145" y="0"/>
                  <a:pt x="4603030" y="150756"/>
                  <a:pt x="5091595" y="416161"/>
                </a:cubicBezTo>
                <a:lnTo>
                  <a:pt x="5257800" y="517133"/>
                </a:lnTo>
                <a:lnTo>
                  <a:pt x="5257800" y="5129247"/>
                </a:lnTo>
                <a:lnTo>
                  <a:pt x="439035" y="5129247"/>
                </a:lnTo>
                <a:lnTo>
                  <a:pt x="416161" y="5091595"/>
                </a:lnTo>
                <a:cubicBezTo>
                  <a:pt x="150757" y="4603029"/>
                  <a:pt x="0" y="4043145"/>
                  <a:pt x="0" y="3448050"/>
                </a:cubicBezTo>
                <a:cubicBezTo>
                  <a:pt x="0" y="1543745"/>
                  <a:pt x="1543745" y="0"/>
                  <a:pt x="344805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6934200" y="1728753"/>
            <a:ext cx="5257800" cy="5129247"/>
          </a:xfrm>
          <a:custGeom>
            <a:avLst/>
            <a:gdLst>
              <a:gd name="connsiteX0" fmla="*/ 3448050 w 5257800"/>
              <a:gd name="connsiteY0" fmla="*/ 0 h 5129247"/>
              <a:gd name="connsiteX1" fmla="*/ 5091595 w 5257800"/>
              <a:gd name="connsiteY1" fmla="*/ 416161 h 5129247"/>
              <a:gd name="connsiteX2" fmla="*/ 5257800 w 5257800"/>
              <a:gd name="connsiteY2" fmla="*/ 517133 h 5129247"/>
              <a:gd name="connsiteX3" fmla="*/ 5257800 w 5257800"/>
              <a:gd name="connsiteY3" fmla="*/ 5129247 h 5129247"/>
              <a:gd name="connsiteX4" fmla="*/ 439035 w 5257800"/>
              <a:gd name="connsiteY4" fmla="*/ 5129247 h 5129247"/>
              <a:gd name="connsiteX5" fmla="*/ 416161 w 5257800"/>
              <a:gd name="connsiteY5" fmla="*/ 5091595 h 5129247"/>
              <a:gd name="connsiteX6" fmla="*/ 0 w 5257800"/>
              <a:gd name="connsiteY6" fmla="*/ 3448050 h 5129247"/>
              <a:gd name="connsiteX7" fmla="*/ 3448050 w 5257800"/>
              <a:gd name="connsiteY7" fmla="*/ 0 h 512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7800" h="5129247">
                <a:moveTo>
                  <a:pt x="3448050" y="0"/>
                </a:moveTo>
                <a:cubicBezTo>
                  <a:pt x="4043145" y="0"/>
                  <a:pt x="4603030" y="150756"/>
                  <a:pt x="5091595" y="416161"/>
                </a:cubicBezTo>
                <a:lnTo>
                  <a:pt x="5257800" y="517133"/>
                </a:lnTo>
                <a:lnTo>
                  <a:pt x="5257800" y="5129247"/>
                </a:lnTo>
                <a:lnTo>
                  <a:pt x="439035" y="5129247"/>
                </a:lnTo>
                <a:lnTo>
                  <a:pt x="416161" y="5091595"/>
                </a:lnTo>
                <a:cubicBezTo>
                  <a:pt x="150757" y="4603029"/>
                  <a:pt x="0" y="4043145"/>
                  <a:pt x="0" y="3448050"/>
                </a:cubicBezTo>
                <a:cubicBezTo>
                  <a:pt x="0" y="1543745"/>
                  <a:pt x="1543745" y="0"/>
                  <a:pt x="344805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0" y="-4155"/>
            <a:ext cx="6513113" cy="5679237"/>
          </a:xfrm>
          <a:custGeom>
            <a:avLst/>
            <a:gdLst>
              <a:gd name="connsiteX0" fmla="*/ 0 w 6513113"/>
              <a:gd name="connsiteY0" fmla="*/ 0 h 5679237"/>
              <a:gd name="connsiteX1" fmla="*/ 6158794 w 6513113"/>
              <a:gd name="connsiteY1" fmla="*/ 0 h 5679237"/>
              <a:gd name="connsiteX2" fmla="*/ 6196586 w 6513113"/>
              <a:gd name="connsiteY2" fmla="*/ 83595 h 5679237"/>
              <a:gd name="connsiteX3" fmla="*/ 6513113 w 6513113"/>
              <a:gd name="connsiteY3" fmla="*/ 1651408 h 5679237"/>
              <a:gd name="connsiteX4" fmla="*/ 2485284 w 6513113"/>
              <a:gd name="connsiteY4" fmla="*/ 5679237 h 5679237"/>
              <a:gd name="connsiteX5" fmla="*/ 75369 w 6513113"/>
              <a:gd name="connsiteY5" fmla="*/ 4879050 h 5679237"/>
              <a:gd name="connsiteX6" fmla="*/ 0 w 6513113"/>
              <a:gd name="connsiteY6" fmla="*/ 4819821 h 5679237"/>
              <a:gd name="connsiteX7" fmla="*/ 0 w 6513113"/>
              <a:gd name="connsiteY7" fmla="*/ 0 h 567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3113" h="5679237">
                <a:moveTo>
                  <a:pt x="0" y="0"/>
                </a:moveTo>
                <a:lnTo>
                  <a:pt x="6158794" y="0"/>
                </a:lnTo>
                <a:lnTo>
                  <a:pt x="6196586" y="83595"/>
                </a:lnTo>
                <a:cubicBezTo>
                  <a:pt x="6400406" y="565478"/>
                  <a:pt x="6513113" y="1095281"/>
                  <a:pt x="6513113" y="1651408"/>
                </a:cubicBezTo>
                <a:cubicBezTo>
                  <a:pt x="6513113" y="3875917"/>
                  <a:pt x="4709793" y="5679237"/>
                  <a:pt x="2485284" y="5679237"/>
                </a:cubicBezTo>
                <a:cubicBezTo>
                  <a:pt x="1581577" y="5679237"/>
                  <a:pt x="747383" y="5381619"/>
                  <a:pt x="75369" y="4879050"/>
                </a:cubicBezTo>
                <a:lnTo>
                  <a:pt x="0" y="4819821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391" y="1415253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194" y="2786854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791391" y="2735123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D301F9-EBA3-7B87-41A1-AD36FBE4F9C5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5" name="Picture 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D7C6DF3B-5E36-E7C7-EE53-3E0B3F2838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5C1F2D7F-BB7B-DE05-4D2A-61063DA134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7C9A702-1AE3-788C-E961-E24A2CD987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70332DF-91AA-5B23-18AB-F67BF48BE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1AF8495-6718-05E7-6DD8-3727C8C77C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CA5B5FD-533D-B959-CD96-C18670DB45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5328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ection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6705600" y="1491337"/>
            <a:ext cx="5505251" cy="5370648"/>
          </a:xfrm>
          <a:custGeom>
            <a:avLst/>
            <a:gdLst>
              <a:gd name="connsiteX0" fmla="*/ 3448050 w 5257800"/>
              <a:gd name="connsiteY0" fmla="*/ 0 h 5129247"/>
              <a:gd name="connsiteX1" fmla="*/ 5091595 w 5257800"/>
              <a:gd name="connsiteY1" fmla="*/ 416161 h 5129247"/>
              <a:gd name="connsiteX2" fmla="*/ 5257800 w 5257800"/>
              <a:gd name="connsiteY2" fmla="*/ 517133 h 5129247"/>
              <a:gd name="connsiteX3" fmla="*/ 5257800 w 5257800"/>
              <a:gd name="connsiteY3" fmla="*/ 5129247 h 5129247"/>
              <a:gd name="connsiteX4" fmla="*/ 439035 w 5257800"/>
              <a:gd name="connsiteY4" fmla="*/ 5129247 h 5129247"/>
              <a:gd name="connsiteX5" fmla="*/ 416161 w 5257800"/>
              <a:gd name="connsiteY5" fmla="*/ 5091595 h 5129247"/>
              <a:gd name="connsiteX6" fmla="*/ 0 w 5257800"/>
              <a:gd name="connsiteY6" fmla="*/ 3448050 h 5129247"/>
              <a:gd name="connsiteX7" fmla="*/ 3448050 w 5257800"/>
              <a:gd name="connsiteY7" fmla="*/ 0 h 512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7800" h="5129247">
                <a:moveTo>
                  <a:pt x="3448050" y="0"/>
                </a:moveTo>
                <a:cubicBezTo>
                  <a:pt x="4043145" y="0"/>
                  <a:pt x="4603030" y="150756"/>
                  <a:pt x="5091595" y="416161"/>
                </a:cubicBezTo>
                <a:lnTo>
                  <a:pt x="5257800" y="517133"/>
                </a:lnTo>
                <a:lnTo>
                  <a:pt x="5257800" y="5129247"/>
                </a:lnTo>
                <a:lnTo>
                  <a:pt x="439035" y="5129247"/>
                </a:lnTo>
                <a:lnTo>
                  <a:pt x="416161" y="5091595"/>
                </a:lnTo>
                <a:cubicBezTo>
                  <a:pt x="150757" y="4603029"/>
                  <a:pt x="0" y="4043145"/>
                  <a:pt x="0" y="3448050"/>
                </a:cubicBezTo>
                <a:cubicBezTo>
                  <a:pt x="0" y="1543745"/>
                  <a:pt x="1543745" y="0"/>
                  <a:pt x="344805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6934200" y="1728753"/>
            <a:ext cx="5257800" cy="5129247"/>
          </a:xfrm>
          <a:custGeom>
            <a:avLst/>
            <a:gdLst>
              <a:gd name="connsiteX0" fmla="*/ 3448050 w 5257800"/>
              <a:gd name="connsiteY0" fmla="*/ 0 h 5129247"/>
              <a:gd name="connsiteX1" fmla="*/ 5091595 w 5257800"/>
              <a:gd name="connsiteY1" fmla="*/ 416161 h 5129247"/>
              <a:gd name="connsiteX2" fmla="*/ 5257800 w 5257800"/>
              <a:gd name="connsiteY2" fmla="*/ 517133 h 5129247"/>
              <a:gd name="connsiteX3" fmla="*/ 5257800 w 5257800"/>
              <a:gd name="connsiteY3" fmla="*/ 5129247 h 5129247"/>
              <a:gd name="connsiteX4" fmla="*/ 439035 w 5257800"/>
              <a:gd name="connsiteY4" fmla="*/ 5129247 h 5129247"/>
              <a:gd name="connsiteX5" fmla="*/ 416161 w 5257800"/>
              <a:gd name="connsiteY5" fmla="*/ 5091595 h 5129247"/>
              <a:gd name="connsiteX6" fmla="*/ 0 w 5257800"/>
              <a:gd name="connsiteY6" fmla="*/ 3448050 h 5129247"/>
              <a:gd name="connsiteX7" fmla="*/ 3448050 w 5257800"/>
              <a:gd name="connsiteY7" fmla="*/ 0 h 512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7800" h="5129247">
                <a:moveTo>
                  <a:pt x="3448050" y="0"/>
                </a:moveTo>
                <a:cubicBezTo>
                  <a:pt x="4043145" y="0"/>
                  <a:pt x="4603030" y="150756"/>
                  <a:pt x="5091595" y="416161"/>
                </a:cubicBezTo>
                <a:lnTo>
                  <a:pt x="5257800" y="517133"/>
                </a:lnTo>
                <a:lnTo>
                  <a:pt x="5257800" y="5129247"/>
                </a:lnTo>
                <a:lnTo>
                  <a:pt x="439035" y="5129247"/>
                </a:lnTo>
                <a:lnTo>
                  <a:pt x="416161" y="5091595"/>
                </a:lnTo>
                <a:cubicBezTo>
                  <a:pt x="150757" y="4603029"/>
                  <a:pt x="0" y="4043145"/>
                  <a:pt x="0" y="3448050"/>
                </a:cubicBezTo>
                <a:cubicBezTo>
                  <a:pt x="0" y="1543745"/>
                  <a:pt x="1543745" y="0"/>
                  <a:pt x="3448050" y="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0" y="-4155"/>
            <a:ext cx="6513113" cy="5679237"/>
          </a:xfrm>
          <a:custGeom>
            <a:avLst/>
            <a:gdLst>
              <a:gd name="connsiteX0" fmla="*/ 0 w 6513113"/>
              <a:gd name="connsiteY0" fmla="*/ 0 h 5679237"/>
              <a:gd name="connsiteX1" fmla="*/ 6158794 w 6513113"/>
              <a:gd name="connsiteY1" fmla="*/ 0 h 5679237"/>
              <a:gd name="connsiteX2" fmla="*/ 6196586 w 6513113"/>
              <a:gd name="connsiteY2" fmla="*/ 83595 h 5679237"/>
              <a:gd name="connsiteX3" fmla="*/ 6513113 w 6513113"/>
              <a:gd name="connsiteY3" fmla="*/ 1651408 h 5679237"/>
              <a:gd name="connsiteX4" fmla="*/ 2485284 w 6513113"/>
              <a:gd name="connsiteY4" fmla="*/ 5679237 h 5679237"/>
              <a:gd name="connsiteX5" fmla="*/ 75369 w 6513113"/>
              <a:gd name="connsiteY5" fmla="*/ 4879050 h 5679237"/>
              <a:gd name="connsiteX6" fmla="*/ 0 w 6513113"/>
              <a:gd name="connsiteY6" fmla="*/ 4819821 h 5679237"/>
              <a:gd name="connsiteX7" fmla="*/ 0 w 6513113"/>
              <a:gd name="connsiteY7" fmla="*/ 0 h 567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3113" h="5679237">
                <a:moveTo>
                  <a:pt x="0" y="0"/>
                </a:moveTo>
                <a:lnTo>
                  <a:pt x="6158794" y="0"/>
                </a:lnTo>
                <a:lnTo>
                  <a:pt x="6196586" y="83595"/>
                </a:lnTo>
                <a:cubicBezTo>
                  <a:pt x="6400406" y="565478"/>
                  <a:pt x="6513113" y="1095281"/>
                  <a:pt x="6513113" y="1651408"/>
                </a:cubicBezTo>
                <a:cubicBezTo>
                  <a:pt x="6513113" y="3875917"/>
                  <a:pt x="4709793" y="5679237"/>
                  <a:pt x="2485284" y="5679237"/>
                </a:cubicBezTo>
                <a:cubicBezTo>
                  <a:pt x="1581577" y="5679237"/>
                  <a:pt x="747383" y="5381619"/>
                  <a:pt x="75369" y="4879050"/>
                </a:cubicBezTo>
                <a:lnTo>
                  <a:pt x="0" y="4819821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391" y="1415253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194" y="2786854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791391" y="2735123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928049" y="1728788"/>
            <a:ext cx="5257800" cy="5129212"/>
          </a:xfrm>
          <a:custGeom>
            <a:avLst/>
            <a:gdLst>
              <a:gd name="connsiteX0" fmla="*/ 3446669 w 5257800"/>
              <a:gd name="connsiteY0" fmla="*/ 0 h 5129212"/>
              <a:gd name="connsiteX1" fmla="*/ 3449156 w 5257800"/>
              <a:gd name="connsiteY1" fmla="*/ 0 h 5129212"/>
              <a:gd name="connsiteX2" fmla="*/ 3669490 w 5257800"/>
              <a:gd name="connsiteY2" fmla="*/ 6961 h 5129212"/>
              <a:gd name="connsiteX3" fmla="*/ 5091595 w 5257800"/>
              <a:gd name="connsiteY3" fmla="*/ 416126 h 5129212"/>
              <a:gd name="connsiteX4" fmla="*/ 5257800 w 5257800"/>
              <a:gd name="connsiteY4" fmla="*/ 517098 h 5129212"/>
              <a:gd name="connsiteX5" fmla="*/ 5257800 w 5257800"/>
              <a:gd name="connsiteY5" fmla="*/ 5129212 h 5129212"/>
              <a:gd name="connsiteX6" fmla="*/ 439035 w 5257800"/>
              <a:gd name="connsiteY6" fmla="*/ 5129212 h 5129212"/>
              <a:gd name="connsiteX7" fmla="*/ 416161 w 5257800"/>
              <a:gd name="connsiteY7" fmla="*/ 5091560 h 5129212"/>
              <a:gd name="connsiteX8" fmla="*/ 0 w 5257800"/>
              <a:gd name="connsiteY8" fmla="*/ 3448015 h 5129212"/>
              <a:gd name="connsiteX9" fmla="*/ 3270614 w 5257800"/>
              <a:gd name="connsiteY9" fmla="*/ 4452 h 5129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57800" h="5129212">
                <a:moveTo>
                  <a:pt x="3446669" y="0"/>
                </a:moveTo>
                <a:lnTo>
                  <a:pt x="3449156" y="0"/>
                </a:lnTo>
                <a:lnTo>
                  <a:pt x="3669490" y="6961"/>
                </a:lnTo>
                <a:cubicBezTo>
                  <a:pt x="4182002" y="39446"/>
                  <a:pt x="4664101" y="183897"/>
                  <a:pt x="5091595" y="416126"/>
                </a:cubicBezTo>
                <a:lnTo>
                  <a:pt x="5257800" y="517098"/>
                </a:lnTo>
                <a:lnTo>
                  <a:pt x="5257800" y="5129212"/>
                </a:lnTo>
                <a:lnTo>
                  <a:pt x="439035" y="5129212"/>
                </a:lnTo>
                <a:lnTo>
                  <a:pt x="416161" y="5091560"/>
                </a:lnTo>
                <a:cubicBezTo>
                  <a:pt x="150757" y="4602994"/>
                  <a:pt x="0" y="4043110"/>
                  <a:pt x="0" y="3448015"/>
                </a:cubicBezTo>
                <a:cubicBezTo>
                  <a:pt x="0" y="1603220"/>
                  <a:pt x="1448769" y="96801"/>
                  <a:pt x="3270614" y="445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CAFD916-9EFA-5ED8-0052-4EBE8F5CCC6D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10" name="Picture 9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54F0DE74-8025-12FE-C1A3-B01DD0C903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99875327-744D-F75E-E686-1F6F4B113A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82ABDE3-4285-ADAC-A4CE-778D171EAA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549692D-A9AA-63CB-F4F8-63BFBB6EAD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3CB6311-FC09-0C3B-FD46-BB9A542C33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35ECED3-2D18-6792-6C0C-CCFB9CA049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33245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varia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/>
          <p:cNvSpPr/>
          <p:nvPr userDrawn="1"/>
        </p:nvSpPr>
        <p:spPr>
          <a:xfrm>
            <a:off x="6296296" y="0"/>
            <a:ext cx="5895703" cy="6858000"/>
          </a:xfrm>
          <a:custGeom>
            <a:avLst/>
            <a:gdLst>
              <a:gd name="connsiteX0" fmla="*/ 0 w 5268686"/>
              <a:gd name="connsiteY0" fmla="*/ 0 h 6858000"/>
              <a:gd name="connsiteX1" fmla="*/ 5268686 w 5268686"/>
              <a:gd name="connsiteY1" fmla="*/ 0 h 6858000"/>
              <a:gd name="connsiteX2" fmla="*/ 5268686 w 5268686"/>
              <a:gd name="connsiteY2" fmla="*/ 6858000 h 6858000"/>
              <a:gd name="connsiteX3" fmla="*/ 0 w 5268686"/>
              <a:gd name="connsiteY3" fmla="*/ 6858000 h 6858000"/>
              <a:gd name="connsiteX4" fmla="*/ 0 w 5268686"/>
              <a:gd name="connsiteY4" fmla="*/ 0 h 6858000"/>
              <a:gd name="connsiteX0" fmla="*/ 627017 w 5895703"/>
              <a:gd name="connsiteY0" fmla="*/ 0 h 6858000"/>
              <a:gd name="connsiteX1" fmla="*/ 5895703 w 5895703"/>
              <a:gd name="connsiteY1" fmla="*/ 0 h 6858000"/>
              <a:gd name="connsiteX2" fmla="*/ 5895703 w 5895703"/>
              <a:gd name="connsiteY2" fmla="*/ 6858000 h 6858000"/>
              <a:gd name="connsiteX3" fmla="*/ 0 w 5895703"/>
              <a:gd name="connsiteY3" fmla="*/ 6844937 h 6858000"/>
              <a:gd name="connsiteX4" fmla="*/ 627017 w 589570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5703" h="6858000">
                <a:moveTo>
                  <a:pt x="627017" y="0"/>
                </a:moveTo>
                <a:lnTo>
                  <a:pt x="5895703" y="0"/>
                </a:lnTo>
                <a:lnTo>
                  <a:pt x="5895703" y="6858000"/>
                </a:lnTo>
                <a:lnTo>
                  <a:pt x="0" y="6844937"/>
                </a:lnTo>
                <a:lnTo>
                  <a:pt x="627017" y="0"/>
                </a:lnTo>
                <a:close/>
              </a:path>
            </a:pathLst>
          </a:custGeom>
          <a:solidFill>
            <a:srgbClr val="957DAD"/>
          </a:solidFill>
          <a:ln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0" y="307975"/>
            <a:ext cx="10743964" cy="6683375"/>
          </a:xfrm>
          <a:custGeom>
            <a:avLst/>
            <a:gdLst>
              <a:gd name="connsiteX0" fmla="*/ 0 w 10743964"/>
              <a:gd name="connsiteY0" fmla="*/ 0 h 6683375"/>
              <a:gd name="connsiteX1" fmla="*/ 4433246 w 10743964"/>
              <a:gd name="connsiteY1" fmla="*/ 0 h 6683375"/>
              <a:gd name="connsiteX2" fmla="*/ 10733392 w 10743964"/>
              <a:gd name="connsiteY2" fmla="*/ 3321639 h 6683375"/>
              <a:gd name="connsiteX3" fmla="*/ 5470662 w 10743964"/>
              <a:gd name="connsiteY3" fmla="*/ 6683375 h 6683375"/>
              <a:gd name="connsiteX4" fmla="*/ 0 w 10743964"/>
              <a:gd name="connsiteY4" fmla="*/ 6653479 h 6683375"/>
              <a:gd name="connsiteX5" fmla="*/ 0 w 10743964"/>
              <a:gd name="connsiteY5" fmla="*/ 0 h 668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43964" h="6683375">
                <a:moveTo>
                  <a:pt x="0" y="0"/>
                </a:moveTo>
                <a:lnTo>
                  <a:pt x="4433246" y="0"/>
                </a:lnTo>
                <a:cubicBezTo>
                  <a:pt x="7912720" y="0"/>
                  <a:pt x="10560489" y="2207743"/>
                  <a:pt x="10733392" y="3321639"/>
                </a:cubicBezTo>
                <a:cubicBezTo>
                  <a:pt x="10906294" y="4435536"/>
                  <a:pt x="8950137" y="6683375"/>
                  <a:pt x="5470662" y="6683375"/>
                </a:cubicBezTo>
                <a:lnTo>
                  <a:pt x="0" y="6653479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>
            <a:off x="6584951" y="-1"/>
            <a:ext cx="5607049" cy="4620080"/>
          </a:xfrm>
          <a:custGeom>
            <a:avLst/>
            <a:gdLst>
              <a:gd name="connsiteX0" fmla="*/ 313863 w 5607049"/>
              <a:gd name="connsiteY0" fmla="*/ 0 h 4620080"/>
              <a:gd name="connsiteX1" fmla="*/ 5607049 w 5607049"/>
              <a:gd name="connsiteY1" fmla="*/ 0 h 4620080"/>
              <a:gd name="connsiteX2" fmla="*/ 5607049 w 5607049"/>
              <a:gd name="connsiteY2" fmla="*/ 3582205 h 4620080"/>
              <a:gd name="connsiteX3" fmla="*/ 5525369 w 5607049"/>
              <a:gd name="connsiteY3" fmla="*/ 3672076 h 4620080"/>
              <a:gd name="connsiteX4" fmla="*/ 3236686 w 5607049"/>
              <a:gd name="connsiteY4" fmla="*/ 4620080 h 4620080"/>
              <a:gd name="connsiteX5" fmla="*/ 0 w 5607049"/>
              <a:gd name="connsiteY5" fmla="*/ 1383394 h 4620080"/>
              <a:gd name="connsiteX6" fmla="*/ 254355 w 5607049"/>
              <a:gd name="connsiteY6" fmla="*/ 123530 h 4620080"/>
              <a:gd name="connsiteX7" fmla="*/ 313863 w 5607049"/>
              <a:gd name="connsiteY7" fmla="*/ 0 h 46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07049" h="4620080">
                <a:moveTo>
                  <a:pt x="313863" y="0"/>
                </a:moveTo>
                <a:lnTo>
                  <a:pt x="5607049" y="0"/>
                </a:lnTo>
                <a:lnTo>
                  <a:pt x="5607049" y="3582205"/>
                </a:lnTo>
                <a:lnTo>
                  <a:pt x="5525369" y="3672076"/>
                </a:lnTo>
                <a:cubicBezTo>
                  <a:pt x="4939643" y="4257802"/>
                  <a:pt x="4130472" y="4620080"/>
                  <a:pt x="3236686" y="4620080"/>
                </a:cubicBezTo>
                <a:cubicBezTo>
                  <a:pt x="1449114" y="4620080"/>
                  <a:pt x="0" y="3170966"/>
                  <a:pt x="0" y="1383394"/>
                </a:cubicBezTo>
                <a:cubicBezTo>
                  <a:pt x="0" y="936501"/>
                  <a:pt x="90570" y="510762"/>
                  <a:pt x="254355" y="123530"/>
                </a:cubicBezTo>
                <a:lnTo>
                  <a:pt x="313863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6487887" y="1383394"/>
            <a:ext cx="4245426" cy="4245426"/>
          </a:xfrm>
          <a:prstGeom prst="ellipse">
            <a:avLst/>
          </a:prstGeom>
          <a:solidFill>
            <a:srgbClr val="F0F0F0"/>
          </a:solidFill>
          <a:ln w="5715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9827" y="3517175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860024" y="3465444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0024" y="2202179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4" name="Oval 23"/>
          <p:cNvSpPr/>
          <p:nvPr userDrawn="1"/>
        </p:nvSpPr>
        <p:spPr>
          <a:xfrm>
            <a:off x="6599514" y="1454358"/>
            <a:ext cx="4072972" cy="407297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3A7513-8D53-F9DE-30EF-53796441AC22}"/>
              </a:ext>
            </a:extLst>
          </p:cNvPr>
          <p:cNvGrpSpPr/>
          <p:nvPr userDrawn="1"/>
        </p:nvGrpSpPr>
        <p:grpSpPr>
          <a:xfrm>
            <a:off x="125337" y="50990"/>
            <a:ext cx="5490883" cy="714029"/>
            <a:chOff x="224020" y="104934"/>
            <a:chExt cx="5490883" cy="714029"/>
          </a:xfrm>
        </p:grpSpPr>
        <p:pic>
          <p:nvPicPr>
            <p:cNvPr id="5" name="Picture 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D9949A1D-F37A-E018-04F7-BE03C2801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276CB257-F6BD-5546-42AC-B2680B6B83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46E08BA-D0D0-F21E-ACC8-B8B3FE9C05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5B576D9-2E52-3CC3-69AC-239330725B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6DDC8A5-EB72-CA38-0BC1-D64178B515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3B8DA43-ADF8-4F64-DFAD-50257189D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19932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ection varia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/>
          <p:cNvSpPr/>
          <p:nvPr userDrawn="1"/>
        </p:nvSpPr>
        <p:spPr>
          <a:xfrm>
            <a:off x="6296296" y="0"/>
            <a:ext cx="5895703" cy="6858000"/>
          </a:xfrm>
          <a:custGeom>
            <a:avLst/>
            <a:gdLst>
              <a:gd name="connsiteX0" fmla="*/ 0 w 5268686"/>
              <a:gd name="connsiteY0" fmla="*/ 0 h 6858000"/>
              <a:gd name="connsiteX1" fmla="*/ 5268686 w 5268686"/>
              <a:gd name="connsiteY1" fmla="*/ 0 h 6858000"/>
              <a:gd name="connsiteX2" fmla="*/ 5268686 w 5268686"/>
              <a:gd name="connsiteY2" fmla="*/ 6858000 h 6858000"/>
              <a:gd name="connsiteX3" fmla="*/ 0 w 5268686"/>
              <a:gd name="connsiteY3" fmla="*/ 6858000 h 6858000"/>
              <a:gd name="connsiteX4" fmla="*/ 0 w 5268686"/>
              <a:gd name="connsiteY4" fmla="*/ 0 h 6858000"/>
              <a:gd name="connsiteX0" fmla="*/ 627017 w 5895703"/>
              <a:gd name="connsiteY0" fmla="*/ 0 h 6858000"/>
              <a:gd name="connsiteX1" fmla="*/ 5895703 w 5895703"/>
              <a:gd name="connsiteY1" fmla="*/ 0 h 6858000"/>
              <a:gd name="connsiteX2" fmla="*/ 5895703 w 5895703"/>
              <a:gd name="connsiteY2" fmla="*/ 6858000 h 6858000"/>
              <a:gd name="connsiteX3" fmla="*/ 0 w 5895703"/>
              <a:gd name="connsiteY3" fmla="*/ 6844937 h 6858000"/>
              <a:gd name="connsiteX4" fmla="*/ 627017 w 589570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5703" h="6858000">
                <a:moveTo>
                  <a:pt x="627017" y="0"/>
                </a:moveTo>
                <a:lnTo>
                  <a:pt x="5895703" y="0"/>
                </a:lnTo>
                <a:lnTo>
                  <a:pt x="5895703" y="6858000"/>
                </a:lnTo>
                <a:lnTo>
                  <a:pt x="0" y="6844937"/>
                </a:lnTo>
                <a:lnTo>
                  <a:pt x="627017" y="0"/>
                </a:lnTo>
                <a:close/>
              </a:path>
            </a:pathLst>
          </a:custGeom>
          <a:solidFill>
            <a:srgbClr val="957DAD"/>
          </a:solidFill>
          <a:ln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0" y="307975"/>
            <a:ext cx="10743964" cy="6683375"/>
          </a:xfrm>
          <a:custGeom>
            <a:avLst/>
            <a:gdLst>
              <a:gd name="connsiteX0" fmla="*/ 0 w 10743964"/>
              <a:gd name="connsiteY0" fmla="*/ 0 h 6683375"/>
              <a:gd name="connsiteX1" fmla="*/ 4433246 w 10743964"/>
              <a:gd name="connsiteY1" fmla="*/ 0 h 6683375"/>
              <a:gd name="connsiteX2" fmla="*/ 10733392 w 10743964"/>
              <a:gd name="connsiteY2" fmla="*/ 3321639 h 6683375"/>
              <a:gd name="connsiteX3" fmla="*/ 5470662 w 10743964"/>
              <a:gd name="connsiteY3" fmla="*/ 6683375 h 6683375"/>
              <a:gd name="connsiteX4" fmla="*/ 0 w 10743964"/>
              <a:gd name="connsiteY4" fmla="*/ 6653479 h 6683375"/>
              <a:gd name="connsiteX5" fmla="*/ 0 w 10743964"/>
              <a:gd name="connsiteY5" fmla="*/ 0 h 668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43964" h="6683375">
                <a:moveTo>
                  <a:pt x="0" y="0"/>
                </a:moveTo>
                <a:lnTo>
                  <a:pt x="4433246" y="0"/>
                </a:lnTo>
                <a:cubicBezTo>
                  <a:pt x="7912720" y="0"/>
                  <a:pt x="10560489" y="2207743"/>
                  <a:pt x="10733392" y="3321639"/>
                </a:cubicBezTo>
                <a:cubicBezTo>
                  <a:pt x="10906294" y="4435536"/>
                  <a:pt x="8950137" y="6683375"/>
                  <a:pt x="5470662" y="6683375"/>
                </a:cubicBezTo>
                <a:lnTo>
                  <a:pt x="0" y="6653479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>
            <a:off x="6584951" y="-1"/>
            <a:ext cx="5607049" cy="4620080"/>
          </a:xfrm>
          <a:custGeom>
            <a:avLst/>
            <a:gdLst>
              <a:gd name="connsiteX0" fmla="*/ 313863 w 5607049"/>
              <a:gd name="connsiteY0" fmla="*/ 0 h 4620080"/>
              <a:gd name="connsiteX1" fmla="*/ 5607049 w 5607049"/>
              <a:gd name="connsiteY1" fmla="*/ 0 h 4620080"/>
              <a:gd name="connsiteX2" fmla="*/ 5607049 w 5607049"/>
              <a:gd name="connsiteY2" fmla="*/ 3582205 h 4620080"/>
              <a:gd name="connsiteX3" fmla="*/ 5525369 w 5607049"/>
              <a:gd name="connsiteY3" fmla="*/ 3672076 h 4620080"/>
              <a:gd name="connsiteX4" fmla="*/ 3236686 w 5607049"/>
              <a:gd name="connsiteY4" fmla="*/ 4620080 h 4620080"/>
              <a:gd name="connsiteX5" fmla="*/ 0 w 5607049"/>
              <a:gd name="connsiteY5" fmla="*/ 1383394 h 4620080"/>
              <a:gd name="connsiteX6" fmla="*/ 254355 w 5607049"/>
              <a:gd name="connsiteY6" fmla="*/ 123530 h 4620080"/>
              <a:gd name="connsiteX7" fmla="*/ 313863 w 5607049"/>
              <a:gd name="connsiteY7" fmla="*/ 0 h 46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07049" h="4620080">
                <a:moveTo>
                  <a:pt x="313863" y="0"/>
                </a:moveTo>
                <a:lnTo>
                  <a:pt x="5607049" y="0"/>
                </a:lnTo>
                <a:lnTo>
                  <a:pt x="5607049" y="3582205"/>
                </a:lnTo>
                <a:lnTo>
                  <a:pt x="5525369" y="3672076"/>
                </a:lnTo>
                <a:cubicBezTo>
                  <a:pt x="4939643" y="4257802"/>
                  <a:pt x="4130472" y="4620080"/>
                  <a:pt x="3236686" y="4620080"/>
                </a:cubicBezTo>
                <a:cubicBezTo>
                  <a:pt x="1449114" y="4620080"/>
                  <a:pt x="0" y="3170966"/>
                  <a:pt x="0" y="1383394"/>
                </a:cubicBezTo>
                <a:cubicBezTo>
                  <a:pt x="0" y="936501"/>
                  <a:pt x="90570" y="510762"/>
                  <a:pt x="254355" y="123530"/>
                </a:cubicBezTo>
                <a:lnTo>
                  <a:pt x="313863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6487887" y="1383394"/>
            <a:ext cx="4245426" cy="4245426"/>
          </a:xfrm>
          <a:prstGeom prst="ellipse">
            <a:avLst/>
          </a:prstGeom>
          <a:solidFill>
            <a:srgbClr val="F0F0F0"/>
          </a:solidFill>
          <a:ln w="5715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9827" y="3517175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860024" y="3465444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0024" y="2202179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4" name="Oval 23"/>
          <p:cNvSpPr/>
          <p:nvPr userDrawn="1"/>
        </p:nvSpPr>
        <p:spPr>
          <a:xfrm>
            <a:off x="6599514" y="1454358"/>
            <a:ext cx="4072972" cy="4072972"/>
          </a:xfrm>
          <a:prstGeom prst="ellipse">
            <a:avLst/>
          </a:prstGeom>
          <a:solidFill>
            <a:srgbClr val="BC76B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6596337" y="1453245"/>
            <a:ext cx="4072973" cy="4058556"/>
          </a:xfrm>
          <a:custGeom>
            <a:avLst/>
            <a:gdLst>
              <a:gd name="connsiteX0" fmla="*/ 2036486 w 4072972"/>
              <a:gd name="connsiteY0" fmla="*/ 0 h 4058555"/>
              <a:gd name="connsiteX1" fmla="*/ 4072972 w 4072972"/>
              <a:gd name="connsiteY1" fmla="*/ 2036486 h 4058555"/>
              <a:gd name="connsiteX2" fmla="*/ 2446909 w 4072972"/>
              <a:gd name="connsiteY2" fmla="*/ 4031598 h 4058555"/>
              <a:gd name="connsiteX3" fmla="*/ 2270278 w 4072972"/>
              <a:gd name="connsiteY3" fmla="*/ 4058555 h 4058555"/>
              <a:gd name="connsiteX4" fmla="*/ 1802694 w 4072972"/>
              <a:gd name="connsiteY4" fmla="*/ 4058555 h 4058555"/>
              <a:gd name="connsiteX5" fmla="*/ 1626063 w 4072972"/>
              <a:gd name="connsiteY5" fmla="*/ 4031598 h 4058555"/>
              <a:gd name="connsiteX6" fmla="*/ 0 w 4072972"/>
              <a:gd name="connsiteY6" fmla="*/ 2036486 h 4058555"/>
              <a:gd name="connsiteX7" fmla="*/ 2036486 w 4072972"/>
              <a:gd name="connsiteY7" fmla="*/ 0 h 405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72972" h="4058555">
                <a:moveTo>
                  <a:pt x="2036486" y="0"/>
                </a:moveTo>
                <a:cubicBezTo>
                  <a:pt x="3161206" y="0"/>
                  <a:pt x="4072972" y="911766"/>
                  <a:pt x="4072972" y="2036486"/>
                </a:cubicBezTo>
                <a:cubicBezTo>
                  <a:pt x="4072972" y="3020616"/>
                  <a:pt x="3374901" y="3841703"/>
                  <a:pt x="2446909" y="4031598"/>
                </a:cubicBezTo>
                <a:lnTo>
                  <a:pt x="2270278" y="4058555"/>
                </a:lnTo>
                <a:lnTo>
                  <a:pt x="1802694" y="4058555"/>
                </a:lnTo>
                <a:lnTo>
                  <a:pt x="1626063" y="4031598"/>
                </a:lnTo>
                <a:cubicBezTo>
                  <a:pt x="698071" y="3841703"/>
                  <a:pt x="0" y="3020616"/>
                  <a:pt x="0" y="2036486"/>
                </a:cubicBezTo>
                <a:cubicBezTo>
                  <a:pt x="0" y="911766"/>
                  <a:pt x="911766" y="0"/>
                  <a:pt x="20364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682E74-9273-6426-EE17-0EF5637CC781}"/>
              </a:ext>
            </a:extLst>
          </p:cNvPr>
          <p:cNvGrpSpPr/>
          <p:nvPr userDrawn="1"/>
        </p:nvGrpSpPr>
        <p:grpSpPr>
          <a:xfrm>
            <a:off x="125337" y="50990"/>
            <a:ext cx="5490883" cy="714029"/>
            <a:chOff x="224020" y="104934"/>
            <a:chExt cx="5490883" cy="714029"/>
          </a:xfrm>
        </p:grpSpPr>
        <p:pic>
          <p:nvPicPr>
            <p:cNvPr id="9" name="Picture 8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E401A26E-A98B-C192-F3AF-3CF44320FA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9E670A71-C1F7-4F1F-FA0A-D1C93824CB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7C4743C-10A3-A270-C639-64A2652355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4CF9BEE-2FCE-9B53-8AA1-E8A40A1BA4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1C3EAE9-65E7-FE85-F5CC-6BE8394DAC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868CCE7-5757-3E02-B27B-BADDF54A85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32860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varia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 flipH="1" flipV="1">
            <a:off x="-8980" y="4754932"/>
            <a:ext cx="12189692" cy="1988324"/>
          </a:xfrm>
          <a:custGeom>
            <a:avLst/>
            <a:gdLst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214868"/>
              <a:gd name="connsiteX1" fmla="*/ 12189692 w 12189692"/>
              <a:gd name="connsiteY1" fmla="*/ 0 h 3214868"/>
              <a:gd name="connsiteX2" fmla="*/ 12189692 w 12189692"/>
              <a:gd name="connsiteY2" fmla="*/ 2516048 h 3214868"/>
              <a:gd name="connsiteX3" fmla="*/ 0 w 12189692"/>
              <a:gd name="connsiteY3" fmla="*/ 3075606 h 3214868"/>
              <a:gd name="connsiteX4" fmla="*/ 0 w 12189692"/>
              <a:gd name="connsiteY4" fmla="*/ 0 h 3214868"/>
              <a:gd name="connsiteX0" fmla="*/ 0 w 12189692"/>
              <a:gd name="connsiteY0" fmla="*/ 0 h 3268288"/>
              <a:gd name="connsiteX1" fmla="*/ 12189692 w 12189692"/>
              <a:gd name="connsiteY1" fmla="*/ 0 h 3268288"/>
              <a:gd name="connsiteX2" fmla="*/ 12189692 w 12189692"/>
              <a:gd name="connsiteY2" fmla="*/ 2516048 h 3268288"/>
              <a:gd name="connsiteX3" fmla="*/ 0 w 12189692"/>
              <a:gd name="connsiteY3" fmla="*/ 3075606 h 3268288"/>
              <a:gd name="connsiteX4" fmla="*/ 0 w 12189692"/>
              <a:gd name="connsiteY4" fmla="*/ 0 h 3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9692" h="3268288">
                <a:moveTo>
                  <a:pt x="0" y="0"/>
                </a:moveTo>
                <a:lnTo>
                  <a:pt x="12189692" y="0"/>
                </a:lnTo>
                <a:lnTo>
                  <a:pt x="12189692" y="2516048"/>
                </a:lnTo>
                <a:cubicBezTo>
                  <a:pt x="10432933" y="5300190"/>
                  <a:pt x="3848549" y="-832203"/>
                  <a:pt x="0" y="3075606"/>
                </a:cubicBez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/>
          <p:cNvSpPr/>
          <p:nvPr/>
        </p:nvSpPr>
        <p:spPr>
          <a:xfrm flipH="1" flipV="1">
            <a:off x="-6672" y="4861533"/>
            <a:ext cx="12189692" cy="1988324"/>
          </a:xfrm>
          <a:custGeom>
            <a:avLst/>
            <a:gdLst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214868"/>
              <a:gd name="connsiteX1" fmla="*/ 12189692 w 12189692"/>
              <a:gd name="connsiteY1" fmla="*/ 0 h 3214868"/>
              <a:gd name="connsiteX2" fmla="*/ 12189692 w 12189692"/>
              <a:gd name="connsiteY2" fmla="*/ 2516048 h 3214868"/>
              <a:gd name="connsiteX3" fmla="*/ 0 w 12189692"/>
              <a:gd name="connsiteY3" fmla="*/ 3075606 h 3214868"/>
              <a:gd name="connsiteX4" fmla="*/ 0 w 12189692"/>
              <a:gd name="connsiteY4" fmla="*/ 0 h 3214868"/>
              <a:gd name="connsiteX0" fmla="*/ 0 w 12189692"/>
              <a:gd name="connsiteY0" fmla="*/ 0 h 3268288"/>
              <a:gd name="connsiteX1" fmla="*/ 12189692 w 12189692"/>
              <a:gd name="connsiteY1" fmla="*/ 0 h 3268288"/>
              <a:gd name="connsiteX2" fmla="*/ 12189692 w 12189692"/>
              <a:gd name="connsiteY2" fmla="*/ 2516048 h 3268288"/>
              <a:gd name="connsiteX3" fmla="*/ 0 w 12189692"/>
              <a:gd name="connsiteY3" fmla="*/ 3075606 h 3268288"/>
              <a:gd name="connsiteX4" fmla="*/ 0 w 12189692"/>
              <a:gd name="connsiteY4" fmla="*/ 0 h 3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9692" h="3268288">
                <a:moveTo>
                  <a:pt x="0" y="0"/>
                </a:moveTo>
                <a:lnTo>
                  <a:pt x="12189692" y="0"/>
                </a:lnTo>
                <a:lnTo>
                  <a:pt x="12189692" y="2516048"/>
                </a:lnTo>
                <a:cubicBezTo>
                  <a:pt x="10432933" y="5300190"/>
                  <a:pt x="3848549" y="-832203"/>
                  <a:pt x="0" y="3075606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541364" y="1351519"/>
            <a:ext cx="4201593" cy="420159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D18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8"/>
          <p:cNvSpPr/>
          <p:nvPr userDrawn="1"/>
        </p:nvSpPr>
        <p:spPr>
          <a:xfrm rot="16200000" flipH="1" flipV="1">
            <a:off x="708105" y="-704119"/>
            <a:ext cx="2347328" cy="3763538"/>
          </a:xfrm>
          <a:custGeom>
            <a:avLst/>
            <a:gdLst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223706"/>
              <a:gd name="connsiteY0" fmla="*/ 3872141 h 3872141"/>
              <a:gd name="connsiteX1" fmla="*/ 0 w 4223706"/>
              <a:gd name="connsiteY1" fmla="*/ 78774 h 3872141"/>
              <a:gd name="connsiteX2" fmla="*/ 1874870 w 4223706"/>
              <a:gd name="connsiteY2" fmla="*/ 1827351 h 3872141"/>
              <a:gd name="connsiteX3" fmla="*/ 4165152 w 4223706"/>
              <a:gd name="connsiteY3" fmla="*/ 3872141 h 3872141"/>
              <a:gd name="connsiteX4" fmla="*/ 0 w 4223706"/>
              <a:gd name="connsiteY4" fmla="*/ 3872141 h 3872141"/>
              <a:gd name="connsiteX0" fmla="*/ 0 w 4219945"/>
              <a:gd name="connsiteY0" fmla="*/ 3863146 h 3863146"/>
              <a:gd name="connsiteX1" fmla="*/ 0 w 4219945"/>
              <a:gd name="connsiteY1" fmla="*/ 69779 h 3863146"/>
              <a:gd name="connsiteX2" fmla="*/ 1712945 w 4219945"/>
              <a:gd name="connsiteY2" fmla="*/ 2066009 h 3863146"/>
              <a:gd name="connsiteX3" fmla="*/ 4165152 w 4219945"/>
              <a:gd name="connsiteY3" fmla="*/ 3863146 h 3863146"/>
              <a:gd name="connsiteX4" fmla="*/ 0 w 4219945"/>
              <a:gd name="connsiteY4" fmla="*/ 3863146 h 3863146"/>
              <a:gd name="connsiteX0" fmla="*/ 0 w 4165152"/>
              <a:gd name="connsiteY0" fmla="*/ 3863146 h 3863146"/>
              <a:gd name="connsiteX1" fmla="*/ 0 w 4165152"/>
              <a:gd name="connsiteY1" fmla="*/ 69779 h 3863146"/>
              <a:gd name="connsiteX2" fmla="*/ 1712945 w 4165152"/>
              <a:gd name="connsiteY2" fmla="*/ 2066009 h 3863146"/>
              <a:gd name="connsiteX3" fmla="*/ 4165152 w 4165152"/>
              <a:gd name="connsiteY3" fmla="*/ 3863146 h 3863146"/>
              <a:gd name="connsiteX4" fmla="*/ 0 w 4165152"/>
              <a:gd name="connsiteY4" fmla="*/ 3863146 h 3863146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1712945 w 4165152"/>
              <a:gd name="connsiteY2" fmla="*/ 1996230 h 3793367"/>
              <a:gd name="connsiteX3" fmla="*/ 4165152 w 4165152"/>
              <a:gd name="connsiteY3" fmla="*/ 3793367 h 3793367"/>
              <a:gd name="connsiteX4" fmla="*/ 0 w 4165152"/>
              <a:gd name="connsiteY4" fmla="*/ 3793367 h 379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152" h="3793367">
                <a:moveTo>
                  <a:pt x="0" y="3793367"/>
                </a:moveTo>
                <a:lnTo>
                  <a:pt x="0" y="0"/>
                </a:lnTo>
                <a:cubicBezTo>
                  <a:pt x="1150678" y="40201"/>
                  <a:pt x="1018753" y="1364002"/>
                  <a:pt x="1712945" y="1996230"/>
                </a:cubicBezTo>
                <a:cubicBezTo>
                  <a:pt x="2407137" y="2628458"/>
                  <a:pt x="4058533" y="2576271"/>
                  <a:pt x="4165152" y="3793367"/>
                </a:cubicBezTo>
                <a:lnTo>
                  <a:pt x="0" y="3793367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8"/>
          <p:cNvSpPr/>
          <p:nvPr userDrawn="1"/>
        </p:nvSpPr>
        <p:spPr>
          <a:xfrm rot="16200000" flipH="1" flipV="1">
            <a:off x="676405" y="-660617"/>
            <a:ext cx="2229088" cy="3534387"/>
          </a:xfrm>
          <a:custGeom>
            <a:avLst/>
            <a:gdLst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223706"/>
              <a:gd name="connsiteY0" fmla="*/ 3872141 h 3872141"/>
              <a:gd name="connsiteX1" fmla="*/ 0 w 4223706"/>
              <a:gd name="connsiteY1" fmla="*/ 78774 h 3872141"/>
              <a:gd name="connsiteX2" fmla="*/ 1874870 w 4223706"/>
              <a:gd name="connsiteY2" fmla="*/ 1827351 h 3872141"/>
              <a:gd name="connsiteX3" fmla="*/ 4165152 w 4223706"/>
              <a:gd name="connsiteY3" fmla="*/ 3872141 h 3872141"/>
              <a:gd name="connsiteX4" fmla="*/ 0 w 4223706"/>
              <a:gd name="connsiteY4" fmla="*/ 3872141 h 3872141"/>
              <a:gd name="connsiteX0" fmla="*/ 0 w 4219945"/>
              <a:gd name="connsiteY0" fmla="*/ 3863146 h 3863146"/>
              <a:gd name="connsiteX1" fmla="*/ 0 w 4219945"/>
              <a:gd name="connsiteY1" fmla="*/ 69779 h 3863146"/>
              <a:gd name="connsiteX2" fmla="*/ 1712945 w 4219945"/>
              <a:gd name="connsiteY2" fmla="*/ 2066009 h 3863146"/>
              <a:gd name="connsiteX3" fmla="*/ 4165152 w 4219945"/>
              <a:gd name="connsiteY3" fmla="*/ 3863146 h 3863146"/>
              <a:gd name="connsiteX4" fmla="*/ 0 w 4219945"/>
              <a:gd name="connsiteY4" fmla="*/ 3863146 h 3863146"/>
              <a:gd name="connsiteX0" fmla="*/ 0 w 4165152"/>
              <a:gd name="connsiteY0" fmla="*/ 3863146 h 3863146"/>
              <a:gd name="connsiteX1" fmla="*/ 0 w 4165152"/>
              <a:gd name="connsiteY1" fmla="*/ 69779 h 3863146"/>
              <a:gd name="connsiteX2" fmla="*/ 1712945 w 4165152"/>
              <a:gd name="connsiteY2" fmla="*/ 2066009 h 3863146"/>
              <a:gd name="connsiteX3" fmla="*/ 4165152 w 4165152"/>
              <a:gd name="connsiteY3" fmla="*/ 3863146 h 3863146"/>
              <a:gd name="connsiteX4" fmla="*/ 0 w 4165152"/>
              <a:gd name="connsiteY4" fmla="*/ 3863146 h 3863146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1712945 w 4165152"/>
              <a:gd name="connsiteY2" fmla="*/ 1996230 h 3793367"/>
              <a:gd name="connsiteX3" fmla="*/ 4165152 w 4165152"/>
              <a:gd name="connsiteY3" fmla="*/ 3793367 h 3793367"/>
              <a:gd name="connsiteX4" fmla="*/ 0 w 4165152"/>
              <a:gd name="connsiteY4" fmla="*/ 3793367 h 379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152" h="3793367">
                <a:moveTo>
                  <a:pt x="0" y="3793367"/>
                </a:moveTo>
                <a:lnTo>
                  <a:pt x="0" y="0"/>
                </a:lnTo>
                <a:cubicBezTo>
                  <a:pt x="1150678" y="40201"/>
                  <a:pt x="1018753" y="1364002"/>
                  <a:pt x="1712945" y="1996230"/>
                </a:cubicBezTo>
                <a:cubicBezTo>
                  <a:pt x="2407137" y="2628458"/>
                  <a:pt x="4058533" y="2576271"/>
                  <a:pt x="4165152" y="3793367"/>
                </a:cubicBezTo>
                <a:lnTo>
                  <a:pt x="0" y="3793367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990287" y="3355139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5870484" y="3303408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70484" y="2040143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F14ED9-191E-7C14-A48D-F05DD60080B1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6" name="Picture 5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6B84E2E2-47B3-765B-245C-6F2BC1919F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7" name="Picture 6" descr="Logo&#10;&#10;Description automatically generated">
              <a:extLst>
                <a:ext uri="{FF2B5EF4-FFF2-40B4-BE49-F238E27FC236}">
                  <a16:creationId xmlns:a16="http://schemas.microsoft.com/office/drawing/2014/main" id="{1989B04D-4CE5-22A2-8046-7FCC9DB969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1BED1C6-5382-1FD4-6692-62D853CF5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A25388-9BF5-F715-F3B5-92CB1C36BF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6884356-1636-5584-A5FA-5E7387BC20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13F31BF-7F8A-90A7-40EC-B01D8BA35F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00865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ection varia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 flipH="1" flipV="1">
            <a:off x="-8980" y="4754932"/>
            <a:ext cx="12189692" cy="1988324"/>
          </a:xfrm>
          <a:custGeom>
            <a:avLst/>
            <a:gdLst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214868"/>
              <a:gd name="connsiteX1" fmla="*/ 12189692 w 12189692"/>
              <a:gd name="connsiteY1" fmla="*/ 0 h 3214868"/>
              <a:gd name="connsiteX2" fmla="*/ 12189692 w 12189692"/>
              <a:gd name="connsiteY2" fmla="*/ 2516048 h 3214868"/>
              <a:gd name="connsiteX3" fmla="*/ 0 w 12189692"/>
              <a:gd name="connsiteY3" fmla="*/ 3075606 h 3214868"/>
              <a:gd name="connsiteX4" fmla="*/ 0 w 12189692"/>
              <a:gd name="connsiteY4" fmla="*/ 0 h 3214868"/>
              <a:gd name="connsiteX0" fmla="*/ 0 w 12189692"/>
              <a:gd name="connsiteY0" fmla="*/ 0 h 3268288"/>
              <a:gd name="connsiteX1" fmla="*/ 12189692 w 12189692"/>
              <a:gd name="connsiteY1" fmla="*/ 0 h 3268288"/>
              <a:gd name="connsiteX2" fmla="*/ 12189692 w 12189692"/>
              <a:gd name="connsiteY2" fmla="*/ 2516048 h 3268288"/>
              <a:gd name="connsiteX3" fmla="*/ 0 w 12189692"/>
              <a:gd name="connsiteY3" fmla="*/ 3075606 h 3268288"/>
              <a:gd name="connsiteX4" fmla="*/ 0 w 12189692"/>
              <a:gd name="connsiteY4" fmla="*/ 0 h 3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9692" h="3268288">
                <a:moveTo>
                  <a:pt x="0" y="0"/>
                </a:moveTo>
                <a:lnTo>
                  <a:pt x="12189692" y="0"/>
                </a:lnTo>
                <a:lnTo>
                  <a:pt x="12189692" y="2516048"/>
                </a:lnTo>
                <a:cubicBezTo>
                  <a:pt x="10432933" y="5300190"/>
                  <a:pt x="3848549" y="-832203"/>
                  <a:pt x="0" y="3075606"/>
                </a:cubicBez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/>
          <p:cNvSpPr/>
          <p:nvPr/>
        </p:nvSpPr>
        <p:spPr>
          <a:xfrm flipH="1" flipV="1">
            <a:off x="-6672" y="4861533"/>
            <a:ext cx="12189692" cy="1988324"/>
          </a:xfrm>
          <a:custGeom>
            <a:avLst/>
            <a:gdLst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214868"/>
              <a:gd name="connsiteX1" fmla="*/ 12189692 w 12189692"/>
              <a:gd name="connsiteY1" fmla="*/ 0 h 3214868"/>
              <a:gd name="connsiteX2" fmla="*/ 12189692 w 12189692"/>
              <a:gd name="connsiteY2" fmla="*/ 2516048 h 3214868"/>
              <a:gd name="connsiteX3" fmla="*/ 0 w 12189692"/>
              <a:gd name="connsiteY3" fmla="*/ 3075606 h 3214868"/>
              <a:gd name="connsiteX4" fmla="*/ 0 w 12189692"/>
              <a:gd name="connsiteY4" fmla="*/ 0 h 3214868"/>
              <a:gd name="connsiteX0" fmla="*/ 0 w 12189692"/>
              <a:gd name="connsiteY0" fmla="*/ 0 h 3268288"/>
              <a:gd name="connsiteX1" fmla="*/ 12189692 w 12189692"/>
              <a:gd name="connsiteY1" fmla="*/ 0 h 3268288"/>
              <a:gd name="connsiteX2" fmla="*/ 12189692 w 12189692"/>
              <a:gd name="connsiteY2" fmla="*/ 2516048 h 3268288"/>
              <a:gd name="connsiteX3" fmla="*/ 0 w 12189692"/>
              <a:gd name="connsiteY3" fmla="*/ 3075606 h 3268288"/>
              <a:gd name="connsiteX4" fmla="*/ 0 w 12189692"/>
              <a:gd name="connsiteY4" fmla="*/ 0 h 3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9692" h="3268288">
                <a:moveTo>
                  <a:pt x="0" y="0"/>
                </a:moveTo>
                <a:lnTo>
                  <a:pt x="12189692" y="0"/>
                </a:lnTo>
                <a:lnTo>
                  <a:pt x="12189692" y="2516048"/>
                </a:lnTo>
                <a:cubicBezTo>
                  <a:pt x="10432933" y="5300190"/>
                  <a:pt x="3848549" y="-832203"/>
                  <a:pt x="0" y="3075606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541364" y="1351519"/>
            <a:ext cx="4201593" cy="4201593"/>
          </a:xfrm>
          <a:prstGeom prst="ellipse">
            <a:avLst/>
          </a:prstGeom>
          <a:solidFill>
            <a:srgbClr val="D18FBB"/>
          </a:solidFill>
          <a:ln w="76200">
            <a:solidFill>
              <a:srgbClr val="D18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8"/>
          <p:cNvSpPr/>
          <p:nvPr userDrawn="1"/>
        </p:nvSpPr>
        <p:spPr>
          <a:xfrm rot="16200000" flipH="1" flipV="1">
            <a:off x="708105" y="-704119"/>
            <a:ext cx="2347328" cy="3763538"/>
          </a:xfrm>
          <a:custGeom>
            <a:avLst/>
            <a:gdLst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223706"/>
              <a:gd name="connsiteY0" fmla="*/ 3872141 h 3872141"/>
              <a:gd name="connsiteX1" fmla="*/ 0 w 4223706"/>
              <a:gd name="connsiteY1" fmla="*/ 78774 h 3872141"/>
              <a:gd name="connsiteX2" fmla="*/ 1874870 w 4223706"/>
              <a:gd name="connsiteY2" fmla="*/ 1827351 h 3872141"/>
              <a:gd name="connsiteX3" fmla="*/ 4165152 w 4223706"/>
              <a:gd name="connsiteY3" fmla="*/ 3872141 h 3872141"/>
              <a:gd name="connsiteX4" fmla="*/ 0 w 4223706"/>
              <a:gd name="connsiteY4" fmla="*/ 3872141 h 3872141"/>
              <a:gd name="connsiteX0" fmla="*/ 0 w 4219945"/>
              <a:gd name="connsiteY0" fmla="*/ 3863146 h 3863146"/>
              <a:gd name="connsiteX1" fmla="*/ 0 w 4219945"/>
              <a:gd name="connsiteY1" fmla="*/ 69779 h 3863146"/>
              <a:gd name="connsiteX2" fmla="*/ 1712945 w 4219945"/>
              <a:gd name="connsiteY2" fmla="*/ 2066009 h 3863146"/>
              <a:gd name="connsiteX3" fmla="*/ 4165152 w 4219945"/>
              <a:gd name="connsiteY3" fmla="*/ 3863146 h 3863146"/>
              <a:gd name="connsiteX4" fmla="*/ 0 w 4219945"/>
              <a:gd name="connsiteY4" fmla="*/ 3863146 h 3863146"/>
              <a:gd name="connsiteX0" fmla="*/ 0 w 4165152"/>
              <a:gd name="connsiteY0" fmla="*/ 3863146 h 3863146"/>
              <a:gd name="connsiteX1" fmla="*/ 0 w 4165152"/>
              <a:gd name="connsiteY1" fmla="*/ 69779 h 3863146"/>
              <a:gd name="connsiteX2" fmla="*/ 1712945 w 4165152"/>
              <a:gd name="connsiteY2" fmla="*/ 2066009 h 3863146"/>
              <a:gd name="connsiteX3" fmla="*/ 4165152 w 4165152"/>
              <a:gd name="connsiteY3" fmla="*/ 3863146 h 3863146"/>
              <a:gd name="connsiteX4" fmla="*/ 0 w 4165152"/>
              <a:gd name="connsiteY4" fmla="*/ 3863146 h 3863146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1712945 w 4165152"/>
              <a:gd name="connsiteY2" fmla="*/ 1996230 h 3793367"/>
              <a:gd name="connsiteX3" fmla="*/ 4165152 w 4165152"/>
              <a:gd name="connsiteY3" fmla="*/ 3793367 h 3793367"/>
              <a:gd name="connsiteX4" fmla="*/ 0 w 4165152"/>
              <a:gd name="connsiteY4" fmla="*/ 3793367 h 379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152" h="3793367">
                <a:moveTo>
                  <a:pt x="0" y="3793367"/>
                </a:moveTo>
                <a:lnTo>
                  <a:pt x="0" y="0"/>
                </a:lnTo>
                <a:cubicBezTo>
                  <a:pt x="1150678" y="40201"/>
                  <a:pt x="1018753" y="1364002"/>
                  <a:pt x="1712945" y="1996230"/>
                </a:cubicBezTo>
                <a:cubicBezTo>
                  <a:pt x="2407137" y="2628458"/>
                  <a:pt x="4058533" y="2576271"/>
                  <a:pt x="4165152" y="3793367"/>
                </a:cubicBezTo>
                <a:lnTo>
                  <a:pt x="0" y="3793367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8"/>
          <p:cNvSpPr/>
          <p:nvPr userDrawn="1"/>
        </p:nvSpPr>
        <p:spPr>
          <a:xfrm rot="16200000" flipH="1" flipV="1">
            <a:off x="676405" y="-660617"/>
            <a:ext cx="2229088" cy="3534387"/>
          </a:xfrm>
          <a:custGeom>
            <a:avLst/>
            <a:gdLst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4165152 w 4165152"/>
              <a:gd name="connsiteY2" fmla="*/ 3793367 h 3793367"/>
              <a:gd name="connsiteX3" fmla="*/ 0 w 4165152"/>
              <a:gd name="connsiteY3" fmla="*/ 3793367 h 3793367"/>
              <a:gd name="connsiteX0" fmla="*/ 0 w 4223706"/>
              <a:gd name="connsiteY0" fmla="*/ 3872141 h 3872141"/>
              <a:gd name="connsiteX1" fmla="*/ 0 w 4223706"/>
              <a:gd name="connsiteY1" fmla="*/ 78774 h 3872141"/>
              <a:gd name="connsiteX2" fmla="*/ 1874870 w 4223706"/>
              <a:gd name="connsiteY2" fmla="*/ 1827351 h 3872141"/>
              <a:gd name="connsiteX3" fmla="*/ 4165152 w 4223706"/>
              <a:gd name="connsiteY3" fmla="*/ 3872141 h 3872141"/>
              <a:gd name="connsiteX4" fmla="*/ 0 w 4223706"/>
              <a:gd name="connsiteY4" fmla="*/ 3872141 h 3872141"/>
              <a:gd name="connsiteX0" fmla="*/ 0 w 4219945"/>
              <a:gd name="connsiteY0" fmla="*/ 3863146 h 3863146"/>
              <a:gd name="connsiteX1" fmla="*/ 0 w 4219945"/>
              <a:gd name="connsiteY1" fmla="*/ 69779 h 3863146"/>
              <a:gd name="connsiteX2" fmla="*/ 1712945 w 4219945"/>
              <a:gd name="connsiteY2" fmla="*/ 2066009 h 3863146"/>
              <a:gd name="connsiteX3" fmla="*/ 4165152 w 4219945"/>
              <a:gd name="connsiteY3" fmla="*/ 3863146 h 3863146"/>
              <a:gd name="connsiteX4" fmla="*/ 0 w 4219945"/>
              <a:gd name="connsiteY4" fmla="*/ 3863146 h 3863146"/>
              <a:gd name="connsiteX0" fmla="*/ 0 w 4165152"/>
              <a:gd name="connsiteY0" fmla="*/ 3863146 h 3863146"/>
              <a:gd name="connsiteX1" fmla="*/ 0 w 4165152"/>
              <a:gd name="connsiteY1" fmla="*/ 69779 h 3863146"/>
              <a:gd name="connsiteX2" fmla="*/ 1712945 w 4165152"/>
              <a:gd name="connsiteY2" fmla="*/ 2066009 h 3863146"/>
              <a:gd name="connsiteX3" fmla="*/ 4165152 w 4165152"/>
              <a:gd name="connsiteY3" fmla="*/ 3863146 h 3863146"/>
              <a:gd name="connsiteX4" fmla="*/ 0 w 4165152"/>
              <a:gd name="connsiteY4" fmla="*/ 3863146 h 3863146"/>
              <a:gd name="connsiteX0" fmla="*/ 0 w 4165152"/>
              <a:gd name="connsiteY0" fmla="*/ 3793367 h 3793367"/>
              <a:gd name="connsiteX1" fmla="*/ 0 w 4165152"/>
              <a:gd name="connsiteY1" fmla="*/ 0 h 3793367"/>
              <a:gd name="connsiteX2" fmla="*/ 1712945 w 4165152"/>
              <a:gd name="connsiteY2" fmla="*/ 1996230 h 3793367"/>
              <a:gd name="connsiteX3" fmla="*/ 4165152 w 4165152"/>
              <a:gd name="connsiteY3" fmla="*/ 3793367 h 3793367"/>
              <a:gd name="connsiteX4" fmla="*/ 0 w 4165152"/>
              <a:gd name="connsiteY4" fmla="*/ 3793367 h 379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152" h="3793367">
                <a:moveTo>
                  <a:pt x="0" y="3793367"/>
                </a:moveTo>
                <a:lnTo>
                  <a:pt x="0" y="0"/>
                </a:lnTo>
                <a:cubicBezTo>
                  <a:pt x="1150678" y="40201"/>
                  <a:pt x="1018753" y="1364002"/>
                  <a:pt x="1712945" y="1996230"/>
                </a:cubicBezTo>
                <a:cubicBezTo>
                  <a:pt x="2407137" y="2628458"/>
                  <a:pt x="4058533" y="2576271"/>
                  <a:pt x="4165152" y="3793367"/>
                </a:cubicBezTo>
                <a:lnTo>
                  <a:pt x="0" y="3793367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990287" y="3355139"/>
            <a:ext cx="4326226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212371-34F3-4FD1-920D-1AE0F07D0F45}"/>
              </a:ext>
            </a:extLst>
          </p:cNvPr>
          <p:cNvSpPr/>
          <p:nvPr userDrawn="1"/>
        </p:nvSpPr>
        <p:spPr>
          <a:xfrm>
            <a:off x="5870484" y="3303408"/>
            <a:ext cx="4580709" cy="46634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70484" y="2040143"/>
            <a:ext cx="4580709" cy="128016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649642" y="1445283"/>
            <a:ext cx="4014062" cy="4014062"/>
          </a:xfrm>
          <a:custGeom>
            <a:avLst/>
            <a:gdLst>
              <a:gd name="connsiteX0" fmla="*/ 2007032 w 4014062"/>
              <a:gd name="connsiteY0" fmla="*/ 0 h 4014062"/>
              <a:gd name="connsiteX1" fmla="*/ 4003702 w 4014062"/>
              <a:gd name="connsiteY1" fmla="*/ 1801825 h 4014062"/>
              <a:gd name="connsiteX2" fmla="*/ 4014062 w 4014062"/>
              <a:gd name="connsiteY2" fmla="*/ 2006993 h 4014062"/>
              <a:gd name="connsiteX3" fmla="*/ 4014062 w 4014062"/>
              <a:gd name="connsiteY3" fmla="*/ 2007071 h 4014062"/>
              <a:gd name="connsiteX4" fmla="*/ 4003702 w 4014062"/>
              <a:gd name="connsiteY4" fmla="*/ 2212239 h 4014062"/>
              <a:gd name="connsiteX5" fmla="*/ 2212239 w 4014062"/>
              <a:gd name="connsiteY5" fmla="*/ 4003702 h 4014062"/>
              <a:gd name="connsiteX6" fmla="*/ 2007072 w 4014062"/>
              <a:gd name="connsiteY6" fmla="*/ 4014062 h 4014062"/>
              <a:gd name="connsiteX7" fmla="*/ 2006992 w 4014062"/>
              <a:gd name="connsiteY7" fmla="*/ 4014062 h 4014062"/>
              <a:gd name="connsiteX8" fmla="*/ 1801825 w 4014062"/>
              <a:gd name="connsiteY8" fmla="*/ 4003702 h 4014062"/>
              <a:gd name="connsiteX9" fmla="*/ 0 w 4014062"/>
              <a:gd name="connsiteY9" fmla="*/ 2007032 h 4014062"/>
              <a:gd name="connsiteX10" fmla="*/ 2007032 w 4014062"/>
              <a:gd name="connsiteY10" fmla="*/ 0 h 401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062" h="4014062">
                <a:moveTo>
                  <a:pt x="2007032" y="0"/>
                </a:moveTo>
                <a:cubicBezTo>
                  <a:pt x="3046207" y="0"/>
                  <a:pt x="3900922" y="789767"/>
                  <a:pt x="4003702" y="1801825"/>
                </a:cubicBezTo>
                <a:lnTo>
                  <a:pt x="4014062" y="2006993"/>
                </a:lnTo>
                <a:lnTo>
                  <a:pt x="4014062" y="2007071"/>
                </a:lnTo>
                <a:lnTo>
                  <a:pt x="4003702" y="2212239"/>
                </a:lnTo>
                <a:cubicBezTo>
                  <a:pt x="3907774" y="3156827"/>
                  <a:pt x="3156827" y="3907774"/>
                  <a:pt x="2212239" y="4003702"/>
                </a:cubicBezTo>
                <a:lnTo>
                  <a:pt x="2007072" y="4014062"/>
                </a:lnTo>
                <a:lnTo>
                  <a:pt x="2006992" y="4014062"/>
                </a:lnTo>
                <a:lnTo>
                  <a:pt x="1801825" y="4003702"/>
                </a:lnTo>
                <a:cubicBezTo>
                  <a:pt x="789767" y="3900922"/>
                  <a:pt x="0" y="3046207"/>
                  <a:pt x="0" y="2007032"/>
                </a:cubicBezTo>
                <a:cubicBezTo>
                  <a:pt x="0" y="898579"/>
                  <a:pt x="898579" y="0"/>
                  <a:pt x="2007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F6EE06-775D-FD51-39C0-D8533F047616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14" name="Picture 1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F036AAB5-FE1D-F6E8-DE5F-F8B099DD3F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5" name="Picture 14" descr="Logo&#10;&#10;Description automatically generated">
              <a:extLst>
                <a:ext uri="{FF2B5EF4-FFF2-40B4-BE49-F238E27FC236}">
                  <a16:creationId xmlns:a16="http://schemas.microsoft.com/office/drawing/2014/main" id="{1C898F8B-9F4A-784B-88E7-9A45BE2919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8CCA054-5FBF-AEDD-01F9-B4409D4933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4C583E6-1745-3675-C67F-AB62CC319E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C91BA4-AA0C-4F68-614F-7D5BE1E16A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9D38751-92B2-9892-7D96-721CFEA0F3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38491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varia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1045765" y="595086"/>
            <a:ext cx="2089320" cy="6258758"/>
          </a:xfrm>
          <a:custGeom>
            <a:avLst/>
            <a:gdLst>
              <a:gd name="connsiteX0" fmla="*/ 1044660 w 2089320"/>
              <a:gd name="connsiteY0" fmla="*/ 0 h 6258758"/>
              <a:gd name="connsiteX1" fmla="*/ 2089320 w 2089320"/>
              <a:gd name="connsiteY1" fmla="*/ 1044660 h 6258758"/>
              <a:gd name="connsiteX2" fmla="*/ 2089320 w 2089320"/>
              <a:gd name="connsiteY2" fmla="*/ 6258758 h 6258758"/>
              <a:gd name="connsiteX3" fmla="*/ 0 w 2089320"/>
              <a:gd name="connsiteY3" fmla="*/ 6258758 h 6258758"/>
              <a:gd name="connsiteX4" fmla="*/ 0 w 2089320"/>
              <a:gd name="connsiteY4" fmla="*/ 1044660 h 6258758"/>
              <a:gd name="connsiteX5" fmla="*/ 1044660 w 2089320"/>
              <a:gd name="connsiteY5" fmla="*/ 0 h 625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9320" h="6258758">
                <a:moveTo>
                  <a:pt x="1044660" y="0"/>
                </a:moveTo>
                <a:cubicBezTo>
                  <a:pt x="1621610" y="0"/>
                  <a:pt x="2089320" y="467710"/>
                  <a:pt x="2089320" y="1044660"/>
                </a:cubicBezTo>
                <a:lnTo>
                  <a:pt x="2089320" y="6258758"/>
                </a:lnTo>
                <a:lnTo>
                  <a:pt x="0" y="6258758"/>
                </a:lnTo>
                <a:lnTo>
                  <a:pt x="0" y="1044660"/>
                </a:lnTo>
                <a:cubicBezTo>
                  <a:pt x="0" y="467710"/>
                  <a:pt x="467710" y="0"/>
                  <a:pt x="104466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143112" y="2220561"/>
            <a:ext cx="1700677" cy="4287011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889984" y="1525690"/>
            <a:ext cx="4201593" cy="420159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D18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8AEC3B-C3EB-A789-EC3E-9924CD7D8BC9}"/>
              </a:ext>
            </a:extLst>
          </p:cNvPr>
          <p:cNvCxnSpPr>
            <a:cxnSpLocks/>
          </p:cNvCxnSpPr>
          <p:nvPr userDrawn="1"/>
        </p:nvCxnSpPr>
        <p:spPr>
          <a:xfrm flipH="1">
            <a:off x="2026987" y="1059082"/>
            <a:ext cx="2138613" cy="0"/>
          </a:xfrm>
          <a:prstGeom prst="line">
            <a:avLst/>
          </a:prstGeom>
          <a:ln w="38100">
            <a:solidFill>
              <a:srgbClr val="D18F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8AEC3B-C3EB-A789-EC3E-9924CD7D8BC9}"/>
              </a:ext>
            </a:extLst>
          </p:cNvPr>
          <p:cNvCxnSpPr>
            <a:cxnSpLocks/>
          </p:cNvCxnSpPr>
          <p:nvPr userDrawn="1"/>
        </p:nvCxnSpPr>
        <p:spPr>
          <a:xfrm flipH="1">
            <a:off x="5750463" y="4856119"/>
            <a:ext cx="5198927" cy="0"/>
          </a:xfrm>
          <a:prstGeom prst="line">
            <a:avLst/>
          </a:prstGeom>
          <a:ln w="38100">
            <a:solidFill>
              <a:srgbClr val="D18F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3164" y="4144727"/>
            <a:ext cx="4326226" cy="58919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8681" y="2824690"/>
            <a:ext cx="4580709" cy="1280160"/>
          </a:xfrm>
        </p:spPr>
        <p:txBody>
          <a:bodyPr anchor="b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CB5596-3584-C9A0-36F4-EA32676BC8D5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8" name="Picture 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BB6D960A-9BA6-DCDD-66CF-CF9734E3D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FB5D95B5-5BA5-FEF6-8AE8-1B40270720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FDA2B8-6431-062E-8633-110580333D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2E27614-544A-C1D3-A01C-CDC69C85C3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78276D6-A77E-894A-7128-2A3D5A949E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E2A2CEB-5A17-36E3-6EFF-90A4B2E08F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40214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ection varia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1045765" y="595086"/>
            <a:ext cx="2089320" cy="6258758"/>
          </a:xfrm>
          <a:custGeom>
            <a:avLst/>
            <a:gdLst>
              <a:gd name="connsiteX0" fmla="*/ 1044660 w 2089320"/>
              <a:gd name="connsiteY0" fmla="*/ 0 h 6258758"/>
              <a:gd name="connsiteX1" fmla="*/ 2089320 w 2089320"/>
              <a:gd name="connsiteY1" fmla="*/ 1044660 h 6258758"/>
              <a:gd name="connsiteX2" fmla="*/ 2089320 w 2089320"/>
              <a:gd name="connsiteY2" fmla="*/ 6258758 h 6258758"/>
              <a:gd name="connsiteX3" fmla="*/ 0 w 2089320"/>
              <a:gd name="connsiteY3" fmla="*/ 6258758 h 6258758"/>
              <a:gd name="connsiteX4" fmla="*/ 0 w 2089320"/>
              <a:gd name="connsiteY4" fmla="*/ 1044660 h 6258758"/>
              <a:gd name="connsiteX5" fmla="*/ 1044660 w 2089320"/>
              <a:gd name="connsiteY5" fmla="*/ 0 h 625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9320" h="6258758">
                <a:moveTo>
                  <a:pt x="1044660" y="0"/>
                </a:moveTo>
                <a:cubicBezTo>
                  <a:pt x="1621610" y="0"/>
                  <a:pt x="2089320" y="467710"/>
                  <a:pt x="2089320" y="1044660"/>
                </a:cubicBezTo>
                <a:lnTo>
                  <a:pt x="2089320" y="6258758"/>
                </a:lnTo>
                <a:lnTo>
                  <a:pt x="0" y="6258758"/>
                </a:lnTo>
                <a:lnTo>
                  <a:pt x="0" y="1044660"/>
                </a:lnTo>
                <a:cubicBezTo>
                  <a:pt x="0" y="467710"/>
                  <a:pt x="467710" y="0"/>
                  <a:pt x="104466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143112" y="2220561"/>
            <a:ext cx="1700677" cy="4287011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889984" y="1525690"/>
            <a:ext cx="4201593" cy="4201593"/>
          </a:xfrm>
          <a:prstGeom prst="ellipse">
            <a:avLst/>
          </a:prstGeom>
          <a:solidFill>
            <a:schemeClr val="bg1"/>
          </a:solidFill>
          <a:ln w="76200">
            <a:solidFill>
              <a:srgbClr val="D18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8AEC3B-C3EB-A789-EC3E-9924CD7D8BC9}"/>
              </a:ext>
            </a:extLst>
          </p:cNvPr>
          <p:cNvCxnSpPr>
            <a:cxnSpLocks/>
          </p:cNvCxnSpPr>
          <p:nvPr userDrawn="1"/>
        </p:nvCxnSpPr>
        <p:spPr>
          <a:xfrm flipH="1">
            <a:off x="2026987" y="1059082"/>
            <a:ext cx="2138613" cy="0"/>
          </a:xfrm>
          <a:prstGeom prst="line">
            <a:avLst/>
          </a:prstGeom>
          <a:ln w="38100">
            <a:solidFill>
              <a:srgbClr val="D18F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8AEC3B-C3EB-A789-EC3E-9924CD7D8BC9}"/>
              </a:ext>
            </a:extLst>
          </p:cNvPr>
          <p:cNvCxnSpPr>
            <a:cxnSpLocks/>
          </p:cNvCxnSpPr>
          <p:nvPr userDrawn="1"/>
        </p:nvCxnSpPr>
        <p:spPr>
          <a:xfrm flipH="1">
            <a:off x="5750463" y="4856119"/>
            <a:ext cx="5198927" cy="0"/>
          </a:xfrm>
          <a:prstGeom prst="line">
            <a:avLst/>
          </a:prstGeom>
          <a:ln w="38100">
            <a:solidFill>
              <a:srgbClr val="D18F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3164" y="4144727"/>
            <a:ext cx="4326226" cy="58919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8681" y="2824690"/>
            <a:ext cx="4580709" cy="1280160"/>
          </a:xfrm>
        </p:spPr>
        <p:txBody>
          <a:bodyPr anchor="b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928687" y="1557338"/>
            <a:ext cx="4119563" cy="4133849"/>
          </a:xfrm>
          <a:custGeom>
            <a:avLst/>
            <a:gdLst>
              <a:gd name="connsiteX0" fmla="*/ 2059782 w 4119563"/>
              <a:gd name="connsiteY0" fmla="*/ 0 h 4133849"/>
              <a:gd name="connsiteX1" fmla="*/ 4108930 w 4119563"/>
              <a:gd name="connsiteY1" fmla="*/ 1855594 h 4133849"/>
              <a:gd name="connsiteX2" fmla="*/ 4119563 w 4119563"/>
              <a:gd name="connsiteY2" fmla="*/ 2066906 h 4133849"/>
              <a:gd name="connsiteX3" fmla="*/ 4119563 w 4119563"/>
              <a:gd name="connsiteY3" fmla="*/ 2066945 h 4133849"/>
              <a:gd name="connsiteX4" fmla="*/ 4108930 w 4119563"/>
              <a:gd name="connsiteY4" fmla="*/ 2278256 h 4133849"/>
              <a:gd name="connsiteX5" fmla="*/ 2270383 w 4119563"/>
              <a:gd name="connsiteY5" fmla="*/ 4123179 h 4133849"/>
              <a:gd name="connsiteX6" fmla="*/ 2059803 w 4119563"/>
              <a:gd name="connsiteY6" fmla="*/ 4133849 h 4133849"/>
              <a:gd name="connsiteX7" fmla="*/ 2059761 w 4119563"/>
              <a:gd name="connsiteY7" fmla="*/ 4133849 h 4133849"/>
              <a:gd name="connsiteX8" fmla="*/ 1849181 w 4119563"/>
              <a:gd name="connsiteY8" fmla="*/ 4123179 h 4133849"/>
              <a:gd name="connsiteX9" fmla="*/ 0 w 4119563"/>
              <a:gd name="connsiteY9" fmla="*/ 2066925 h 4133849"/>
              <a:gd name="connsiteX10" fmla="*/ 2059782 w 4119563"/>
              <a:gd name="connsiteY10" fmla="*/ 0 h 413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19563" h="4133849">
                <a:moveTo>
                  <a:pt x="2059782" y="0"/>
                </a:moveTo>
                <a:cubicBezTo>
                  <a:pt x="3126269" y="0"/>
                  <a:pt x="4003448" y="813335"/>
                  <a:pt x="4108930" y="1855594"/>
                </a:cubicBezTo>
                <a:lnTo>
                  <a:pt x="4119563" y="2066906"/>
                </a:lnTo>
                <a:lnTo>
                  <a:pt x="4119563" y="2066945"/>
                </a:lnTo>
                <a:lnTo>
                  <a:pt x="4108930" y="2278256"/>
                </a:lnTo>
                <a:cubicBezTo>
                  <a:pt x="4010480" y="3251032"/>
                  <a:pt x="3239796" y="4024388"/>
                  <a:pt x="2270383" y="4123179"/>
                </a:cubicBezTo>
                <a:lnTo>
                  <a:pt x="2059803" y="4133849"/>
                </a:lnTo>
                <a:lnTo>
                  <a:pt x="2059761" y="4133849"/>
                </a:lnTo>
                <a:lnTo>
                  <a:pt x="1849181" y="4123179"/>
                </a:lnTo>
                <a:cubicBezTo>
                  <a:pt x="810524" y="4017332"/>
                  <a:pt x="0" y="3137111"/>
                  <a:pt x="0" y="2066925"/>
                </a:cubicBezTo>
                <a:cubicBezTo>
                  <a:pt x="0" y="925394"/>
                  <a:pt x="922196" y="0"/>
                  <a:pt x="205978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759C5E-7A47-41B6-29ED-2D00CDDAA138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9" name="Picture 8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9E8FAB80-ECFC-6B7F-4387-DBEECD6333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EA33BB02-DB84-28EE-98D5-073C17B8E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FAFA0FF-A08B-AE7C-3115-5EEA2CCBF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96EEE67-CB26-1EEF-0051-8B035BD5D1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0F1B522-E581-869E-B689-916C50C838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B31EDFD-1077-63D3-F038-20F83BEC7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14174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>
          <a:xfrm>
            <a:off x="1264557" y="1694543"/>
            <a:ext cx="9662886" cy="3468914"/>
          </a:xfrm>
          <a:prstGeom prst="roundRect">
            <a:avLst>
              <a:gd name="adj" fmla="val 11646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957943" y="4644571"/>
            <a:ext cx="830943" cy="830943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 userDrawn="1"/>
        </p:nvSpPr>
        <p:spPr>
          <a:xfrm>
            <a:off x="10403114" y="1382486"/>
            <a:ext cx="830943" cy="830943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 userDrawn="1"/>
        </p:nvSpPr>
        <p:spPr>
          <a:xfrm>
            <a:off x="755649" y="5564641"/>
            <a:ext cx="1235530" cy="1293358"/>
          </a:xfrm>
          <a:custGeom>
            <a:avLst/>
            <a:gdLst>
              <a:gd name="connsiteX0" fmla="*/ 617765 w 1235530"/>
              <a:gd name="connsiteY0" fmla="*/ 0 h 1293358"/>
              <a:gd name="connsiteX1" fmla="*/ 1235530 w 1235530"/>
              <a:gd name="connsiteY1" fmla="*/ 617765 h 1293358"/>
              <a:gd name="connsiteX2" fmla="*/ 1235530 w 1235530"/>
              <a:gd name="connsiteY2" fmla="*/ 1293358 h 1293358"/>
              <a:gd name="connsiteX3" fmla="*/ 0 w 1235530"/>
              <a:gd name="connsiteY3" fmla="*/ 1293358 h 1293358"/>
              <a:gd name="connsiteX4" fmla="*/ 0 w 1235530"/>
              <a:gd name="connsiteY4" fmla="*/ 617765 h 1293358"/>
              <a:gd name="connsiteX5" fmla="*/ 617765 w 1235530"/>
              <a:gd name="connsiteY5" fmla="*/ 0 h 1293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530" h="1293358">
                <a:moveTo>
                  <a:pt x="617765" y="0"/>
                </a:moveTo>
                <a:cubicBezTo>
                  <a:pt x="958947" y="0"/>
                  <a:pt x="1235530" y="276583"/>
                  <a:pt x="1235530" y="617765"/>
                </a:cubicBezTo>
                <a:lnTo>
                  <a:pt x="1235530" y="1293358"/>
                </a:lnTo>
                <a:lnTo>
                  <a:pt x="0" y="1293358"/>
                </a:lnTo>
                <a:lnTo>
                  <a:pt x="0" y="617765"/>
                </a:lnTo>
                <a:cubicBezTo>
                  <a:pt x="0" y="276583"/>
                  <a:pt x="276583" y="0"/>
                  <a:pt x="617765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 userDrawn="1"/>
        </p:nvSpPr>
        <p:spPr>
          <a:xfrm flipV="1">
            <a:off x="10200820" y="15649"/>
            <a:ext cx="1235530" cy="1293358"/>
          </a:xfrm>
          <a:custGeom>
            <a:avLst/>
            <a:gdLst>
              <a:gd name="connsiteX0" fmla="*/ 617765 w 1235530"/>
              <a:gd name="connsiteY0" fmla="*/ 0 h 1293358"/>
              <a:gd name="connsiteX1" fmla="*/ 1235530 w 1235530"/>
              <a:gd name="connsiteY1" fmla="*/ 617765 h 1293358"/>
              <a:gd name="connsiteX2" fmla="*/ 1235530 w 1235530"/>
              <a:gd name="connsiteY2" fmla="*/ 1293358 h 1293358"/>
              <a:gd name="connsiteX3" fmla="*/ 0 w 1235530"/>
              <a:gd name="connsiteY3" fmla="*/ 1293358 h 1293358"/>
              <a:gd name="connsiteX4" fmla="*/ 0 w 1235530"/>
              <a:gd name="connsiteY4" fmla="*/ 617765 h 1293358"/>
              <a:gd name="connsiteX5" fmla="*/ 617765 w 1235530"/>
              <a:gd name="connsiteY5" fmla="*/ 0 h 1293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530" h="1293358">
                <a:moveTo>
                  <a:pt x="617765" y="0"/>
                </a:moveTo>
                <a:cubicBezTo>
                  <a:pt x="958947" y="0"/>
                  <a:pt x="1235530" y="276583"/>
                  <a:pt x="1235530" y="617765"/>
                </a:cubicBezTo>
                <a:lnTo>
                  <a:pt x="1235530" y="1293358"/>
                </a:lnTo>
                <a:lnTo>
                  <a:pt x="0" y="1293358"/>
                </a:lnTo>
                <a:lnTo>
                  <a:pt x="0" y="617765"/>
                </a:lnTo>
                <a:cubicBezTo>
                  <a:pt x="0" y="276583"/>
                  <a:pt x="276583" y="0"/>
                  <a:pt x="617765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2366" y="637086"/>
            <a:ext cx="6267269" cy="864689"/>
          </a:xfr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err="1"/>
              <a:t>Kesimpulan</a:t>
            </a:r>
            <a:endParaRPr lang="id-ID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3"/>
          </p:nvPr>
        </p:nvSpPr>
        <p:spPr>
          <a:xfrm>
            <a:off x="1918608" y="1813832"/>
            <a:ext cx="8411709" cy="3222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32333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rgbClr val="FAC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421E446-A359-C066-2B85-6A0A198D8308}"/>
              </a:ext>
            </a:extLst>
          </p:cNvPr>
          <p:cNvSpPr/>
          <p:nvPr userDrawn="1"/>
        </p:nvSpPr>
        <p:spPr>
          <a:xfrm>
            <a:off x="0" y="0"/>
            <a:ext cx="5372100" cy="6858000"/>
          </a:xfrm>
          <a:custGeom>
            <a:avLst/>
            <a:gdLst>
              <a:gd name="connsiteX0" fmla="*/ 0 w 5372100"/>
              <a:gd name="connsiteY0" fmla="*/ 0 h 6858000"/>
              <a:gd name="connsiteX1" fmla="*/ 4964075 w 5372100"/>
              <a:gd name="connsiteY1" fmla="*/ 0 h 6858000"/>
              <a:gd name="connsiteX2" fmla="*/ 5024325 w 5372100"/>
              <a:gd name="connsiteY2" fmla="*/ 157308 h 6858000"/>
              <a:gd name="connsiteX3" fmla="*/ 5372100 w 5372100"/>
              <a:gd name="connsiteY3" fmla="*/ 2185958 h 6858000"/>
              <a:gd name="connsiteX4" fmla="*/ 3326084 w 5372100"/>
              <a:gd name="connsiteY4" fmla="*/ 6704758 h 6858000"/>
              <a:gd name="connsiteX5" fmla="*/ 3138396 w 5372100"/>
              <a:gd name="connsiteY5" fmla="*/ 6858000 h 6858000"/>
              <a:gd name="connsiteX6" fmla="*/ 0 w 5372100"/>
              <a:gd name="connsiteY6" fmla="*/ 6858000 h 6858000"/>
              <a:gd name="connsiteX7" fmla="*/ 0 w 5372100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2100" h="6858000">
                <a:moveTo>
                  <a:pt x="0" y="0"/>
                </a:moveTo>
                <a:lnTo>
                  <a:pt x="4964075" y="0"/>
                </a:lnTo>
                <a:lnTo>
                  <a:pt x="5024325" y="157308"/>
                </a:lnTo>
                <a:cubicBezTo>
                  <a:pt x="5249313" y="789874"/>
                  <a:pt x="5372100" y="1473154"/>
                  <a:pt x="5372100" y="2185958"/>
                </a:cubicBezTo>
                <a:cubicBezTo>
                  <a:pt x="5372100" y="3999789"/>
                  <a:pt x="4577028" y="5622453"/>
                  <a:pt x="3326084" y="6704758"/>
                </a:cubicBezTo>
                <a:lnTo>
                  <a:pt x="313839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2CC15F-48D6-2AB8-50E7-E787D829C7E5}"/>
              </a:ext>
            </a:extLst>
          </p:cNvPr>
          <p:cNvSpPr/>
          <p:nvPr userDrawn="1"/>
        </p:nvSpPr>
        <p:spPr>
          <a:xfrm>
            <a:off x="0" y="1"/>
            <a:ext cx="5238750" cy="6857999"/>
          </a:xfrm>
          <a:custGeom>
            <a:avLst/>
            <a:gdLst>
              <a:gd name="connsiteX0" fmla="*/ 0 w 4955458"/>
              <a:gd name="connsiteY0" fmla="*/ 0 h 6857999"/>
              <a:gd name="connsiteX1" fmla="*/ 4532079 w 4955458"/>
              <a:gd name="connsiteY1" fmla="*/ 0 h 6857999"/>
              <a:gd name="connsiteX2" fmla="*/ 4548649 w 4955458"/>
              <a:gd name="connsiteY2" fmla="*/ 39785 h 6857999"/>
              <a:gd name="connsiteX3" fmla="*/ 4955458 w 4955458"/>
              <a:gd name="connsiteY3" fmla="*/ 2227006 h 6857999"/>
              <a:gd name="connsiteX4" fmla="*/ 2876067 w 4955458"/>
              <a:gd name="connsiteY4" fmla="*/ 6729818 h 6857999"/>
              <a:gd name="connsiteX5" fmla="*/ 2710006 w 4955458"/>
              <a:gd name="connsiteY5" fmla="*/ 6857999 h 6857999"/>
              <a:gd name="connsiteX6" fmla="*/ 0 w 4955458"/>
              <a:gd name="connsiteY6" fmla="*/ 6857999 h 6857999"/>
              <a:gd name="connsiteX7" fmla="*/ 0 w 4955458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55458" h="6857999">
                <a:moveTo>
                  <a:pt x="0" y="0"/>
                </a:moveTo>
                <a:lnTo>
                  <a:pt x="4532079" y="0"/>
                </a:lnTo>
                <a:lnTo>
                  <a:pt x="4548649" y="39785"/>
                </a:lnTo>
                <a:cubicBezTo>
                  <a:pt x="4810603" y="712049"/>
                  <a:pt x="4955458" y="1451165"/>
                  <a:pt x="4955458" y="2227006"/>
                </a:cubicBezTo>
                <a:cubicBezTo>
                  <a:pt x="4955458" y="4069628"/>
                  <a:pt x="4138385" y="5705101"/>
                  <a:pt x="2876067" y="6729818"/>
                </a:cubicBezTo>
                <a:lnTo>
                  <a:pt x="2710006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CAC642E5-A686-D757-83AE-AA57D00AEC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366" y="2754811"/>
            <a:ext cx="3419383" cy="864689"/>
          </a:xfr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err="1"/>
              <a:t>Kesimpulan</a:t>
            </a:r>
            <a:endParaRPr lang="id-ID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60E6D534-5EDB-7479-1155-D51D1AE95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7850" y="666750"/>
            <a:ext cx="5857875" cy="5581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21067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FD1F395-5BB4-435E-80B1-9984F5850245}"/>
              </a:ext>
            </a:extLst>
          </p:cNvPr>
          <p:cNvSpPr txBox="1"/>
          <p:nvPr userDrawn="1"/>
        </p:nvSpPr>
        <p:spPr>
          <a:xfrm>
            <a:off x="365760" y="1641431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7200" noProof="0">
                <a:solidFill>
                  <a:srgbClr val="957D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#pintar</a:t>
            </a:r>
            <a:r>
              <a:rPr lang="id-ID" sz="7200" noProof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id-ID" sz="7200" noProof="0">
                <a:solidFill>
                  <a:srgbClr val="957D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endParaRPr lang="en-US" sz="7200" noProof="0">
              <a:solidFill>
                <a:srgbClr val="957D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ight Triangle 12"/>
          <p:cNvSpPr/>
          <p:nvPr userDrawn="1"/>
        </p:nvSpPr>
        <p:spPr>
          <a:xfrm>
            <a:off x="2997" y="4920343"/>
            <a:ext cx="2885346" cy="1945626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Triangle 12"/>
          <p:cNvSpPr/>
          <p:nvPr userDrawn="1"/>
        </p:nvSpPr>
        <p:spPr>
          <a:xfrm>
            <a:off x="-14822" y="5062549"/>
            <a:ext cx="2844797" cy="1795451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3"/>
          <p:cNvSpPr/>
          <p:nvPr userDrawn="1"/>
        </p:nvSpPr>
        <p:spPr>
          <a:xfrm flipH="1" flipV="1">
            <a:off x="9734417" y="-1"/>
            <a:ext cx="2457585" cy="1868469"/>
          </a:xfrm>
          <a:custGeom>
            <a:avLst/>
            <a:gdLst>
              <a:gd name="connsiteX0" fmla="*/ 0 w 1843315"/>
              <a:gd name="connsiteY0" fmla="*/ 1843315 h 1843315"/>
              <a:gd name="connsiteX1" fmla="*/ 0 w 1843315"/>
              <a:gd name="connsiteY1" fmla="*/ 0 h 1843315"/>
              <a:gd name="connsiteX2" fmla="*/ 1843315 w 1843315"/>
              <a:gd name="connsiteY2" fmla="*/ 1843315 h 1843315"/>
              <a:gd name="connsiteX3" fmla="*/ 0 w 1843315"/>
              <a:gd name="connsiteY3" fmla="*/ 1843315 h 1843315"/>
              <a:gd name="connsiteX0" fmla="*/ 0 w 1843315"/>
              <a:gd name="connsiteY0" fmla="*/ 2035110 h 2035110"/>
              <a:gd name="connsiteX1" fmla="*/ 0 w 1843315"/>
              <a:gd name="connsiteY1" fmla="*/ 191795 h 2035110"/>
              <a:gd name="connsiteX2" fmla="*/ 1843315 w 1843315"/>
              <a:gd name="connsiteY2" fmla="*/ 2035110 h 2035110"/>
              <a:gd name="connsiteX3" fmla="*/ 0 w 1843315"/>
              <a:gd name="connsiteY3" fmla="*/ 2035110 h 2035110"/>
              <a:gd name="connsiteX0" fmla="*/ 0 w 1843315"/>
              <a:gd name="connsiteY0" fmla="*/ 2044198 h 2044198"/>
              <a:gd name="connsiteX1" fmla="*/ 0 w 1843315"/>
              <a:gd name="connsiteY1" fmla="*/ 200883 h 2044198"/>
              <a:gd name="connsiteX2" fmla="*/ 1843315 w 1843315"/>
              <a:gd name="connsiteY2" fmla="*/ 2044198 h 2044198"/>
              <a:gd name="connsiteX3" fmla="*/ 0 w 1843315"/>
              <a:gd name="connsiteY3" fmla="*/ 2044198 h 2044198"/>
              <a:gd name="connsiteX0" fmla="*/ 0 w 2456185"/>
              <a:gd name="connsiteY0" fmla="*/ 2027635 h 2027635"/>
              <a:gd name="connsiteX1" fmla="*/ 0 w 2456185"/>
              <a:gd name="connsiteY1" fmla="*/ 184320 h 2027635"/>
              <a:gd name="connsiteX2" fmla="*/ 1843315 w 2456185"/>
              <a:gd name="connsiteY2" fmla="*/ 2027635 h 2027635"/>
              <a:gd name="connsiteX3" fmla="*/ 0 w 2456185"/>
              <a:gd name="connsiteY3" fmla="*/ 2027635 h 2027635"/>
              <a:gd name="connsiteX0" fmla="*/ 0 w 1916018"/>
              <a:gd name="connsiteY0" fmla="*/ 1873876 h 1873876"/>
              <a:gd name="connsiteX1" fmla="*/ 0 w 1916018"/>
              <a:gd name="connsiteY1" fmla="*/ 30561 h 1873876"/>
              <a:gd name="connsiteX2" fmla="*/ 870857 w 1916018"/>
              <a:gd name="connsiteY2" fmla="*/ 1104619 h 1873876"/>
              <a:gd name="connsiteX3" fmla="*/ 1843315 w 1916018"/>
              <a:gd name="connsiteY3" fmla="*/ 1873876 h 1873876"/>
              <a:gd name="connsiteX4" fmla="*/ 0 w 1916018"/>
              <a:gd name="connsiteY4" fmla="*/ 1873876 h 1873876"/>
              <a:gd name="connsiteX0" fmla="*/ 0 w 1916018"/>
              <a:gd name="connsiteY0" fmla="*/ 1950867 h 1950867"/>
              <a:gd name="connsiteX1" fmla="*/ 0 w 1916018"/>
              <a:gd name="connsiteY1" fmla="*/ 107552 h 1950867"/>
              <a:gd name="connsiteX2" fmla="*/ 870857 w 1916018"/>
              <a:gd name="connsiteY2" fmla="*/ 1181610 h 1950867"/>
              <a:gd name="connsiteX3" fmla="*/ 1843315 w 1916018"/>
              <a:gd name="connsiteY3" fmla="*/ 1950867 h 1950867"/>
              <a:gd name="connsiteX4" fmla="*/ 0 w 1916018"/>
              <a:gd name="connsiteY4" fmla="*/ 1950867 h 1950867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864943"/>
              <a:gd name="connsiteY0" fmla="*/ 1873875 h 1873875"/>
              <a:gd name="connsiteX1" fmla="*/ 0 w 1864943"/>
              <a:gd name="connsiteY1" fmla="*/ 30560 h 1873875"/>
              <a:gd name="connsiteX2" fmla="*/ 870857 w 1864943"/>
              <a:gd name="connsiteY2" fmla="*/ 1104618 h 1873875"/>
              <a:gd name="connsiteX3" fmla="*/ 1843315 w 1864943"/>
              <a:gd name="connsiteY3" fmla="*/ 1873875 h 1873875"/>
              <a:gd name="connsiteX4" fmla="*/ 0 w 1864943"/>
              <a:gd name="connsiteY4" fmla="*/ 1873875 h 1873875"/>
              <a:gd name="connsiteX0" fmla="*/ 0 w 1843315"/>
              <a:gd name="connsiteY0" fmla="*/ 1873875 h 1873875"/>
              <a:gd name="connsiteX1" fmla="*/ 0 w 1843315"/>
              <a:gd name="connsiteY1" fmla="*/ 30560 h 1873875"/>
              <a:gd name="connsiteX2" fmla="*/ 870857 w 1843315"/>
              <a:gd name="connsiteY2" fmla="*/ 1104618 h 1873875"/>
              <a:gd name="connsiteX3" fmla="*/ 1843315 w 1843315"/>
              <a:gd name="connsiteY3" fmla="*/ 1873875 h 1873875"/>
              <a:gd name="connsiteX4" fmla="*/ 0 w 1843315"/>
              <a:gd name="connsiteY4" fmla="*/ 1873875 h 1873875"/>
              <a:gd name="connsiteX0" fmla="*/ 0 w 1843315"/>
              <a:gd name="connsiteY0" fmla="*/ 1866758 h 1866758"/>
              <a:gd name="connsiteX1" fmla="*/ 0 w 1843315"/>
              <a:gd name="connsiteY1" fmla="*/ 23443 h 1866758"/>
              <a:gd name="connsiteX2" fmla="*/ 1034154 w 1843315"/>
              <a:gd name="connsiteY2" fmla="*/ 1445844 h 1866758"/>
              <a:gd name="connsiteX3" fmla="*/ 1843315 w 1843315"/>
              <a:gd name="connsiteY3" fmla="*/ 1866758 h 1866758"/>
              <a:gd name="connsiteX4" fmla="*/ 0 w 1843315"/>
              <a:gd name="connsiteY4" fmla="*/ 1866758 h 1866758"/>
              <a:gd name="connsiteX0" fmla="*/ 0 w 1843315"/>
              <a:gd name="connsiteY0" fmla="*/ 1868469 h 1868469"/>
              <a:gd name="connsiteX1" fmla="*/ 0 w 1843315"/>
              <a:gd name="connsiteY1" fmla="*/ 25154 h 1868469"/>
              <a:gd name="connsiteX2" fmla="*/ 914403 w 1843315"/>
              <a:gd name="connsiteY2" fmla="*/ 1345955 h 1868469"/>
              <a:gd name="connsiteX3" fmla="*/ 1843315 w 1843315"/>
              <a:gd name="connsiteY3" fmla="*/ 1868469 h 1868469"/>
              <a:gd name="connsiteX4" fmla="*/ 0 w 1843315"/>
              <a:gd name="connsiteY4" fmla="*/ 1868469 h 1868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315" h="1868469">
                <a:moveTo>
                  <a:pt x="0" y="1868469"/>
                </a:moveTo>
                <a:lnTo>
                  <a:pt x="0" y="25154"/>
                </a:lnTo>
                <a:cubicBezTo>
                  <a:pt x="873221" y="-190140"/>
                  <a:pt x="607184" y="1038736"/>
                  <a:pt x="914403" y="1345955"/>
                </a:cubicBezTo>
                <a:cubicBezTo>
                  <a:pt x="1221622" y="1653174"/>
                  <a:pt x="1834824" y="1420946"/>
                  <a:pt x="1843315" y="1868469"/>
                </a:cubicBezTo>
                <a:lnTo>
                  <a:pt x="0" y="1868469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 userDrawn="1"/>
        </p:nvSpPr>
        <p:spPr>
          <a:xfrm>
            <a:off x="10772775" y="3563237"/>
            <a:ext cx="933450" cy="93345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 userDrawn="1"/>
        </p:nvSpPr>
        <p:spPr>
          <a:xfrm>
            <a:off x="10287000" y="4762500"/>
            <a:ext cx="1905000" cy="2095500"/>
          </a:xfrm>
          <a:custGeom>
            <a:avLst/>
            <a:gdLst>
              <a:gd name="connsiteX0" fmla="*/ 1619250 w 3143250"/>
              <a:gd name="connsiteY0" fmla="*/ 0 h 3600450"/>
              <a:gd name="connsiteX1" fmla="*/ 3111251 w 3143250"/>
              <a:gd name="connsiteY1" fmla="*/ 988965 h 3600450"/>
              <a:gd name="connsiteX2" fmla="*/ 3143250 w 3143250"/>
              <a:gd name="connsiteY2" fmla="*/ 1076392 h 3600450"/>
              <a:gd name="connsiteX3" fmla="*/ 3143250 w 3143250"/>
              <a:gd name="connsiteY3" fmla="*/ 3600450 h 3600450"/>
              <a:gd name="connsiteX4" fmla="*/ 0 w 3143250"/>
              <a:gd name="connsiteY4" fmla="*/ 3600450 h 3600450"/>
              <a:gd name="connsiteX5" fmla="*/ 0 w 3143250"/>
              <a:gd name="connsiteY5" fmla="*/ 1619250 h 3600450"/>
              <a:gd name="connsiteX6" fmla="*/ 1619250 w 3143250"/>
              <a:gd name="connsiteY6" fmla="*/ 0 h 360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3250" h="3600450">
                <a:moveTo>
                  <a:pt x="1619250" y="0"/>
                </a:moveTo>
                <a:cubicBezTo>
                  <a:pt x="2289965" y="0"/>
                  <a:pt x="2865436" y="407792"/>
                  <a:pt x="3111251" y="988965"/>
                </a:cubicBezTo>
                <a:lnTo>
                  <a:pt x="3143250" y="1076392"/>
                </a:lnTo>
                <a:lnTo>
                  <a:pt x="3143250" y="3600450"/>
                </a:lnTo>
                <a:lnTo>
                  <a:pt x="0" y="3600450"/>
                </a:lnTo>
                <a:lnTo>
                  <a:pt x="0" y="1619250"/>
                </a:lnTo>
                <a:cubicBezTo>
                  <a:pt x="0" y="724963"/>
                  <a:pt x="724963" y="0"/>
                  <a:pt x="161925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>
            <a:off x="9648825" y="5534025"/>
            <a:ext cx="1276350" cy="1276350"/>
          </a:xfrm>
          <a:prstGeom prst="ellipse">
            <a:avLst/>
          </a:prstGeom>
          <a:noFill/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 userDrawn="1"/>
        </p:nvSpPr>
        <p:spPr>
          <a:xfrm>
            <a:off x="15915" y="1"/>
            <a:ext cx="1644570" cy="676573"/>
          </a:xfrm>
          <a:custGeom>
            <a:avLst/>
            <a:gdLst>
              <a:gd name="connsiteX0" fmla="*/ 0 w 1644570"/>
              <a:gd name="connsiteY0" fmla="*/ 0 h 676573"/>
              <a:gd name="connsiteX1" fmla="*/ 1644570 w 1644570"/>
              <a:gd name="connsiteY1" fmla="*/ 0 h 676573"/>
              <a:gd name="connsiteX2" fmla="*/ 1643456 w 1644570"/>
              <a:gd name="connsiteY2" fmla="*/ 7300 h 676573"/>
              <a:gd name="connsiteX3" fmla="*/ 822285 w 1644570"/>
              <a:gd name="connsiteY3" fmla="*/ 676573 h 676573"/>
              <a:gd name="connsiteX4" fmla="*/ 1114 w 1644570"/>
              <a:gd name="connsiteY4" fmla="*/ 7300 h 676573"/>
              <a:gd name="connsiteX5" fmla="*/ 0 w 1644570"/>
              <a:gd name="connsiteY5" fmla="*/ 0 h 676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570" h="676573">
                <a:moveTo>
                  <a:pt x="0" y="0"/>
                </a:moveTo>
                <a:lnTo>
                  <a:pt x="1644570" y="0"/>
                </a:lnTo>
                <a:lnTo>
                  <a:pt x="1643456" y="7300"/>
                </a:lnTo>
                <a:cubicBezTo>
                  <a:pt x="1565297" y="389253"/>
                  <a:pt x="1227345" y="676573"/>
                  <a:pt x="822285" y="676573"/>
                </a:cubicBezTo>
                <a:cubicBezTo>
                  <a:pt x="417226" y="676573"/>
                  <a:pt x="79273" y="389253"/>
                  <a:pt x="1114" y="73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>
            <a:off x="371475" y="1042333"/>
            <a:ext cx="933450" cy="93345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6CA8F-93E0-6C65-E75B-35B465A5B9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1200" y="3115445"/>
            <a:ext cx="8229600" cy="14452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noProof="0"/>
              <a:t>note</a:t>
            </a:r>
          </a:p>
        </p:txBody>
      </p:sp>
    </p:spTree>
    <p:extLst>
      <p:ext uri="{BB962C8B-B14F-4D97-AF65-F5344CB8AC3E}">
        <p14:creationId xmlns:p14="http://schemas.microsoft.com/office/powerpoint/2010/main" val="13621331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765386" y="2392838"/>
            <a:ext cx="2788231" cy="1572391"/>
            <a:chOff x="4701886" y="119538"/>
            <a:chExt cx="2788231" cy="1572391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9D1ADFB-0F05-4911-A835-C8F441274567}"/>
                </a:ext>
              </a:extLst>
            </p:cNvPr>
            <p:cNvSpPr/>
            <p:nvPr userDrawn="1"/>
          </p:nvSpPr>
          <p:spPr>
            <a:xfrm rot="16200000">
              <a:off x="4619523" y="201902"/>
              <a:ext cx="1572390" cy="1407664"/>
            </a:xfrm>
            <a:prstGeom prst="triangle">
              <a:avLst/>
            </a:prstGeom>
            <a:solidFill>
              <a:srgbClr val="957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3EEB397-8629-4412-97FD-7909C0643DFE}"/>
                </a:ext>
              </a:extLst>
            </p:cNvPr>
            <p:cNvSpPr/>
            <p:nvPr userDrawn="1"/>
          </p:nvSpPr>
          <p:spPr>
            <a:xfrm rot="16200000">
              <a:off x="5282912" y="201901"/>
              <a:ext cx="1572390" cy="1407664"/>
            </a:xfrm>
            <a:prstGeom prst="triangle">
              <a:avLst/>
            </a:prstGeom>
            <a:solidFill>
              <a:srgbClr val="D190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CD0A248-7D9B-4C48-A9D1-87DFFCECD0E7}"/>
                </a:ext>
              </a:extLst>
            </p:cNvPr>
            <p:cNvSpPr/>
            <p:nvPr userDrawn="1"/>
          </p:nvSpPr>
          <p:spPr>
            <a:xfrm rot="16200000">
              <a:off x="6000090" y="201901"/>
              <a:ext cx="1572390" cy="1407664"/>
            </a:xfrm>
            <a:prstGeom prst="triangle">
              <a:avLst/>
            </a:prstGeom>
            <a:solidFill>
              <a:srgbClr val="FAC7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3D535C9-41E8-4947-914F-7C05D65FF069}"/>
              </a:ext>
            </a:extLst>
          </p:cNvPr>
          <p:cNvSpPr txBox="1"/>
          <p:nvPr userDrawn="1"/>
        </p:nvSpPr>
        <p:spPr>
          <a:xfrm>
            <a:off x="3037299" y="4682080"/>
            <a:ext cx="6086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sz="28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kamu </a:t>
            </a:r>
            <a:r>
              <a:rPr lang="en-US" sz="2800" b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pelajari</a:t>
            </a:r>
            <a:r>
              <a:rPr lang="en-US" sz="28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28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sz="28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D1F395-5BB4-435E-80B1-9984F5850245}"/>
              </a:ext>
            </a:extLst>
          </p:cNvPr>
          <p:cNvSpPr txBox="1"/>
          <p:nvPr userDrawn="1"/>
        </p:nvSpPr>
        <p:spPr>
          <a:xfrm>
            <a:off x="365760" y="829600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20’ Review</a:t>
            </a:r>
          </a:p>
        </p:txBody>
      </p:sp>
      <p:sp>
        <p:nvSpPr>
          <p:cNvPr id="23" name="Right Triangle 12"/>
          <p:cNvSpPr/>
          <p:nvPr userDrawn="1"/>
        </p:nvSpPr>
        <p:spPr>
          <a:xfrm>
            <a:off x="2997" y="4920343"/>
            <a:ext cx="2885346" cy="1945626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Triangle 12"/>
          <p:cNvSpPr/>
          <p:nvPr userDrawn="1"/>
        </p:nvSpPr>
        <p:spPr>
          <a:xfrm>
            <a:off x="-14822" y="5062549"/>
            <a:ext cx="2844797" cy="1795451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3"/>
          <p:cNvSpPr/>
          <p:nvPr userDrawn="1"/>
        </p:nvSpPr>
        <p:spPr>
          <a:xfrm flipH="1" flipV="1">
            <a:off x="9734417" y="-1"/>
            <a:ext cx="2457585" cy="1868469"/>
          </a:xfrm>
          <a:custGeom>
            <a:avLst/>
            <a:gdLst>
              <a:gd name="connsiteX0" fmla="*/ 0 w 1843315"/>
              <a:gd name="connsiteY0" fmla="*/ 1843315 h 1843315"/>
              <a:gd name="connsiteX1" fmla="*/ 0 w 1843315"/>
              <a:gd name="connsiteY1" fmla="*/ 0 h 1843315"/>
              <a:gd name="connsiteX2" fmla="*/ 1843315 w 1843315"/>
              <a:gd name="connsiteY2" fmla="*/ 1843315 h 1843315"/>
              <a:gd name="connsiteX3" fmla="*/ 0 w 1843315"/>
              <a:gd name="connsiteY3" fmla="*/ 1843315 h 1843315"/>
              <a:gd name="connsiteX0" fmla="*/ 0 w 1843315"/>
              <a:gd name="connsiteY0" fmla="*/ 2035110 h 2035110"/>
              <a:gd name="connsiteX1" fmla="*/ 0 w 1843315"/>
              <a:gd name="connsiteY1" fmla="*/ 191795 h 2035110"/>
              <a:gd name="connsiteX2" fmla="*/ 1843315 w 1843315"/>
              <a:gd name="connsiteY2" fmla="*/ 2035110 h 2035110"/>
              <a:gd name="connsiteX3" fmla="*/ 0 w 1843315"/>
              <a:gd name="connsiteY3" fmla="*/ 2035110 h 2035110"/>
              <a:gd name="connsiteX0" fmla="*/ 0 w 1843315"/>
              <a:gd name="connsiteY0" fmla="*/ 2044198 h 2044198"/>
              <a:gd name="connsiteX1" fmla="*/ 0 w 1843315"/>
              <a:gd name="connsiteY1" fmla="*/ 200883 h 2044198"/>
              <a:gd name="connsiteX2" fmla="*/ 1843315 w 1843315"/>
              <a:gd name="connsiteY2" fmla="*/ 2044198 h 2044198"/>
              <a:gd name="connsiteX3" fmla="*/ 0 w 1843315"/>
              <a:gd name="connsiteY3" fmla="*/ 2044198 h 2044198"/>
              <a:gd name="connsiteX0" fmla="*/ 0 w 2456185"/>
              <a:gd name="connsiteY0" fmla="*/ 2027635 h 2027635"/>
              <a:gd name="connsiteX1" fmla="*/ 0 w 2456185"/>
              <a:gd name="connsiteY1" fmla="*/ 184320 h 2027635"/>
              <a:gd name="connsiteX2" fmla="*/ 1843315 w 2456185"/>
              <a:gd name="connsiteY2" fmla="*/ 2027635 h 2027635"/>
              <a:gd name="connsiteX3" fmla="*/ 0 w 2456185"/>
              <a:gd name="connsiteY3" fmla="*/ 2027635 h 2027635"/>
              <a:gd name="connsiteX0" fmla="*/ 0 w 1916018"/>
              <a:gd name="connsiteY0" fmla="*/ 1873876 h 1873876"/>
              <a:gd name="connsiteX1" fmla="*/ 0 w 1916018"/>
              <a:gd name="connsiteY1" fmla="*/ 30561 h 1873876"/>
              <a:gd name="connsiteX2" fmla="*/ 870857 w 1916018"/>
              <a:gd name="connsiteY2" fmla="*/ 1104619 h 1873876"/>
              <a:gd name="connsiteX3" fmla="*/ 1843315 w 1916018"/>
              <a:gd name="connsiteY3" fmla="*/ 1873876 h 1873876"/>
              <a:gd name="connsiteX4" fmla="*/ 0 w 1916018"/>
              <a:gd name="connsiteY4" fmla="*/ 1873876 h 1873876"/>
              <a:gd name="connsiteX0" fmla="*/ 0 w 1916018"/>
              <a:gd name="connsiteY0" fmla="*/ 1950867 h 1950867"/>
              <a:gd name="connsiteX1" fmla="*/ 0 w 1916018"/>
              <a:gd name="connsiteY1" fmla="*/ 107552 h 1950867"/>
              <a:gd name="connsiteX2" fmla="*/ 870857 w 1916018"/>
              <a:gd name="connsiteY2" fmla="*/ 1181610 h 1950867"/>
              <a:gd name="connsiteX3" fmla="*/ 1843315 w 1916018"/>
              <a:gd name="connsiteY3" fmla="*/ 1950867 h 1950867"/>
              <a:gd name="connsiteX4" fmla="*/ 0 w 1916018"/>
              <a:gd name="connsiteY4" fmla="*/ 1950867 h 1950867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864943"/>
              <a:gd name="connsiteY0" fmla="*/ 1873875 h 1873875"/>
              <a:gd name="connsiteX1" fmla="*/ 0 w 1864943"/>
              <a:gd name="connsiteY1" fmla="*/ 30560 h 1873875"/>
              <a:gd name="connsiteX2" fmla="*/ 870857 w 1864943"/>
              <a:gd name="connsiteY2" fmla="*/ 1104618 h 1873875"/>
              <a:gd name="connsiteX3" fmla="*/ 1843315 w 1864943"/>
              <a:gd name="connsiteY3" fmla="*/ 1873875 h 1873875"/>
              <a:gd name="connsiteX4" fmla="*/ 0 w 1864943"/>
              <a:gd name="connsiteY4" fmla="*/ 1873875 h 1873875"/>
              <a:gd name="connsiteX0" fmla="*/ 0 w 1843315"/>
              <a:gd name="connsiteY0" fmla="*/ 1873875 h 1873875"/>
              <a:gd name="connsiteX1" fmla="*/ 0 w 1843315"/>
              <a:gd name="connsiteY1" fmla="*/ 30560 h 1873875"/>
              <a:gd name="connsiteX2" fmla="*/ 870857 w 1843315"/>
              <a:gd name="connsiteY2" fmla="*/ 1104618 h 1873875"/>
              <a:gd name="connsiteX3" fmla="*/ 1843315 w 1843315"/>
              <a:gd name="connsiteY3" fmla="*/ 1873875 h 1873875"/>
              <a:gd name="connsiteX4" fmla="*/ 0 w 1843315"/>
              <a:gd name="connsiteY4" fmla="*/ 1873875 h 1873875"/>
              <a:gd name="connsiteX0" fmla="*/ 0 w 1843315"/>
              <a:gd name="connsiteY0" fmla="*/ 1866758 h 1866758"/>
              <a:gd name="connsiteX1" fmla="*/ 0 w 1843315"/>
              <a:gd name="connsiteY1" fmla="*/ 23443 h 1866758"/>
              <a:gd name="connsiteX2" fmla="*/ 1034154 w 1843315"/>
              <a:gd name="connsiteY2" fmla="*/ 1445844 h 1866758"/>
              <a:gd name="connsiteX3" fmla="*/ 1843315 w 1843315"/>
              <a:gd name="connsiteY3" fmla="*/ 1866758 h 1866758"/>
              <a:gd name="connsiteX4" fmla="*/ 0 w 1843315"/>
              <a:gd name="connsiteY4" fmla="*/ 1866758 h 1866758"/>
              <a:gd name="connsiteX0" fmla="*/ 0 w 1843315"/>
              <a:gd name="connsiteY0" fmla="*/ 1868469 h 1868469"/>
              <a:gd name="connsiteX1" fmla="*/ 0 w 1843315"/>
              <a:gd name="connsiteY1" fmla="*/ 25154 h 1868469"/>
              <a:gd name="connsiteX2" fmla="*/ 914403 w 1843315"/>
              <a:gd name="connsiteY2" fmla="*/ 1345955 h 1868469"/>
              <a:gd name="connsiteX3" fmla="*/ 1843315 w 1843315"/>
              <a:gd name="connsiteY3" fmla="*/ 1868469 h 1868469"/>
              <a:gd name="connsiteX4" fmla="*/ 0 w 1843315"/>
              <a:gd name="connsiteY4" fmla="*/ 1868469 h 1868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315" h="1868469">
                <a:moveTo>
                  <a:pt x="0" y="1868469"/>
                </a:moveTo>
                <a:lnTo>
                  <a:pt x="0" y="25154"/>
                </a:lnTo>
                <a:cubicBezTo>
                  <a:pt x="873221" y="-190140"/>
                  <a:pt x="607184" y="1038736"/>
                  <a:pt x="914403" y="1345955"/>
                </a:cubicBezTo>
                <a:cubicBezTo>
                  <a:pt x="1221622" y="1653174"/>
                  <a:pt x="1834824" y="1420946"/>
                  <a:pt x="1843315" y="1868469"/>
                </a:cubicBezTo>
                <a:lnTo>
                  <a:pt x="0" y="1868469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 userDrawn="1"/>
        </p:nvSpPr>
        <p:spPr>
          <a:xfrm>
            <a:off x="10772775" y="3563237"/>
            <a:ext cx="933450" cy="93345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 userDrawn="1"/>
        </p:nvSpPr>
        <p:spPr>
          <a:xfrm>
            <a:off x="10287000" y="4762500"/>
            <a:ext cx="1905000" cy="2095500"/>
          </a:xfrm>
          <a:custGeom>
            <a:avLst/>
            <a:gdLst>
              <a:gd name="connsiteX0" fmla="*/ 1619250 w 3143250"/>
              <a:gd name="connsiteY0" fmla="*/ 0 h 3600450"/>
              <a:gd name="connsiteX1" fmla="*/ 3111251 w 3143250"/>
              <a:gd name="connsiteY1" fmla="*/ 988965 h 3600450"/>
              <a:gd name="connsiteX2" fmla="*/ 3143250 w 3143250"/>
              <a:gd name="connsiteY2" fmla="*/ 1076392 h 3600450"/>
              <a:gd name="connsiteX3" fmla="*/ 3143250 w 3143250"/>
              <a:gd name="connsiteY3" fmla="*/ 3600450 h 3600450"/>
              <a:gd name="connsiteX4" fmla="*/ 0 w 3143250"/>
              <a:gd name="connsiteY4" fmla="*/ 3600450 h 3600450"/>
              <a:gd name="connsiteX5" fmla="*/ 0 w 3143250"/>
              <a:gd name="connsiteY5" fmla="*/ 1619250 h 3600450"/>
              <a:gd name="connsiteX6" fmla="*/ 1619250 w 3143250"/>
              <a:gd name="connsiteY6" fmla="*/ 0 h 360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3250" h="3600450">
                <a:moveTo>
                  <a:pt x="1619250" y="0"/>
                </a:moveTo>
                <a:cubicBezTo>
                  <a:pt x="2289965" y="0"/>
                  <a:pt x="2865436" y="407792"/>
                  <a:pt x="3111251" y="988965"/>
                </a:cubicBezTo>
                <a:lnTo>
                  <a:pt x="3143250" y="1076392"/>
                </a:lnTo>
                <a:lnTo>
                  <a:pt x="3143250" y="3600450"/>
                </a:lnTo>
                <a:lnTo>
                  <a:pt x="0" y="3600450"/>
                </a:lnTo>
                <a:lnTo>
                  <a:pt x="0" y="1619250"/>
                </a:lnTo>
                <a:cubicBezTo>
                  <a:pt x="0" y="724963"/>
                  <a:pt x="724963" y="0"/>
                  <a:pt x="161925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>
            <a:off x="9648825" y="5534025"/>
            <a:ext cx="1276350" cy="1276350"/>
          </a:xfrm>
          <a:prstGeom prst="ellipse">
            <a:avLst/>
          </a:prstGeom>
          <a:noFill/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 userDrawn="1"/>
        </p:nvSpPr>
        <p:spPr>
          <a:xfrm>
            <a:off x="15915" y="1"/>
            <a:ext cx="1644570" cy="676573"/>
          </a:xfrm>
          <a:custGeom>
            <a:avLst/>
            <a:gdLst>
              <a:gd name="connsiteX0" fmla="*/ 0 w 1644570"/>
              <a:gd name="connsiteY0" fmla="*/ 0 h 676573"/>
              <a:gd name="connsiteX1" fmla="*/ 1644570 w 1644570"/>
              <a:gd name="connsiteY1" fmla="*/ 0 h 676573"/>
              <a:gd name="connsiteX2" fmla="*/ 1643456 w 1644570"/>
              <a:gd name="connsiteY2" fmla="*/ 7300 h 676573"/>
              <a:gd name="connsiteX3" fmla="*/ 822285 w 1644570"/>
              <a:gd name="connsiteY3" fmla="*/ 676573 h 676573"/>
              <a:gd name="connsiteX4" fmla="*/ 1114 w 1644570"/>
              <a:gd name="connsiteY4" fmla="*/ 7300 h 676573"/>
              <a:gd name="connsiteX5" fmla="*/ 0 w 1644570"/>
              <a:gd name="connsiteY5" fmla="*/ 0 h 676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570" h="676573">
                <a:moveTo>
                  <a:pt x="0" y="0"/>
                </a:moveTo>
                <a:lnTo>
                  <a:pt x="1644570" y="0"/>
                </a:lnTo>
                <a:lnTo>
                  <a:pt x="1643456" y="7300"/>
                </a:lnTo>
                <a:cubicBezTo>
                  <a:pt x="1565297" y="389253"/>
                  <a:pt x="1227345" y="676573"/>
                  <a:pt x="822285" y="676573"/>
                </a:cubicBezTo>
                <a:cubicBezTo>
                  <a:pt x="417226" y="676573"/>
                  <a:pt x="79273" y="389253"/>
                  <a:pt x="1114" y="73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>
            <a:off x="371475" y="1042333"/>
            <a:ext cx="933450" cy="93345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7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 userDrawn="1"/>
        </p:nvSpPr>
        <p:spPr>
          <a:xfrm>
            <a:off x="0" y="4209509"/>
            <a:ext cx="5021943" cy="2648491"/>
          </a:xfrm>
          <a:custGeom>
            <a:avLst/>
            <a:gdLst>
              <a:gd name="connsiteX0" fmla="*/ 90980 w 5021943"/>
              <a:gd name="connsiteY0" fmla="*/ 179 h 2648491"/>
              <a:gd name="connsiteX1" fmla="*/ 2066464 w 5021943"/>
              <a:gd name="connsiteY1" fmla="*/ 1596205 h 2648491"/>
              <a:gd name="connsiteX2" fmla="*/ 5021943 w 5021943"/>
              <a:gd name="connsiteY2" fmla="*/ 2648491 h 2648491"/>
              <a:gd name="connsiteX3" fmla="*/ 0 w 5021943"/>
              <a:gd name="connsiteY3" fmla="*/ 2648491 h 2648491"/>
              <a:gd name="connsiteX4" fmla="*/ 0 w 5021943"/>
              <a:gd name="connsiteY4" fmla="*/ 26383 h 2648491"/>
              <a:gd name="connsiteX5" fmla="*/ 34599 w 5021943"/>
              <a:gd name="connsiteY5" fmla="*/ 7402 h 2648491"/>
              <a:gd name="connsiteX6" fmla="*/ 90980 w 5021943"/>
              <a:gd name="connsiteY6" fmla="*/ 179 h 264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1943" h="2648491">
                <a:moveTo>
                  <a:pt x="90980" y="179"/>
                </a:moveTo>
                <a:cubicBezTo>
                  <a:pt x="522890" y="19383"/>
                  <a:pt x="1352882" y="1579575"/>
                  <a:pt x="2066464" y="1596205"/>
                </a:cubicBezTo>
                <a:cubicBezTo>
                  <a:pt x="3362419" y="1637328"/>
                  <a:pt x="4606050" y="227024"/>
                  <a:pt x="5021943" y="2648491"/>
                </a:cubicBezTo>
                <a:lnTo>
                  <a:pt x="0" y="2648491"/>
                </a:lnTo>
                <a:lnTo>
                  <a:pt x="0" y="26383"/>
                </a:lnTo>
                <a:lnTo>
                  <a:pt x="34599" y="7402"/>
                </a:lnTo>
                <a:cubicBezTo>
                  <a:pt x="52538" y="1618"/>
                  <a:pt x="71348" y="-693"/>
                  <a:pt x="90980" y="179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/>
          <p:nvPr userDrawn="1"/>
        </p:nvSpPr>
        <p:spPr>
          <a:xfrm flipH="1" flipV="1">
            <a:off x="9734417" y="-1"/>
            <a:ext cx="2457585" cy="1868469"/>
          </a:xfrm>
          <a:custGeom>
            <a:avLst/>
            <a:gdLst>
              <a:gd name="connsiteX0" fmla="*/ 0 w 1843315"/>
              <a:gd name="connsiteY0" fmla="*/ 1843315 h 1843315"/>
              <a:gd name="connsiteX1" fmla="*/ 0 w 1843315"/>
              <a:gd name="connsiteY1" fmla="*/ 0 h 1843315"/>
              <a:gd name="connsiteX2" fmla="*/ 1843315 w 1843315"/>
              <a:gd name="connsiteY2" fmla="*/ 1843315 h 1843315"/>
              <a:gd name="connsiteX3" fmla="*/ 0 w 1843315"/>
              <a:gd name="connsiteY3" fmla="*/ 1843315 h 1843315"/>
              <a:gd name="connsiteX0" fmla="*/ 0 w 1843315"/>
              <a:gd name="connsiteY0" fmla="*/ 2035110 h 2035110"/>
              <a:gd name="connsiteX1" fmla="*/ 0 w 1843315"/>
              <a:gd name="connsiteY1" fmla="*/ 191795 h 2035110"/>
              <a:gd name="connsiteX2" fmla="*/ 1843315 w 1843315"/>
              <a:gd name="connsiteY2" fmla="*/ 2035110 h 2035110"/>
              <a:gd name="connsiteX3" fmla="*/ 0 w 1843315"/>
              <a:gd name="connsiteY3" fmla="*/ 2035110 h 2035110"/>
              <a:gd name="connsiteX0" fmla="*/ 0 w 1843315"/>
              <a:gd name="connsiteY0" fmla="*/ 2044198 h 2044198"/>
              <a:gd name="connsiteX1" fmla="*/ 0 w 1843315"/>
              <a:gd name="connsiteY1" fmla="*/ 200883 h 2044198"/>
              <a:gd name="connsiteX2" fmla="*/ 1843315 w 1843315"/>
              <a:gd name="connsiteY2" fmla="*/ 2044198 h 2044198"/>
              <a:gd name="connsiteX3" fmla="*/ 0 w 1843315"/>
              <a:gd name="connsiteY3" fmla="*/ 2044198 h 2044198"/>
              <a:gd name="connsiteX0" fmla="*/ 0 w 2456185"/>
              <a:gd name="connsiteY0" fmla="*/ 2027635 h 2027635"/>
              <a:gd name="connsiteX1" fmla="*/ 0 w 2456185"/>
              <a:gd name="connsiteY1" fmla="*/ 184320 h 2027635"/>
              <a:gd name="connsiteX2" fmla="*/ 1843315 w 2456185"/>
              <a:gd name="connsiteY2" fmla="*/ 2027635 h 2027635"/>
              <a:gd name="connsiteX3" fmla="*/ 0 w 2456185"/>
              <a:gd name="connsiteY3" fmla="*/ 2027635 h 2027635"/>
              <a:gd name="connsiteX0" fmla="*/ 0 w 1916018"/>
              <a:gd name="connsiteY0" fmla="*/ 1873876 h 1873876"/>
              <a:gd name="connsiteX1" fmla="*/ 0 w 1916018"/>
              <a:gd name="connsiteY1" fmla="*/ 30561 h 1873876"/>
              <a:gd name="connsiteX2" fmla="*/ 870857 w 1916018"/>
              <a:gd name="connsiteY2" fmla="*/ 1104619 h 1873876"/>
              <a:gd name="connsiteX3" fmla="*/ 1843315 w 1916018"/>
              <a:gd name="connsiteY3" fmla="*/ 1873876 h 1873876"/>
              <a:gd name="connsiteX4" fmla="*/ 0 w 1916018"/>
              <a:gd name="connsiteY4" fmla="*/ 1873876 h 1873876"/>
              <a:gd name="connsiteX0" fmla="*/ 0 w 1916018"/>
              <a:gd name="connsiteY0" fmla="*/ 1950867 h 1950867"/>
              <a:gd name="connsiteX1" fmla="*/ 0 w 1916018"/>
              <a:gd name="connsiteY1" fmla="*/ 107552 h 1950867"/>
              <a:gd name="connsiteX2" fmla="*/ 870857 w 1916018"/>
              <a:gd name="connsiteY2" fmla="*/ 1181610 h 1950867"/>
              <a:gd name="connsiteX3" fmla="*/ 1843315 w 1916018"/>
              <a:gd name="connsiteY3" fmla="*/ 1950867 h 1950867"/>
              <a:gd name="connsiteX4" fmla="*/ 0 w 1916018"/>
              <a:gd name="connsiteY4" fmla="*/ 1950867 h 1950867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864943"/>
              <a:gd name="connsiteY0" fmla="*/ 1873875 h 1873875"/>
              <a:gd name="connsiteX1" fmla="*/ 0 w 1864943"/>
              <a:gd name="connsiteY1" fmla="*/ 30560 h 1873875"/>
              <a:gd name="connsiteX2" fmla="*/ 870857 w 1864943"/>
              <a:gd name="connsiteY2" fmla="*/ 1104618 h 1873875"/>
              <a:gd name="connsiteX3" fmla="*/ 1843315 w 1864943"/>
              <a:gd name="connsiteY3" fmla="*/ 1873875 h 1873875"/>
              <a:gd name="connsiteX4" fmla="*/ 0 w 1864943"/>
              <a:gd name="connsiteY4" fmla="*/ 1873875 h 1873875"/>
              <a:gd name="connsiteX0" fmla="*/ 0 w 1843315"/>
              <a:gd name="connsiteY0" fmla="*/ 1873875 h 1873875"/>
              <a:gd name="connsiteX1" fmla="*/ 0 w 1843315"/>
              <a:gd name="connsiteY1" fmla="*/ 30560 h 1873875"/>
              <a:gd name="connsiteX2" fmla="*/ 870857 w 1843315"/>
              <a:gd name="connsiteY2" fmla="*/ 1104618 h 1873875"/>
              <a:gd name="connsiteX3" fmla="*/ 1843315 w 1843315"/>
              <a:gd name="connsiteY3" fmla="*/ 1873875 h 1873875"/>
              <a:gd name="connsiteX4" fmla="*/ 0 w 1843315"/>
              <a:gd name="connsiteY4" fmla="*/ 1873875 h 1873875"/>
              <a:gd name="connsiteX0" fmla="*/ 0 w 1843315"/>
              <a:gd name="connsiteY0" fmla="*/ 1866758 h 1866758"/>
              <a:gd name="connsiteX1" fmla="*/ 0 w 1843315"/>
              <a:gd name="connsiteY1" fmla="*/ 23443 h 1866758"/>
              <a:gd name="connsiteX2" fmla="*/ 1034154 w 1843315"/>
              <a:gd name="connsiteY2" fmla="*/ 1445844 h 1866758"/>
              <a:gd name="connsiteX3" fmla="*/ 1843315 w 1843315"/>
              <a:gd name="connsiteY3" fmla="*/ 1866758 h 1866758"/>
              <a:gd name="connsiteX4" fmla="*/ 0 w 1843315"/>
              <a:gd name="connsiteY4" fmla="*/ 1866758 h 1866758"/>
              <a:gd name="connsiteX0" fmla="*/ 0 w 1843315"/>
              <a:gd name="connsiteY0" fmla="*/ 1868469 h 1868469"/>
              <a:gd name="connsiteX1" fmla="*/ 0 w 1843315"/>
              <a:gd name="connsiteY1" fmla="*/ 25154 h 1868469"/>
              <a:gd name="connsiteX2" fmla="*/ 914403 w 1843315"/>
              <a:gd name="connsiteY2" fmla="*/ 1345955 h 1868469"/>
              <a:gd name="connsiteX3" fmla="*/ 1843315 w 1843315"/>
              <a:gd name="connsiteY3" fmla="*/ 1868469 h 1868469"/>
              <a:gd name="connsiteX4" fmla="*/ 0 w 1843315"/>
              <a:gd name="connsiteY4" fmla="*/ 1868469 h 1868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315" h="1868469">
                <a:moveTo>
                  <a:pt x="0" y="1868469"/>
                </a:moveTo>
                <a:lnTo>
                  <a:pt x="0" y="25154"/>
                </a:lnTo>
                <a:cubicBezTo>
                  <a:pt x="873221" y="-190140"/>
                  <a:pt x="607184" y="1038736"/>
                  <a:pt x="914403" y="1345955"/>
                </a:cubicBezTo>
                <a:cubicBezTo>
                  <a:pt x="1221622" y="1653174"/>
                  <a:pt x="1834824" y="1420946"/>
                  <a:pt x="1843315" y="1868469"/>
                </a:cubicBezTo>
                <a:lnTo>
                  <a:pt x="0" y="1868469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Callout 12"/>
          <p:cNvSpPr/>
          <p:nvPr userDrawn="1"/>
        </p:nvSpPr>
        <p:spPr>
          <a:xfrm>
            <a:off x="882453" y="1415431"/>
            <a:ext cx="2730564" cy="2794078"/>
          </a:xfrm>
          <a:custGeom>
            <a:avLst/>
            <a:gdLst>
              <a:gd name="connsiteX0" fmla="*/ -3713 w 2730500"/>
              <a:gd name="connsiteY0" fmla="*/ 2774945 h 2794000"/>
              <a:gd name="connsiteX1" fmla="*/ 227166 w 2730500"/>
              <a:gd name="connsiteY1" fmla="*/ 2168641 h 2794000"/>
              <a:gd name="connsiteX2" fmla="*/ 482455 w 2730500"/>
              <a:gd name="connsiteY2" fmla="*/ 331349 h 2794000"/>
              <a:gd name="connsiteX3" fmla="*/ 2339336 w 2730500"/>
              <a:gd name="connsiteY3" fmla="*/ 418164 h 2794000"/>
              <a:gd name="connsiteX4" fmla="*/ 2430501 w 2730500"/>
              <a:gd name="connsiteY4" fmla="*/ 2270760 h 2794000"/>
              <a:gd name="connsiteX5" fmla="*/ 592529 w 2730500"/>
              <a:gd name="connsiteY5" fmla="*/ 2548701 h 2794000"/>
              <a:gd name="connsiteX6" fmla="*/ -3713 w 2730500"/>
              <a:gd name="connsiteY6" fmla="*/ 2774945 h 2794000"/>
              <a:gd name="connsiteX0" fmla="*/ 0 w 2734220"/>
              <a:gd name="connsiteY0" fmla="*/ 2774952 h 2794078"/>
              <a:gd name="connsiteX1" fmla="*/ 230879 w 2734220"/>
              <a:gd name="connsiteY1" fmla="*/ 2168648 h 2794078"/>
              <a:gd name="connsiteX2" fmla="*/ 486168 w 2734220"/>
              <a:gd name="connsiteY2" fmla="*/ 331356 h 2794078"/>
              <a:gd name="connsiteX3" fmla="*/ 2343049 w 2734220"/>
              <a:gd name="connsiteY3" fmla="*/ 418171 h 2794078"/>
              <a:gd name="connsiteX4" fmla="*/ 2434214 w 2734220"/>
              <a:gd name="connsiteY4" fmla="*/ 2270767 h 2794078"/>
              <a:gd name="connsiteX5" fmla="*/ 596242 w 2734220"/>
              <a:gd name="connsiteY5" fmla="*/ 2548708 h 2794078"/>
              <a:gd name="connsiteX6" fmla="*/ 0 w 2734220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10532 w 2744752"/>
              <a:gd name="connsiteY0" fmla="*/ 2774952 h 2794078"/>
              <a:gd name="connsiteX1" fmla="*/ 241411 w 2744752"/>
              <a:gd name="connsiteY1" fmla="*/ 2168648 h 2794078"/>
              <a:gd name="connsiteX2" fmla="*/ 496700 w 2744752"/>
              <a:gd name="connsiteY2" fmla="*/ 331356 h 2794078"/>
              <a:gd name="connsiteX3" fmla="*/ 2353581 w 2744752"/>
              <a:gd name="connsiteY3" fmla="*/ 418171 h 2794078"/>
              <a:gd name="connsiteX4" fmla="*/ 2444746 w 2744752"/>
              <a:gd name="connsiteY4" fmla="*/ 2270767 h 2794078"/>
              <a:gd name="connsiteX5" fmla="*/ 606774 w 2744752"/>
              <a:gd name="connsiteY5" fmla="*/ 2548708 h 2794078"/>
              <a:gd name="connsiteX6" fmla="*/ 10532 w 2744752"/>
              <a:gd name="connsiteY6" fmla="*/ 277495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564" h="2794078">
                <a:moveTo>
                  <a:pt x="72544" y="2721612"/>
                </a:moveTo>
                <a:cubicBezTo>
                  <a:pt x="-18136" y="2626191"/>
                  <a:pt x="150263" y="2370749"/>
                  <a:pt x="227223" y="2168648"/>
                </a:cubicBezTo>
                <a:cubicBezTo>
                  <a:pt x="-154929" y="1578496"/>
                  <a:pt x="-45247" y="789128"/>
                  <a:pt x="482512" y="331356"/>
                </a:cubicBezTo>
                <a:cubicBezTo>
                  <a:pt x="1028131" y="-141907"/>
                  <a:pt x="1838223" y="-104033"/>
                  <a:pt x="2339393" y="418171"/>
                </a:cubicBezTo>
                <a:cubicBezTo>
                  <a:pt x="2823869" y="922981"/>
                  <a:pt x="2863026" y="1718712"/>
                  <a:pt x="2430558" y="2270767"/>
                </a:cubicBezTo>
                <a:cubicBezTo>
                  <a:pt x="1983478" y="2841474"/>
                  <a:pt x="1181880" y="2962693"/>
                  <a:pt x="592586" y="2548708"/>
                </a:cubicBezTo>
                <a:cubicBezTo>
                  <a:pt x="393839" y="2624123"/>
                  <a:pt x="156991" y="2836697"/>
                  <a:pt x="72544" y="2721612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0" b="1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22" name="Oval Callout 12"/>
          <p:cNvSpPr/>
          <p:nvPr userDrawn="1"/>
        </p:nvSpPr>
        <p:spPr>
          <a:xfrm flipH="1">
            <a:off x="2673318" y="2056954"/>
            <a:ext cx="2730564" cy="2794078"/>
          </a:xfrm>
          <a:custGeom>
            <a:avLst/>
            <a:gdLst>
              <a:gd name="connsiteX0" fmla="*/ -3713 w 2730500"/>
              <a:gd name="connsiteY0" fmla="*/ 2774945 h 2794000"/>
              <a:gd name="connsiteX1" fmla="*/ 227166 w 2730500"/>
              <a:gd name="connsiteY1" fmla="*/ 2168641 h 2794000"/>
              <a:gd name="connsiteX2" fmla="*/ 482455 w 2730500"/>
              <a:gd name="connsiteY2" fmla="*/ 331349 h 2794000"/>
              <a:gd name="connsiteX3" fmla="*/ 2339336 w 2730500"/>
              <a:gd name="connsiteY3" fmla="*/ 418164 h 2794000"/>
              <a:gd name="connsiteX4" fmla="*/ 2430501 w 2730500"/>
              <a:gd name="connsiteY4" fmla="*/ 2270760 h 2794000"/>
              <a:gd name="connsiteX5" fmla="*/ 592529 w 2730500"/>
              <a:gd name="connsiteY5" fmla="*/ 2548701 h 2794000"/>
              <a:gd name="connsiteX6" fmla="*/ -3713 w 2730500"/>
              <a:gd name="connsiteY6" fmla="*/ 2774945 h 2794000"/>
              <a:gd name="connsiteX0" fmla="*/ 0 w 2734220"/>
              <a:gd name="connsiteY0" fmla="*/ 2774952 h 2794078"/>
              <a:gd name="connsiteX1" fmla="*/ 230879 w 2734220"/>
              <a:gd name="connsiteY1" fmla="*/ 2168648 h 2794078"/>
              <a:gd name="connsiteX2" fmla="*/ 486168 w 2734220"/>
              <a:gd name="connsiteY2" fmla="*/ 331356 h 2794078"/>
              <a:gd name="connsiteX3" fmla="*/ 2343049 w 2734220"/>
              <a:gd name="connsiteY3" fmla="*/ 418171 h 2794078"/>
              <a:gd name="connsiteX4" fmla="*/ 2434214 w 2734220"/>
              <a:gd name="connsiteY4" fmla="*/ 2270767 h 2794078"/>
              <a:gd name="connsiteX5" fmla="*/ 596242 w 2734220"/>
              <a:gd name="connsiteY5" fmla="*/ 2548708 h 2794078"/>
              <a:gd name="connsiteX6" fmla="*/ 0 w 2734220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10532 w 2744752"/>
              <a:gd name="connsiteY0" fmla="*/ 2774952 h 2794078"/>
              <a:gd name="connsiteX1" fmla="*/ 241411 w 2744752"/>
              <a:gd name="connsiteY1" fmla="*/ 2168648 h 2794078"/>
              <a:gd name="connsiteX2" fmla="*/ 496700 w 2744752"/>
              <a:gd name="connsiteY2" fmla="*/ 331356 h 2794078"/>
              <a:gd name="connsiteX3" fmla="*/ 2353581 w 2744752"/>
              <a:gd name="connsiteY3" fmla="*/ 418171 h 2794078"/>
              <a:gd name="connsiteX4" fmla="*/ 2444746 w 2744752"/>
              <a:gd name="connsiteY4" fmla="*/ 2270767 h 2794078"/>
              <a:gd name="connsiteX5" fmla="*/ 606774 w 2744752"/>
              <a:gd name="connsiteY5" fmla="*/ 2548708 h 2794078"/>
              <a:gd name="connsiteX6" fmla="*/ 10532 w 2744752"/>
              <a:gd name="connsiteY6" fmla="*/ 277495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564" h="2794078">
                <a:moveTo>
                  <a:pt x="72544" y="2721612"/>
                </a:moveTo>
                <a:cubicBezTo>
                  <a:pt x="-18136" y="2626191"/>
                  <a:pt x="150263" y="2370749"/>
                  <a:pt x="227223" y="2168648"/>
                </a:cubicBezTo>
                <a:cubicBezTo>
                  <a:pt x="-154929" y="1578496"/>
                  <a:pt x="-45247" y="789128"/>
                  <a:pt x="482512" y="331356"/>
                </a:cubicBezTo>
                <a:cubicBezTo>
                  <a:pt x="1028131" y="-141907"/>
                  <a:pt x="1838223" y="-104033"/>
                  <a:pt x="2339393" y="418171"/>
                </a:cubicBezTo>
                <a:cubicBezTo>
                  <a:pt x="2823869" y="922981"/>
                  <a:pt x="2863026" y="1718712"/>
                  <a:pt x="2430558" y="2270767"/>
                </a:cubicBezTo>
                <a:cubicBezTo>
                  <a:pt x="1983478" y="2841474"/>
                  <a:pt x="1181880" y="2962693"/>
                  <a:pt x="592586" y="2548708"/>
                </a:cubicBezTo>
                <a:cubicBezTo>
                  <a:pt x="393839" y="2624123"/>
                  <a:pt x="156991" y="2836697"/>
                  <a:pt x="72544" y="2721612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5904396" y="2484497"/>
            <a:ext cx="39148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0" spc="300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Any </a:t>
            </a:r>
          </a:p>
          <a:p>
            <a:r>
              <a:rPr lang="en-US" sz="6000" b="0" spc="300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Questions?</a:t>
            </a:r>
            <a:endParaRPr lang="id-ID" sz="6000" b="0" spc="300">
              <a:solidFill>
                <a:schemeClr val="tx1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5904396" y="2145854"/>
            <a:ext cx="1651000" cy="481032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8073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 userDrawn="1"/>
        </p:nvSpPr>
        <p:spPr>
          <a:xfrm>
            <a:off x="0" y="4209509"/>
            <a:ext cx="5021943" cy="2648491"/>
          </a:xfrm>
          <a:custGeom>
            <a:avLst/>
            <a:gdLst>
              <a:gd name="connsiteX0" fmla="*/ 90980 w 5021943"/>
              <a:gd name="connsiteY0" fmla="*/ 179 h 2648491"/>
              <a:gd name="connsiteX1" fmla="*/ 2066464 w 5021943"/>
              <a:gd name="connsiteY1" fmla="*/ 1596205 h 2648491"/>
              <a:gd name="connsiteX2" fmla="*/ 5021943 w 5021943"/>
              <a:gd name="connsiteY2" fmla="*/ 2648491 h 2648491"/>
              <a:gd name="connsiteX3" fmla="*/ 0 w 5021943"/>
              <a:gd name="connsiteY3" fmla="*/ 2648491 h 2648491"/>
              <a:gd name="connsiteX4" fmla="*/ 0 w 5021943"/>
              <a:gd name="connsiteY4" fmla="*/ 26383 h 2648491"/>
              <a:gd name="connsiteX5" fmla="*/ 34599 w 5021943"/>
              <a:gd name="connsiteY5" fmla="*/ 7402 h 2648491"/>
              <a:gd name="connsiteX6" fmla="*/ 90980 w 5021943"/>
              <a:gd name="connsiteY6" fmla="*/ 179 h 264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1943" h="2648491">
                <a:moveTo>
                  <a:pt x="90980" y="179"/>
                </a:moveTo>
                <a:cubicBezTo>
                  <a:pt x="522890" y="19383"/>
                  <a:pt x="1352882" y="1579575"/>
                  <a:pt x="2066464" y="1596205"/>
                </a:cubicBezTo>
                <a:cubicBezTo>
                  <a:pt x="3362419" y="1637328"/>
                  <a:pt x="4606050" y="227024"/>
                  <a:pt x="5021943" y="2648491"/>
                </a:cubicBezTo>
                <a:lnTo>
                  <a:pt x="0" y="2648491"/>
                </a:lnTo>
                <a:lnTo>
                  <a:pt x="0" y="26383"/>
                </a:lnTo>
                <a:lnTo>
                  <a:pt x="34599" y="7402"/>
                </a:lnTo>
                <a:cubicBezTo>
                  <a:pt x="52538" y="1618"/>
                  <a:pt x="71348" y="-693"/>
                  <a:pt x="90980" y="179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/>
          <p:nvPr userDrawn="1"/>
        </p:nvSpPr>
        <p:spPr>
          <a:xfrm flipH="1" flipV="1">
            <a:off x="9734417" y="-1"/>
            <a:ext cx="2457585" cy="1868469"/>
          </a:xfrm>
          <a:custGeom>
            <a:avLst/>
            <a:gdLst>
              <a:gd name="connsiteX0" fmla="*/ 0 w 1843315"/>
              <a:gd name="connsiteY0" fmla="*/ 1843315 h 1843315"/>
              <a:gd name="connsiteX1" fmla="*/ 0 w 1843315"/>
              <a:gd name="connsiteY1" fmla="*/ 0 h 1843315"/>
              <a:gd name="connsiteX2" fmla="*/ 1843315 w 1843315"/>
              <a:gd name="connsiteY2" fmla="*/ 1843315 h 1843315"/>
              <a:gd name="connsiteX3" fmla="*/ 0 w 1843315"/>
              <a:gd name="connsiteY3" fmla="*/ 1843315 h 1843315"/>
              <a:gd name="connsiteX0" fmla="*/ 0 w 1843315"/>
              <a:gd name="connsiteY0" fmla="*/ 2035110 h 2035110"/>
              <a:gd name="connsiteX1" fmla="*/ 0 w 1843315"/>
              <a:gd name="connsiteY1" fmla="*/ 191795 h 2035110"/>
              <a:gd name="connsiteX2" fmla="*/ 1843315 w 1843315"/>
              <a:gd name="connsiteY2" fmla="*/ 2035110 h 2035110"/>
              <a:gd name="connsiteX3" fmla="*/ 0 w 1843315"/>
              <a:gd name="connsiteY3" fmla="*/ 2035110 h 2035110"/>
              <a:gd name="connsiteX0" fmla="*/ 0 w 1843315"/>
              <a:gd name="connsiteY0" fmla="*/ 2044198 h 2044198"/>
              <a:gd name="connsiteX1" fmla="*/ 0 w 1843315"/>
              <a:gd name="connsiteY1" fmla="*/ 200883 h 2044198"/>
              <a:gd name="connsiteX2" fmla="*/ 1843315 w 1843315"/>
              <a:gd name="connsiteY2" fmla="*/ 2044198 h 2044198"/>
              <a:gd name="connsiteX3" fmla="*/ 0 w 1843315"/>
              <a:gd name="connsiteY3" fmla="*/ 2044198 h 2044198"/>
              <a:gd name="connsiteX0" fmla="*/ 0 w 2456185"/>
              <a:gd name="connsiteY0" fmla="*/ 2027635 h 2027635"/>
              <a:gd name="connsiteX1" fmla="*/ 0 w 2456185"/>
              <a:gd name="connsiteY1" fmla="*/ 184320 h 2027635"/>
              <a:gd name="connsiteX2" fmla="*/ 1843315 w 2456185"/>
              <a:gd name="connsiteY2" fmla="*/ 2027635 h 2027635"/>
              <a:gd name="connsiteX3" fmla="*/ 0 w 2456185"/>
              <a:gd name="connsiteY3" fmla="*/ 2027635 h 2027635"/>
              <a:gd name="connsiteX0" fmla="*/ 0 w 1916018"/>
              <a:gd name="connsiteY0" fmla="*/ 1873876 h 1873876"/>
              <a:gd name="connsiteX1" fmla="*/ 0 w 1916018"/>
              <a:gd name="connsiteY1" fmla="*/ 30561 h 1873876"/>
              <a:gd name="connsiteX2" fmla="*/ 870857 w 1916018"/>
              <a:gd name="connsiteY2" fmla="*/ 1104619 h 1873876"/>
              <a:gd name="connsiteX3" fmla="*/ 1843315 w 1916018"/>
              <a:gd name="connsiteY3" fmla="*/ 1873876 h 1873876"/>
              <a:gd name="connsiteX4" fmla="*/ 0 w 1916018"/>
              <a:gd name="connsiteY4" fmla="*/ 1873876 h 1873876"/>
              <a:gd name="connsiteX0" fmla="*/ 0 w 1916018"/>
              <a:gd name="connsiteY0" fmla="*/ 1950867 h 1950867"/>
              <a:gd name="connsiteX1" fmla="*/ 0 w 1916018"/>
              <a:gd name="connsiteY1" fmla="*/ 107552 h 1950867"/>
              <a:gd name="connsiteX2" fmla="*/ 870857 w 1916018"/>
              <a:gd name="connsiteY2" fmla="*/ 1181610 h 1950867"/>
              <a:gd name="connsiteX3" fmla="*/ 1843315 w 1916018"/>
              <a:gd name="connsiteY3" fmla="*/ 1950867 h 1950867"/>
              <a:gd name="connsiteX4" fmla="*/ 0 w 1916018"/>
              <a:gd name="connsiteY4" fmla="*/ 1950867 h 1950867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916018"/>
              <a:gd name="connsiteY0" fmla="*/ 1873875 h 1873875"/>
              <a:gd name="connsiteX1" fmla="*/ 0 w 1916018"/>
              <a:gd name="connsiteY1" fmla="*/ 30560 h 1873875"/>
              <a:gd name="connsiteX2" fmla="*/ 870857 w 1916018"/>
              <a:gd name="connsiteY2" fmla="*/ 1104618 h 1873875"/>
              <a:gd name="connsiteX3" fmla="*/ 1843315 w 1916018"/>
              <a:gd name="connsiteY3" fmla="*/ 1873875 h 1873875"/>
              <a:gd name="connsiteX4" fmla="*/ 0 w 1916018"/>
              <a:gd name="connsiteY4" fmla="*/ 1873875 h 1873875"/>
              <a:gd name="connsiteX0" fmla="*/ 0 w 1864943"/>
              <a:gd name="connsiteY0" fmla="*/ 1873875 h 1873875"/>
              <a:gd name="connsiteX1" fmla="*/ 0 w 1864943"/>
              <a:gd name="connsiteY1" fmla="*/ 30560 h 1873875"/>
              <a:gd name="connsiteX2" fmla="*/ 870857 w 1864943"/>
              <a:gd name="connsiteY2" fmla="*/ 1104618 h 1873875"/>
              <a:gd name="connsiteX3" fmla="*/ 1843315 w 1864943"/>
              <a:gd name="connsiteY3" fmla="*/ 1873875 h 1873875"/>
              <a:gd name="connsiteX4" fmla="*/ 0 w 1864943"/>
              <a:gd name="connsiteY4" fmla="*/ 1873875 h 1873875"/>
              <a:gd name="connsiteX0" fmla="*/ 0 w 1843315"/>
              <a:gd name="connsiteY0" fmla="*/ 1873875 h 1873875"/>
              <a:gd name="connsiteX1" fmla="*/ 0 w 1843315"/>
              <a:gd name="connsiteY1" fmla="*/ 30560 h 1873875"/>
              <a:gd name="connsiteX2" fmla="*/ 870857 w 1843315"/>
              <a:gd name="connsiteY2" fmla="*/ 1104618 h 1873875"/>
              <a:gd name="connsiteX3" fmla="*/ 1843315 w 1843315"/>
              <a:gd name="connsiteY3" fmla="*/ 1873875 h 1873875"/>
              <a:gd name="connsiteX4" fmla="*/ 0 w 1843315"/>
              <a:gd name="connsiteY4" fmla="*/ 1873875 h 1873875"/>
              <a:gd name="connsiteX0" fmla="*/ 0 w 1843315"/>
              <a:gd name="connsiteY0" fmla="*/ 1866758 h 1866758"/>
              <a:gd name="connsiteX1" fmla="*/ 0 w 1843315"/>
              <a:gd name="connsiteY1" fmla="*/ 23443 h 1866758"/>
              <a:gd name="connsiteX2" fmla="*/ 1034154 w 1843315"/>
              <a:gd name="connsiteY2" fmla="*/ 1445844 h 1866758"/>
              <a:gd name="connsiteX3" fmla="*/ 1843315 w 1843315"/>
              <a:gd name="connsiteY3" fmla="*/ 1866758 h 1866758"/>
              <a:gd name="connsiteX4" fmla="*/ 0 w 1843315"/>
              <a:gd name="connsiteY4" fmla="*/ 1866758 h 1866758"/>
              <a:gd name="connsiteX0" fmla="*/ 0 w 1843315"/>
              <a:gd name="connsiteY0" fmla="*/ 1868469 h 1868469"/>
              <a:gd name="connsiteX1" fmla="*/ 0 w 1843315"/>
              <a:gd name="connsiteY1" fmla="*/ 25154 h 1868469"/>
              <a:gd name="connsiteX2" fmla="*/ 914403 w 1843315"/>
              <a:gd name="connsiteY2" fmla="*/ 1345955 h 1868469"/>
              <a:gd name="connsiteX3" fmla="*/ 1843315 w 1843315"/>
              <a:gd name="connsiteY3" fmla="*/ 1868469 h 1868469"/>
              <a:gd name="connsiteX4" fmla="*/ 0 w 1843315"/>
              <a:gd name="connsiteY4" fmla="*/ 1868469 h 1868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315" h="1868469">
                <a:moveTo>
                  <a:pt x="0" y="1868469"/>
                </a:moveTo>
                <a:lnTo>
                  <a:pt x="0" y="25154"/>
                </a:lnTo>
                <a:cubicBezTo>
                  <a:pt x="873221" y="-190140"/>
                  <a:pt x="607184" y="1038736"/>
                  <a:pt x="914403" y="1345955"/>
                </a:cubicBezTo>
                <a:cubicBezTo>
                  <a:pt x="1221622" y="1653174"/>
                  <a:pt x="1834824" y="1420946"/>
                  <a:pt x="1843315" y="1868469"/>
                </a:cubicBezTo>
                <a:lnTo>
                  <a:pt x="0" y="1868469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Callout 12"/>
          <p:cNvSpPr/>
          <p:nvPr userDrawn="1"/>
        </p:nvSpPr>
        <p:spPr>
          <a:xfrm>
            <a:off x="882453" y="1415431"/>
            <a:ext cx="2730564" cy="2794078"/>
          </a:xfrm>
          <a:custGeom>
            <a:avLst/>
            <a:gdLst>
              <a:gd name="connsiteX0" fmla="*/ -3713 w 2730500"/>
              <a:gd name="connsiteY0" fmla="*/ 2774945 h 2794000"/>
              <a:gd name="connsiteX1" fmla="*/ 227166 w 2730500"/>
              <a:gd name="connsiteY1" fmla="*/ 2168641 h 2794000"/>
              <a:gd name="connsiteX2" fmla="*/ 482455 w 2730500"/>
              <a:gd name="connsiteY2" fmla="*/ 331349 h 2794000"/>
              <a:gd name="connsiteX3" fmla="*/ 2339336 w 2730500"/>
              <a:gd name="connsiteY3" fmla="*/ 418164 h 2794000"/>
              <a:gd name="connsiteX4" fmla="*/ 2430501 w 2730500"/>
              <a:gd name="connsiteY4" fmla="*/ 2270760 h 2794000"/>
              <a:gd name="connsiteX5" fmla="*/ 592529 w 2730500"/>
              <a:gd name="connsiteY5" fmla="*/ 2548701 h 2794000"/>
              <a:gd name="connsiteX6" fmla="*/ -3713 w 2730500"/>
              <a:gd name="connsiteY6" fmla="*/ 2774945 h 2794000"/>
              <a:gd name="connsiteX0" fmla="*/ 0 w 2734220"/>
              <a:gd name="connsiteY0" fmla="*/ 2774952 h 2794078"/>
              <a:gd name="connsiteX1" fmla="*/ 230879 w 2734220"/>
              <a:gd name="connsiteY1" fmla="*/ 2168648 h 2794078"/>
              <a:gd name="connsiteX2" fmla="*/ 486168 w 2734220"/>
              <a:gd name="connsiteY2" fmla="*/ 331356 h 2794078"/>
              <a:gd name="connsiteX3" fmla="*/ 2343049 w 2734220"/>
              <a:gd name="connsiteY3" fmla="*/ 418171 h 2794078"/>
              <a:gd name="connsiteX4" fmla="*/ 2434214 w 2734220"/>
              <a:gd name="connsiteY4" fmla="*/ 2270767 h 2794078"/>
              <a:gd name="connsiteX5" fmla="*/ 596242 w 2734220"/>
              <a:gd name="connsiteY5" fmla="*/ 2548708 h 2794078"/>
              <a:gd name="connsiteX6" fmla="*/ 0 w 2734220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10532 w 2744752"/>
              <a:gd name="connsiteY0" fmla="*/ 2774952 h 2794078"/>
              <a:gd name="connsiteX1" fmla="*/ 241411 w 2744752"/>
              <a:gd name="connsiteY1" fmla="*/ 2168648 h 2794078"/>
              <a:gd name="connsiteX2" fmla="*/ 496700 w 2744752"/>
              <a:gd name="connsiteY2" fmla="*/ 331356 h 2794078"/>
              <a:gd name="connsiteX3" fmla="*/ 2353581 w 2744752"/>
              <a:gd name="connsiteY3" fmla="*/ 418171 h 2794078"/>
              <a:gd name="connsiteX4" fmla="*/ 2444746 w 2744752"/>
              <a:gd name="connsiteY4" fmla="*/ 2270767 h 2794078"/>
              <a:gd name="connsiteX5" fmla="*/ 606774 w 2744752"/>
              <a:gd name="connsiteY5" fmla="*/ 2548708 h 2794078"/>
              <a:gd name="connsiteX6" fmla="*/ 10532 w 2744752"/>
              <a:gd name="connsiteY6" fmla="*/ 277495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564" h="2794078">
                <a:moveTo>
                  <a:pt x="72544" y="2721612"/>
                </a:moveTo>
                <a:cubicBezTo>
                  <a:pt x="-18136" y="2626191"/>
                  <a:pt x="150263" y="2370749"/>
                  <a:pt x="227223" y="2168648"/>
                </a:cubicBezTo>
                <a:cubicBezTo>
                  <a:pt x="-154929" y="1578496"/>
                  <a:pt x="-45247" y="789128"/>
                  <a:pt x="482512" y="331356"/>
                </a:cubicBezTo>
                <a:cubicBezTo>
                  <a:pt x="1028131" y="-141907"/>
                  <a:pt x="1838223" y="-104033"/>
                  <a:pt x="2339393" y="418171"/>
                </a:cubicBezTo>
                <a:cubicBezTo>
                  <a:pt x="2823869" y="922981"/>
                  <a:pt x="2863026" y="1718712"/>
                  <a:pt x="2430558" y="2270767"/>
                </a:cubicBezTo>
                <a:cubicBezTo>
                  <a:pt x="1983478" y="2841474"/>
                  <a:pt x="1181880" y="2962693"/>
                  <a:pt x="592586" y="2548708"/>
                </a:cubicBezTo>
                <a:cubicBezTo>
                  <a:pt x="393839" y="2624123"/>
                  <a:pt x="156991" y="2836697"/>
                  <a:pt x="72544" y="2721612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0" b="1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22" name="Oval Callout 12"/>
          <p:cNvSpPr/>
          <p:nvPr userDrawn="1"/>
        </p:nvSpPr>
        <p:spPr>
          <a:xfrm flipH="1">
            <a:off x="2673318" y="2056954"/>
            <a:ext cx="2730564" cy="2794078"/>
          </a:xfrm>
          <a:custGeom>
            <a:avLst/>
            <a:gdLst>
              <a:gd name="connsiteX0" fmla="*/ -3713 w 2730500"/>
              <a:gd name="connsiteY0" fmla="*/ 2774945 h 2794000"/>
              <a:gd name="connsiteX1" fmla="*/ 227166 w 2730500"/>
              <a:gd name="connsiteY1" fmla="*/ 2168641 h 2794000"/>
              <a:gd name="connsiteX2" fmla="*/ 482455 w 2730500"/>
              <a:gd name="connsiteY2" fmla="*/ 331349 h 2794000"/>
              <a:gd name="connsiteX3" fmla="*/ 2339336 w 2730500"/>
              <a:gd name="connsiteY3" fmla="*/ 418164 h 2794000"/>
              <a:gd name="connsiteX4" fmla="*/ 2430501 w 2730500"/>
              <a:gd name="connsiteY4" fmla="*/ 2270760 h 2794000"/>
              <a:gd name="connsiteX5" fmla="*/ 592529 w 2730500"/>
              <a:gd name="connsiteY5" fmla="*/ 2548701 h 2794000"/>
              <a:gd name="connsiteX6" fmla="*/ -3713 w 2730500"/>
              <a:gd name="connsiteY6" fmla="*/ 2774945 h 2794000"/>
              <a:gd name="connsiteX0" fmla="*/ 0 w 2734220"/>
              <a:gd name="connsiteY0" fmla="*/ 2774952 h 2794078"/>
              <a:gd name="connsiteX1" fmla="*/ 230879 w 2734220"/>
              <a:gd name="connsiteY1" fmla="*/ 2168648 h 2794078"/>
              <a:gd name="connsiteX2" fmla="*/ 486168 w 2734220"/>
              <a:gd name="connsiteY2" fmla="*/ 331356 h 2794078"/>
              <a:gd name="connsiteX3" fmla="*/ 2343049 w 2734220"/>
              <a:gd name="connsiteY3" fmla="*/ 418171 h 2794078"/>
              <a:gd name="connsiteX4" fmla="*/ 2434214 w 2734220"/>
              <a:gd name="connsiteY4" fmla="*/ 2270767 h 2794078"/>
              <a:gd name="connsiteX5" fmla="*/ 596242 w 2734220"/>
              <a:gd name="connsiteY5" fmla="*/ 2548708 h 2794078"/>
              <a:gd name="connsiteX6" fmla="*/ 0 w 2734220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10532 w 2744752"/>
              <a:gd name="connsiteY0" fmla="*/ 2774952 h 2794078"/>
              <a:gd name="connsiteX1" fmla="*/ 241411 w 2744752"/>
              <a:gd name="connsiteY1" fmla="*/ 2168648 h 2794078"/>
              <a:gd name="connsiteX2" fmla="*/ 496700 w 2744752"/>
              <a:gd name="connsiteY2" fmla="*/ 331356 h 2794078"/>
              <a:gd name="connsiteX3" fmla="*/ 2353581 w 2744752"/>
              <a:gd name="connsiteY3" fmla="*/ 418171 h 2794078"/>
              <a:gd name="connsiteX4" fmla="*/ 2444746 w 2744752"/>
              <a:gd name="connsiteY4" fmla="*/ 2270767 h 2794078"/>
              <a:gd name="connsiteX5" fmla="*/ 606774 w 2744752"/>
              <a:gd name="connsiteY5" fmla="*/ 2548708 h 2794078"/>
              <a:gd name="connsiteX6" fmla="*/ 10532 w 2744752"/>
              <a:gd name="connsiteY6" fmla="*/ 277495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564" h="2794078">
                <a:moveTo>
                  <a:pt x="72544" y="2721612"/>
                </a:moveTo>
                <a:cubicBezTo>
                  <a:pt x="-18136" y="2626191"/>
                  <a:pt x="150263" y="2370749"/>
                  <a:pt x="227223" y="2168648"/>
                </a:cubicBezTo>
                <a:cubicBezTo>
                  <a:pt x="-154929" y="1578496"/>
                  <a:pt x="-45247" y="789128"/>
                  <a:pt x="482512" y="331356"/>
                </a:cubicBezTo>
                <a:cubicBezTo>
                  <a:pt x="1028131" y="-141907"/>
                  <a:pt x="1838223" y="-104033"/>
                  <a:pt x="2339393" y="418171"/>
                </a:cubicBezTo>
                <a:cubicBezTo>
                  <a:pt x="2823869" y="922981"/>
                  <a:pt x="2863026" y="1718712"/>
                  <a:pt x="2430558" y="2270767"/>
                </a:cubicBezTo>
                <a:cubicBezTo>
                  <a:pt x="1983478" y="2841474"/>
                  <a:pt x="1181880" y="2962693"/>
                  <a:pt x="592586" y="2548708"/>
                </a:cubicBezTo>
                <a:cubicBezTo>
                  <a:pt x="393839" y="2624123"/>
                  <a:pt x="156991" y="2836697"/>
                  <a:pt x="72544" y="2721612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5904396" y="2484497"/>
            <a:ext cx="47355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0" spc="300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Ada </a:t>
            </a:r>
            <a:br>
              <a:rPr lang="en-US" sz="6000" b="0" spc="300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</a:br>
            <a:r>
              <a:rPr lang="en-US" sz="6000" b="0" spc="300" err="1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Pertanyaan</a:t>
            </a:r>
            <a:r>
              <a:rPr lang="en-US" sz="6000" b="0" spc="300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?</a:t>
            </a:r>
            <a:endParaRPr lang="id-ID" sz="6000" b="0" spc="300">
              <a:solidFill>
                <a:schemeClr val="tx1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6007100" y="2107456"/>
            <a:ext cx="1651000" cy="481032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Terima</a:t>
            </a:r>
            <a:r>
              <a:rPr lang="en-US" baseline="0"/>
              <a:t> </a:t>
            </a:r>
            <a:r>
              <a:rPr lang="en-US" baseline="0" err="1"/>
              <a:t>Kasih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0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 userDrawn="1"/>
        </p:nvSpPr>
        <p:spPr>
          <a:xfrm>
            <a:off x="10772775" y="3563237"/>
            <a:ext cx="933450" cy="93345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10287000" y="4762500"/>
            <a:ext cx="1905000" cy="2095500"/>
          </a:xfrm>
          <a:custGeom>
            <a:avLst/>
            <a:gdLst>
              <a:gd name="connsiteX0" fmla="*/ 1619250 w 3143250"/>
              <a:gd name="connsiteY0" fmla="*/ 0 h 3600450"/>
              <a:gd name="connsiteX1" fmla="*/ 3111251 w 3143250"/>
              <a:gd name="connsiteY1" fmla="*/ 988965 h 3600450"/>
              <a:gd name="connsiteX2" fmla="*/ 3143250 w 3143250"/>
              <a:gd name="connsiteY2" fmla="*/ 1076392 h 3600450"/>
              <a:gd name="connsiteX3" fmla="*/ 3143250 w 3143250"/>
              <a:gd name="connsiteY3" fmla="*/ 3600450 h 3600450"/>
              <a:gd name="connsiteX4" fmla="*/ 0 w 3143250"/>
              <a:gd name="connsiteY4" fmla="*/ 3600450 h 3600450"/>
              <a:gd name="connsiteX5" fmla="*/ 0 w 3143250"/>
              <a:gd name="connsiteY5" fmla="*/ 1619250 h 3600450"/>
              <a:gd name="connsiteX6" fmla="*/ 1619250 w 3143250"/>
              <a:gd name="connsiteY6" fmla="*/ 0 h 360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3250" h="3600450">
                <a:moveTo>
                  <a:pt x="1619250" y="0"/>
                </a:moveTo>
                <a:cubicBezTo>
                  <a:pt x="2289965" y="0"/>
                  <a:pt x="2865436" y="407792"/>
                  <a:pt x="3111251" y="988965"/>
                </a:cubicBezTo>
                <a:lnTo>
                  <a:pt x="3143250" y="1076392"/>
                </a:lnTo>
                <a:lnTo>
                  <a:pt x="3143250" y="3600450"/>
                </a:lnTo>
                <a:lnTo>
                  <a:pt x="0" y="3600450"/>
                </a:lnTo>
                <a:lnTo>
                  <a:pt x="0" y="1619250"/>
                </a:lnTo>
                <a:cubicBezTo>
                  <a:pt x="0" y="724963"/>
                  <a:pt x="724963" y="0"/>
                  <a:pt x="161925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5915" y="1"/>
            <a:ext cx="1644570" cy="676573"/>
          </a:xfrm>
          <a:custGeom>
            <a:avLst/>
            <a:gdLst>
              <a:gd name="connsiteX0" fmla="*/ 0 w 1644570"/>
              <a:gd name="connsiteY0" fmla="*/ 0 h 676573"/>
              <a:gd name="connsiteX1" fmla="*/ 1644570 w 1644570"/>
              <a:gd name="connsiteY1" fmla="*/ 0 h 676573"/>
              <a:gd name="connsiteX2" fmla="*/ 1643456 w 1644570"/>
              <a:gd name="connsiteY2" fmla="*/ 7300 h 676573"/>
              <a:gd name="connsiteX3" fmla="*/ 822285 w 1644570"/>
              <a:gd name="connsiteY3" fmla="*/ 676573 h 676573"/>
              <a:gd name="connsiteX4" fmla="*/ 1114 w 1644570"/>
              <a:gd name="connsiteY4" fmla="*/ 7300 h 676573"/>
              <a:gd name="connsiteX5" fmla="*/ 0 w 1644570"/>
              <a:gd name="connsiteY5" fmla="*/ 0 h 676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570" h="676573">
                <a:moveTo>
                  <a:pt x="0" y="0"/>
                </a:moveTo>
                <a:lnTo>
                  <a:pt x="1644570" y="0"/>
                </a:lnTo>
                <a:lnTo>
                  <a:pt x="1643456" y="7300"/>
                </a:lnTo>
                <a:cubicBezTo>
                  <a:pt x="1565297" y="389253"/>
                  <a:pt x="1227345" y="676573"/>
                  <a:pt x="822285" y="676573"/>
                </a:cubicBezTo>
                <a:cubicBezTo>
                  <a:pt x="417226" y="676573"/>
                  <a:pt x="79273" y="389253"/>
                  <a:pt x="1114" y="73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371475" y="1042333"/>
            <a:ext cx="933450" cy="93345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>
            <a:off x="9648825" y="5534025"/>
            <a:ext cx="1276350" cy="1276350"/>
          </a:xfrm>
          <a:prstGeom prst="ellipse">
            <a:avLst/>
          </a:prstGeom>
          <a:noFill/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732068" y="2499563"/>
            <a:ext cx="6167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spc="300" err="1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Terima</a:t>
            </a:r>
            <a:r>
              <a:rPr lang="en-US" sz="8000" b="0" spc="300">
                <a:solidFill>
                  <a:schemeClr val="tx1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 Kasih</a:t>
            </a:r>
            <a:endParaRPr lang="id-ID" sz="8000" b="0" spc="300">
              <a:solidFill>
                <a:schemeClr val="tx1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A006D-5919-85FD-B697-16B03859F428}"/>
              </a:ext>
            </a:extLst>
          </p:cNvPr>
          <p:cNvSpPr txBox="1"/>
          <p:nvPr userDrawn="1"/>
        </p:nvSpPr>
        <p:spPr>
          <a:xfrm>
            <a:off x="2330831" y="420624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6B5B84-684E-0A04-E278-53C65DBB2605}"/>
              </a:ext>
            </a:extLst>
          </p:cNvPr>
          <p:cNvSpPr txBox="1"/>
          <p:nvPr userDrawn="1"/>
        </p:nvSpPr>
        <p:spPr>
          <a:xfrm>
            <a:off x="2696591" y="5582553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50136-B88E-D080-6C36-A5D41739F4F5}"/>
              </a:ext>
            </a:extLst>
          </p:cNvPr>
          <p:cNvSpPr txBox="1"/>
          <p:nvPr userDrawn="1"/>
        </p:nvSpPr>
        <p:spPr>
          <a:xfrm>
            <a:off x="5165471" y="485103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1F659-E22E-635A-93EF-D875E9AD7A61}"/>
              </a:ext>
            </a:extLst>
          </p:cNvPr>
          <p:cNvSpPr txBox="1"/>
          <p:nvPr userDrawn="1"/>
        </p:nvSpPr>
        <p:spPr>
          <a:xfrm>
            <a:off x="5165471" y="453099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C1B56E-4347-CEE9-1074-AF0D65031EBE}"/>
              </a:ext>
            </a:extLst>
          </p:cNvPr>
          <p:cNvSpPr txBox="1"/>
          <p:nvPr userDrawn="1"/>
        </p:nvSpPr>
        <p:spPr>
          <a:xfrm>
            <a:off x="5165471" y="421095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404170-97CE-8D49-9714-6E228632DFD1}"/>
              </a:ext>
            </a:extLst>
          </p:cNvPr>
          <p:cNvSpPr txBox="1"/>
          <p:nvPr userDrawn="1"/>
        </p:nvSpPr>
        <p:spPr>
          <a:xfrm>
            <a:off x="5165471" y="517107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 descr="A purple circle with a letter f in it&#10;&#10;AI-generated content may be incorrect.">
            <a:extLst>
              <a:ext uri="{FF2B5EF4-FFF2-40B4-BE49-F238E27FC236}">
                <a16:creationId xmlns:a16="http://schemas.microsoft.com/office/drawing/2014/main" id="{53F3CC94-A59E-5AD3-65FA-80E9E6C221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271" y="5582553"/>
            <a:ext cx="274320" cy="274320"/>
          </a:xfrm>
          <a:prstGeom prst="rect">
            <a:avLst/>
          </a:prstGeom>
        </p:spPr>
      </p:pic>
      <p:pic>
        <p:nvPicPr>
          <p:cNvPr id="42" name="Picture 41" descr="A purple circle with a black and white envelope&#10;&#10;AI-generated content may be incorrect.">
            <a:extLst>
              <a:ext uri="{FF2B5EF4-FFF2-40B4-BE49-F238E27FC236}">
                <a16:creationId xmlns:a16="http://schemas.microsoft.com/office/drawing/2014/main" id="{C349787C-771B-D534-7BE2-94EE7223FD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151" y="4530993"/>
            <a:ext cx="274320" cy="274320"/>
          </a:xfrm>
          <a:prstGeom prst="rect">
            <a:avLst/>
          </a:prstGeom>
        </p:spPr>
      </p:pic>
      <p:pic>
        <p:nvPicPr>
          <p:cNvPr id="49" name="Picture 48" descr="A black and purple circle with a play button&#10;&#10;AI-generated content may be incorrect.">
            <a:extLst>
              <a:ext uri="{FF2B5EF4-FFF2-40B4-BE49-F238E27FC236}">
                <a16:creationId xmlns:a16="http://schemas.microsoft.com/office/drawing/2014/main" id="{D77402D3-88FD-C480-5449-CF04BA0706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77" y="5168394"/>
            <a:ext cx="272194" cy="276999"/>
          </a:xfrm>
          <a:prstGeom prst="rect">
            <a:avLst/>
          </a:prstGeom>
        </p:spPr>
      </p:pic>
      <p:pic>
        <p:nvPicPr>
          <p:cNvPr id="50" name="Picture 49" descr="A logo of a camera&#10;&#10;AI-generated content may be incorrect.">
            <a:extLst>
              <a:ext uri="{FF2B5EF4-FFF2-40B4-BE49-F238E27FC236}">
                <a16:creationId xmlns:a16="http://schemas.microsoft.com/office/drawing/2014/main" id="{52EF0F07-0D09-AFF4-D3DC-53453F260C4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518" y="4852679"/>
            <a:ext cx="278573" cy="278573"/>
          </a:xfrm>
          <a:prstGeom prst="rect">
            <a:avLst/>
          </a:prstGeom>
        </p:spPr>
      </p:pic>
      <p:pic>
        <p:nvPicPr>
          <p:cNvPr id="51" name="Picture 50" descr="A black and purple circle with a globe in the middle&#10;&#10;AI-generated content may be incorrect.">
            <a:extLst>
              <a:ext uri="{FF2B5EF4-FFF2-40B4-BE49-F238E27FC236}">
                <a16:creationId xmlns:a16="http://schemas.microsoft.com/office/drawing/2014/main" id="{971BEACE-5710-A338-123D-E6F8EF1CACE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77" y="4208273"/>
            <a:ext cx="277000" cy="277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5B4EC01-F9B5-D68B-3F9E-46EBDE5C31F1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8" name="Picture 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95ECCB78-FBDB-B1E6-6570-0E9D004204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1848F1BA-755F-8D53-9D79-5240958384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E72C20E-6998-30DF-88F8-7E76C539EB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74A4471-CD96-56C9-4804-209EB27C8D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AE1AAE2-341C-6ACF-FFC1-8515B82CFC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E3D8D23-54FD-A666-5A43-B4FF4CE5DE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668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  <p:bldP spid="3" grpId="0"/>
      <p:bldP spid="4" grpId="0"/>
      <p:bldP spid="5" grpId="0"/>
      <p:bldP spid="6" grpId="0"/>
      <p:bldP spid="14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12337-61B0-C052-7F69-9DEC6911B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9B04AE-65CD-ABB4-FA2C-6711C0AE2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3D10F-5828-D3E0-9436-A4D0B810B2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E2CC61-E03B-47AD-9A52-ED54E4504F69}" type="datetimeFigureOut">
              <a:rPr lang="id-ID" smtClean="0"/>
              <a:t>09/09/2025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B980A-4639-1A37-2C01-5021EEAE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7BDDB-BA70-B9D9-9FF5-88C18F385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B3200D4-0758-4F10-9908-510B3993728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2600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variant A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1291090" y="5006787"/>
            <a:ext cx="4545373" cy="1248172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949845" y="284672"/>
            <a:ext cx="4739352" cy="6126480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410" y="718972"/>
            <a:ext cx="6811418" cy="4442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985213" y="307114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302419" y="5006787"/>
            <a:ext cx="4196681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8" y="605574"/>
            <a:ext cx="4480560" cy="585216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9Layanan Primer</a:t>
            </a:r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b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Magister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Magister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Magister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</a:t>
            </a:r>
          </a:p>
          <a:p>
            <a:pPr marL="346075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endParaRPr lang="en-US" sz="14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1386960" y="5312691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1FE8571-9FE8-8351-F407-0AD49D61FA6A}"/>
              </a:ext>
            </a:extLst>
          </p:cNvPr>
          <p:cNvGrpSpPr/>
          <p:nvPr userDrawn="1"/>
        </p:nvGrpSpPr>
        <p:grpSpPr>
          <a:xfrm>
            <a:off x="152580" y="50990"/>
            <a:ext cx="5490883" cy="714029"/>
            <a:chOff x="224020" y="104934"/>
            <a:chExt cx="5490883" cy="714029"/>
          </a:xfrm>
        </p:grpSpPr>
        <p:pic>
          <p:nvPicPr>
            <p:cNvPr id="11" name="Picture 1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066CA80A-847D-2DA3-924D-BBF6B330C5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1A018D12-8098-9071-FD1E-DE904FCB4D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EF1CE6-8F04-696F-3803-6BF6533EF7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4FE709F-0D9A-0655-943F-201632917E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781308-FEA1-6720-6A10-3C643C6AA6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9640FAF-F471-730C-4838-1CB7F6695F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178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41" grpId="0"/>
      <p:bldP spid="42" grpId="0"/>
      <p:bldP spid="43" grpId="0"/>
      <p:bldP spid="44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F898B03B-E3A0-1833-8EAE-8C2A99182B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7529166" cy="48071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B1036E-7003-12D4-D750-BE04959D9725}"/>
              </a:ext>
            </a:extLst>
          </p:cNvPr>
          <p:cNvSpPr/>
          <p:nvPr userDrawn="1"/>
        </p:nvSpPr>
        <p:spPr>
          <a:xfrm>
            <a:off x="6515323" y="0"/>
            <a:ext cx="5676677" cy="685800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7394516" y="379348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969568-A242-EE6C-D6D5-E7CFE17ECD75}"/>
              </a:ext>
            </a:extLst>
          </p:cNvPr>
          <p:cNvSpPr/>
          <p:nvPr userDrawn="1"/>
        </p:nvSpPr>
        <p:spPr>
          <a:xfrm>
            <a:off x="0" y="4807131"/>
            <a:ext cx="5747658" cy="2050869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072142" y="5006787"/>
            <a:ext cx="1801687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9" y="771235"/>
            <a:ext cx="4633131" cy="5703786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 Primer.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Sains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Ekonomi dan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Magister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None/>
            </a:pP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Rumah Sakit.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98982" y="5372547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Telomer</a:t>
            </a:r>
            <a:endParaRPr lang="id-ID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3F334-3493-1B05-A42A-D3792E6A3C52}"/>
              </a:ext>
            </a:extLst>
          </p:cNvPr>
          <p:cNvSpPr/>
          <p:nvPr userDrawn="1"/>
        </p:nvSpPr>
        <p:spPr>
          <a:xfrm>
            <a:off x="5747657" y="4807131"/>
            <a:ext cx="390577" cy="2050869"/>
          </a:xfrm>
          <a:prstGeom prst="rect">
            <a:avLst/>
          </a:prstGeom>
          <a:solidFill>
            <a:srgbClr val="D18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873846-785A-4A7C-A503-3264EC6004D1}"/>
              </a:ext>
            </a:extLst>
          </p:cNvPr>
          <p:cNvSpPr/>
          <p:nvPr userDrawn="1"/>
        </p:nvSpPr>
        <p:spPr>
          <a:xfrm>
            <a:off x="6140199" y="4807130"/>
            <a:ext cx="373160" cy="2050869"/>
          </a:xfrm>
          <a:prstGeom prst="rect">
            <a:avLst/>
          </a:prstGeom>
          <a:solidFill>
            <a:srgbClr val="AD9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669C312-A7B3-ACF4-6E5A-E0F75F49BDCC}"/>
              </a:ext>
            </a:extLst>
          </p:cNvPr>
          <p:cNvSpPr/>
          <p:nvPr userDrawn="1"/>
        </p:nvSpPr>
        <p:spPr>
          <a:xfrm>
            <a:off x="-204330" y="252418"/>
            <a:ext cx="3065096" cy="9427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A2C5B254-1DDC-BE71-1F26-3DF3229D0F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02511"/>
            <a:ext cx="2239256" cy="60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364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957D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en-US" sz="1800" b="1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1689842" cy="725714"/>
          </a:xfrm>
          <a:custGeom>
            <a:avLst/>
            <a:gdLst>
              <a:gd name="connsiteX0" fmla="*/ 0 w 2313956"/>
              <a:gd name="connsiteY0" fmla="*/ 0 h 602342"/>
              <a:gd name="connsiteX1" fmla="*/ 2313956 w 2313956"/>
              <a:gd name="connsiteY1" fmla="*/ 0 h 602342"/>
              <a:gd name="connsiteX2" fmla="*/ 2313388 w 2313956"/>
              <a:gd name="connsiteY2" fmla="*/ 934 h 602342"/>
              <a:gd name="connsiteX3" fmla="*/ 1182275 w 2313956"/>
              <a:gd name="connsiteY3" fmla="*/ 602342 h 602342"/>
              <a:gd name="connsiteX4" fmla="*/ 0 w 2313956"/>
              <a:gd name="connsiteY4" fmla="*/ 602342 h 602342"/>
              <a:gd name="connsiteX5" fmla="*/ 0 w 2313956"/>
              <a:gd name="connsiteY5" fmla="*/ 0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3956" h="602342">
                <a:moveTo>
                  <a:pt x="0" y="0"/>
                </a:moveTo>
                <a:lnTo>
                  <a:pt x="2313956" y="0"/>
                </a:lnTo>
                <a:lnTo>
                  <a:pt x="2313388" y="934"/>
                </a:lnTo>
                <a:cubicBezTo>
                  <a:pt x="2068254" y="363781"/>
                  <a:pt x="1653124" y="602342"/>
                  <a:pt x="1182275" y="602342"/>
                </a:cubicBezTo>
                <a:lnTo>
                  <a:pt x="0" y="602342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23"/>
          <p:cNvSpPr/>
          <p:nvPr userDrawn="1"/>
        </p:nvSpPr>
        <p:spPr>
          <a:xfrm>
            <a:off x="0" y="3178629"/>
            <a:ext cx="1335314" cy="3679372"/>
          </a:xfrm>
          <a:custGeom>
            <a:avLst/>
            <a:gdLst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364342"/>
              <a:gd name="connsiteY0" fmla="*/ 3679372 h 3679372"/>
              <a:gd name="connsiteX1" fmla="*/ 0 w 1364342"/>
              <a:gd name="connsiteY1" fmla="*/ 0 h 3679372"/>
              <a:gd name="connsiteX2" fmla="*/ 1364342 w 1364342"/>
              <a:gd name="connsiteY2" fmla="*/ 2895600 h 3679372"/>
              <a:gd name="connsiteX3" fmla="*/ 0 w 1364342"/>
              <a:gd name="connsiteY3" fmla="*/ 3679372 h 3679372"/>
              <a:gd name="connsiteX0" fmla="*/ 0 w 1088571"/>
              <a:gd name="connsiteY0" fmla="*/ 3679372 h 3679372"/>
              <a:gd name="connsiteX1" fmla="*/ 0 w 1088571"/>
              <a:gd name="connsiteY1" fmla="*/ 0 h 3679372"/>
              <a:gd name="connsiteX2" fmla="*/ 1088571 w 1088571"/>
              <a:gd name="connsiteY2" fmla="*/ 2939143 h 3679372"/>
              <a:gd name="connsiteX3" fmla="*/ 0 w 1088571"/>
              <a:gd name="connsiteY3" fmla="*/ 3679372 h 367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71" h="3679372">
                <a:moveTo>
                  <a:pt x="0" y="3679372"/>
                </a:moveTo>
                <a:lnTo>
                  <a:pt x="0" y="0"/>
                </a:lnTo>
                <a:cubicBezTo>
                  <a:pt x="880533" y="1110342"/>
                  <a:pt x="-662819" y="1262743"/>
                  <a:pt x="1088571" y="2939143"/>
                </a:cubicBezTo>
                <a:lnTo>
                  <a:pt x="0" y="3679372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335314" y="6672941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4891313"/>
            <a:ext cx="2609850" cy="1966687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11268350" y="5898954"/>
            <a:ext cx="923650" cy="959047"/>
          </a:xfrm>
          <a:custGeom>
            <a:avLst/>
            <a:gdLst>
              <a:gd name="connsiteX0" fmla="*/ 923650 w 923650"/>
              <a:gd name="connsiteY0" fmla="*/ 0 h 959047"/>
              <a:gd name="connsiteX1" fmla="*/ 923650 w 923650"/>
              <a:gd name="connsiteY1" fmla="*/ 959047 h 959047"/>
              <a:gd name="connsiteX2" fmla="*/ 0 w 923650"/>
              <a:gd name="connsiteY2" fmla="*/ 959047 h 959047"/>
              <a:gd name="connsiteX3" fmla="*/ 12647 w 923650"/>
              <a:gd name="connsiteY3" fmla="*/ 898182 h 959047"/>
              <a:gd name="connsiteX4" fmla="*/ 842531 w 923650"/>
              <a:gd name="connsiteY4" fmla="*/ 20857 h 959047"/>
              <a:gd name="connsiteX5" fmla="*/ 923650 w 923650"/>
              <a:gd name="connsiteY5" fmla="*/ 0 h 9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650" h="959047">
                <a:moveTo>
                  <a:pt x="923650" y="0"/>
                </a:moveTo>
                <a:lnTo>
                  <a:pt x="923650" y="959047"/>
                </a:lnTo>
                <a:lnTo>
                  <a:pt x="0" y="959047"/>
                </a:lnTo>
                <a:lnTo>
                  <a:pt x="12647" y="898182"/>
                </a:lnTo>
                <a:cubicBezTo>
                  <a:pt x="117262" y="480812"/>
                  <a:pt x="434489" y="147772"/>
                  <a:pt x="842531" y="20857"/>
                </a:cubicBezTo>
                <a:lnTo>
                  <a:pt x="92365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16200000">
            <a:off x="10366828" y="1629225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6890119" y="-3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22"/>
          <p:cNvSpPr/>
          <p:nvPr userDrawn="1"/>
        </p:nvSpPr>
        <p:spPr>
          <a:xfrm flipH="1" flipV="1">
            <a:off x="8447314" y="-2"/>
            <a:ext cx="3744686" cy="2017488"/>
          </a:xfrm>
          <a:custGeom>
            <a:avLst/>
            <a:gdLst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4053173"/>
              <a:gd name="connsiteY0" fmla="*/ 3257550 h 3257550"/>
              <a:gd name="connsiteX1" fmla="*/ 0 w 4053173"/>
              <a:gd name="connsiteY1" fmla="*/ 0 h 3257550"/>
              <a:gd name="connsiteX2" fmla="*/ 4053173 w 4053173"/>
              <a:gd name="connsiteY2" fmla="*/ 3257550 h 3257550"/>
              <a:gd name="connsiteX3" fmla="*/ 0 w 4053173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188" h="3257550">
                <a:moveTo>
                  <a:pt x="0" y="3257550"/>
                </a:moveTo>
                <a:lnTo>
                  <a:pt x="0" y="0"/>
                </a:lnTo>
                <a:cubicBezTo>
                  <a:pt x="1042922" y="3476278"/>
                  <a:pt x="2357928" y="992852"/>
                  <a:pt x="3669188" y="3257550"/>
                </a:cubicBezTo>
                <a:lnTo>
                  <a:pt x="0" y="325755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5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364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957D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</a:t>
            </a:r>
            <a:r>
              <a:rPr lang="en-US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1689842" cy="725714"/>
          </a:xfrm>
          <a:custGeom>
            <a:avLst/>
            <a:gdLst>
              <a:gd name="connsiteX0" fmla="*/ 0 w 2313956"/>
              <a:gd name="connsiteY0" fmla="*/ 0 h 602342"/>
              <a:gd name="connsiteX1" fmla="*/ 2313956 w 2313956"/>
              <a:gd name="connsiteY1" fmla="*/ 0 h 602342"/>
              <a:gd name="connsiteX2" fmla="*/ 2313388 w 2313956"/>
              <a:gd name="connsiteY2" fmla="*/ 934 h 602342"/>
              <a:gd name="connsiteX3" fmla="*/ 1182275 w 2313956"/>
              <a:gd name="connsiteY3" fmla="*/ 602342 h 602342"/>
              <a:gd name="connsiteX4" fmla="*/ 0 w 2313956"/>
              <a:gd name="connsiteY4" fmla="*/ 602342 h 602342"/>
              <a:gd name="connsiteX5" fmla="*/ 0 w 2313956"/>
              <a:gd name="connsiteY5" fmla="*/ 0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3956" h="602342">
                <a:moveTo>
                  <a:pt x="0" y="0"/>
                </a:moveTo>
                <a:lnTo>
                  <a:pt x="2313956" y="0"/>
                </a:lnTo>
                <a:lnTo>
                  <a:pt x="2313388" y="934"/>
                </a:lnTo>
                <a:cubicBezTo>
                  <a:pt x="2068254" y="363781"/>
                  <a:pt x="1653124" y="602342"/>
                  <a:pt x="1182275" y="602342"/>
                </a:cubicBezTo>
                <a:lnTo>
                  <a:pt x="0" y="602342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23"/>
          <p:cNvSpPr/>
          <p:nvPr userDrawn="1"/>
        </p:nvSpPr>
        <p:spPr>
          <a:xfrm>
            <a:off x="0" y="3178629"/>
            <a:ext cx="1335314" cy="3679372"/>
          </a:xfrm>
          <a:custGeom>
            <a:avLst/>
            <a:gdLst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364342"/>
              <a:gd name="connsiteY0" fmla="*/ 3679372 h 3679372"/>
              <a:gd name="connsiteX1" fmla="*/ 0 w 1364342"/>
              <a:gd name="connsiteY1" fmla="*/ 0 h 3679372"/>
              <a:gd name="connsiteX2" fmla="*/ 1364342 w 1364342"/>
              <a:gd name="connsiteY2" fmla="*/ 2895600 h 3679372"/>
              <a:gd name="connsiteX3" fmla="*/ 0 w 1364342"/>
              <a:gd name="connsiteY3" fmla="*/ 3679372 h 3679372"/>
              <a:gd name="connsiteX0" fmla="*/ 0 w 1088571"/>
              <a:gd name="connsiteY0" fmla="*/ 3679372 h 3679372"/>
              <a:gd name="connsiteX1" fmla="*/ 0 w 1088571"/>
              <a:gd name="connsiteY1" fmla="*/ 0 h 3679372"/>
              <a:gd name="connsiteX2" fmla="*/ 1088571 w 1088571"/>
              <a:gd name="connsiteY2" fmla="*/ 2939143 h 3679372"/>
              <a:gd name="connsiteX3" fmla="*/ 0 w 1088571"/>
              <a:gd name="connsiteY3" fmla="*/ 3679372 h 367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71" h="3679372">
                <a:moveTo>
                  <a:pt x="0" y="3679372"/>
                </a:moveTo>
                <a:lnTo>
                  <a:pt x="0" y="0"/>
                </a:lnTo>
                <a:cubicBezTo>
                  <a:pt x="880533" y="1110342"/>
                  <a:pt x="-662819" y="1262743"/>
                  <a:pt x="1088571" y="2939143"/>
                </a:cubicBezTo>
                <a:lnTo>
                  <a:pt x="0" y="3679372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335314" y="6672941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4891313"/>
            <a:ext cx="2609850" cy="1966687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11268350" y="5898954"/>
            <a:ext cx="923650" cy="959047"/>
          </a:xfrm>
          <a:custGeom>
            <a:avLst/>
            <a:gdLst>
              <a:gd name="connsiteX0" fmla="*/ 923650 w 923650"/>
              <a:gd name="connsiteY0" fmla="*/ 0 h 959047"/>
              <a:gd name="connsiteX1" fmla="*/ 923650 w 923650"/>
              <a:gd name="connsiteY1" fmla="*/ 959047 h 959047"/>
              <a:gd name="connsiteX2" fmla="*/ 0 w 923650"/>
              <a:gd name="connsiteY2" fmla="*/ 959047 h 959047"/>
              <a:gd name="connsiteX3" fmla="*/ 12647 w 923650"/>
              <a:gd name="connsiteY3" fmla="*/ 898182 h 959047"/>
              <a:gd name="connsiteX4" fmla="*/ 842531 w 923650"/>
              <a:gd name="connsiteY4" fmla="*/ 20857 h 959047"/>
              <a:gd name="connsiteX5" fmla="*/ 923650 w 923650"/>
              <a:gd name="connsiteY5" fmla="*/ 0 h 9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650" h="959047">
                <a:moveTo>
                  <a:pt x="923650" y="0"/>
                </a:moveTo>
                <a:lnTo>
                  <a:pt x="923650" y="959047"/>
                </a:lnTo>
                <a:lnTo>
                  <a:pt x="0" y="959047"/>
                </a:lnTo>
                <a:lnTo>
                  <a:pt x="12647" y="898182"/>
                </a:lnTo>
                <a:cubicBezTo>
                  <a:pt x="117262" y="480812"/>
                  <a:pt x="434489" y="147772"/>
                  <a:pt x="842531" y="20857"/>
                </a:cubicBezTo>
                <a:lnTo>
                  <a:pt x="92365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16200000">
            <a:off x="10366828" y="1629225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6890119" y="-3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22"/>
          <p:cNvSpPr/>
          <p:nvPr userDrawn="1"/>
        </p:nvSpPr>
        <p:spPr>
          <a:xfrm flipH="1" flipV="1">
            <a:off x="8447314" y="-2"/>
            <a:ext cx="3744686" cy="2017488"/>
          </a:xfrm>
          <a:custGeom>
            <a:avLst/>
            <a:gdLst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4053173"/>
              <a:gd name="connsiteY0" fmla="*/ 3257550 h 3257550"/>
              <a:gd name="connsiteX1" fmla="*/ 0 w 4053173"/>
              <a:gd name="connsiteY1" fmla="*/ 0 h 3257550"/>
              <a:gd name="connsiteX2" fmla="*/ 4053173 w 4053173"/>
              <a:gd name="connsiteY2" fmla="*/ 3257550 h 3257550"/>
              <a:gd name="connsiteX3" fmla="*/ 0 w 4053173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188" h="3257550">
                <a:moveTo>
                  <a:pt x="0" y="3257550"/>
                </a:moveTo>
                <a:lnTo>
                  <a:pt x="0" y="0"/>
                </a:lnTo>
                <a:cubicBezTo>
                  <a:pt x="1042922" y="3476278"/>
                  <a:pt x="2357928" y="992852"/>
                  <a:pt x="3669188" y="3257550"/>
                </a:cubicBezTo>
                <a:lnTo>
                  <a:pt x="0" y="325755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5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364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957D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2398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en-US" sz="1800" b="1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3742870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3898932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1689842" cy="725714"/>
          </a:xfrm>
          <a:custGeom>
            <a:avLst/>
            <a:gdLst>
              <a:gd name="connsiteX0" fmla="*/ 0 w 2313956"/>
              <a:gd name="connsiteY0" fmla="*/ 0 h 602342"/>
              <a:gd name="connsiteX1" fmla="*/ 2313956 w 2313956"/>
              <a:gd name="connsiteY1" fmla="*/ 0 h 602342"/>
              <a:gd name="connsiteX2" fmla="*/ 2313388 w 2313956"/>
              <a:gd name="connsiteY2" fmla="*/ 934 h 602342"/>
              <a:gd name="connsiteX3" fmla="*/ 1182275 w 2313956"/>
              <a:gd name="connsiteY3" fmla="*/ 602342 h 602342"/>
              <a:gd name="connsiteX4" fmla="*/ 0 w 2313956"/>
              <a:gd name="connsiteY4" fmla="*/ 602342 h 602342"/>
              <a:gd name="connsiteX5" fmla="*/ 0 w 2313956"/>
              <a:gd name="connsiteY5" fmla="*/ 0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3956" h="602342">
                <a:moveTo>
                  <a:pt x="0" y="0"/>
                </a:moveTo>
                <a:lnTo>
                  <a:pt x="2313956" y="0"/>
                </a:lnTo>
                <a:lnTo>
                  <a:pt x="2313388" y="934"/>
                </a:lnTo>
                <a:cubicBezTo>
                  <a:pt x="2068254" y="363781"/>
                  <a:pt x="1653124" y="602342"/>
                  <a:pt x="1182275" y="602342"/>
                </a:cubicBezTo>
                <a:lnTo>
                  <a:pt x="0" y="602342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23"/>
          <p:cNvSpPr/>
          <p:nvPr userDrawn="1"/>
        </p:nvSpPr>
        <p:spPr>
          <a:xfrm>
            <a:off x="0" y="3178629"/>
            <a:ext cx="1335314" cy="3679372"/>
          </a:xfrm>
          <a:custGeom>
            <a:avLst/>
            <a:gdLst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364342"/>
              <a:gd name="connsiteY0" fmla="*/ 3679372 h 3679372"/>
              <a:gd name="connsiteX1" fmla="*/ 0 w 1364342"/>
              <a:gd name="connsiteY1" fmla="*/ 0 h 3679372"/>
              <a:gd name="connsiteX2" fmla="*/ 1364342 w 1364342"/>
              <a:gd name="connsiteY2" fmla="*/ 2895600 h 3679372"/>
              <a:gd name="connsiteX3" fmla="*/ 0 w 1364342"/>
              <a:gd name="connsiteY3" fmla="*/ 3679372 h 3679372"/>
              <a:gd name="connsiteX0" fmla="*/ 0 w 1088571"/>
              <a:gd name="connsiteY0" fmla="*/ 3679372 h 3679372"/>
              <a:gd name="connsiteX1" fmla="*/ 0 w 1088571"/>
              <a:gd name="connsiteY1" fmla="*/ 0 h 3679372"/>
              <a:gd name="connsiteX2" fmla="*/ 1088571 w 1088571"/>
              <a:gd name="connsiteY2" fmla="*/ 2939143 h 3679372"/>
              <a:gd name="connsiteX3" fmla="*/ 0 w 1088571"/>
              <a:gd name="connsiteY3" fmla="*/ 3679372 h 367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71" h="3679372">
                <a:moveTo>
                  <a:pt x="0" y="3679372"/>
                </a:moveTo>
                <a:lnTo>
                  <a:pt x="0" y="0"/>
                </a:lnTo>
                <a:cubicBezTo>
                  <a:pt x="880533" y="1110342"/>
                  <a:pt x="-662819" y="1262743"/>
                  <a:pt x="1088571" y="2939143"/>
                </a:cubicBezTo>
                <a:lnTo>
                  <a:pt x="0" y="3679372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335314" y="6672941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4891313"/>
            <a:ext cx="2609850" cy="1966687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11268350" y="5898954"/>
            <a:ext cx="923650" cy="959047"/>
          </a:xfrm>
          <a:custGeom>
            <a:avLst/>
            <a:gdLst>
              <a:gd name="connsiteX0" fmla="*/ 923650 w 923650"/>
              <a:gd name="connsiteY0" fmla="*/ 0 h 959047"/>
              <a:gd name="connsiteX1" fmla="*/ 923650 w 923650"/>
              <a:gd name="connsiteY1" fmla="*/ 959047 h 959047"/>
              <a:gd name="connsiteX2" fmla="*/ 0 w 923650"/>
              <a:gd name="connsiteY2" fmla="*/ 959047 h 959047"/>
              <a:gd name="connsiteX3" fmla="*/ 12647 w 923650"/>
              <a:gd name="connsiteY3" fmla="*/ 898182 h 959047"/>
              <a:gd name="connsiteX4" fmla="*/ 842531 w 923650"/>
              <a:gd name="connsiteY4" fmla="*/ 20857 h 959047"/>
              <a:gd name="connsiteX5" fmla="*/ 923650 w 923650"/>
              <a:gd name="connsiteY5" fmla="*/ 0 h 9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650" h="959047">
                <a:moveTo>
                  <a:pt x="923650" y="0"/>
                </a:moveTo>
                <a:lnTo>
                  <a:pt x="923650" y="959047"/>
                </a:lnTo>
                <a:lnTo>
                  <a:pt x="0" y="959047"/>
                </a:lnTo>
                <a:lnTo>
                  <a:pt x="12647" y="898182"/>
                </a:lnTo>
                <a:cubicBezTo>
                  <a:pt x="117262" y="480812"/>
                  <a:pt x="434489" y="147772"/>
                  <a:pt x="842531" y="20857"/>
                </a:cubicBezTo>
                <a:lnTo>
                  <a:pt x="92365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16200000">
            <a:off x="10366828" y="1629225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6890119" y="-3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22"/>
          <p:cNvSpPr/>
          <p:nvPr userDrawn="1"/>
        </p:nvSpPr>
        <p:spPr>
          <a:xfrm flipH="1" flipV="1">
            <a:off x="8447314" y="-2"/>
            <a:ext cx="3744686" cy="2017488"/>
          </a:xfrm>
          <a:custGeom>
            <a:avLst/>
            <a:gdLst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4053173"/>
              <a:gd name="connsiteY0" fmla="*/ 3257550 h 3257550"/>
              <a:gd name="connsiteX1" fmla="*/ 0 w 4053173"/>
              <a:gd name="connsiteY1" fmla="*/ 0 h 3257550"/>
              <a:gd name="connsiteX2" fmla="*/ 4053173 w 4053173"/>
              <a:gd name="connsiteY2" fmla="*/ 3257550 h 3257550"/>
              <a:gd name="connsiteX3" fmla="*/ 0 w 4053173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188" h="3257550">
                <a:moveTo>
                  <a:pt x="0" y="3257550"/>
                </a:moveTo>
                <a:lnTo>
                  <a:pt x="0" y="0"/>
                </a:lnTo>
                <a:cubicBezTo>
                  <a:pt x="1042922" y="3476278"/>
                  <a:pt x="2357928" y="992852"/>
                  <a:pt x="3669188" y="3257550"/>
                </a:cubicBezTo>
                <a:lnTo>
                  <a:pt x="0" y="325755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8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364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957D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</a:t>
            </a:r>
            <a:r>
              <a:rPr lang="en-US" sz="2400" b="0" baseline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BY-NC-SA 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1689842" cy="725714"/>
          </a:xfrm>
          <a:custGeom>
            <a:avLst/>
            <a:gdLst>
              <a:gd name="connsiteX0" fmla="*/ 0 w 2313956"/>
              <a:gd name="connsiteY0" fmla="*/ 0 h 602342"/>
              <a:gd name="connsiteX1" fmla="*/ 2313956 w 2313956"/>
              <a:gd name="connsiteY1" fmla="*/ 0 h 602342"/>
              <a:gd name="connsiteX2" fmla="*/ 2313388 w 2313956"/>
              <a:gd name="connsiteY2" fmla="*/ 934 h 602342"/>
              <a:gd name="connsiteX3" fmla="*/ 1182275 w 2313956"/>
              <a:gd name="connsiteY3" fmla="*/ 602342 h 602342"/>
              <a:gd name="connsiteX4" fmla="*/ 0 w 2313956"/>
              <a:gd name="connsiteY4" fmla="*/ 602342 h 602342"/>
              <a:gd name="connsiteX5" fmla="*/ 0 w 2313956"/>
              <a:gd name="connsiteY5" fmla="*/ 0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3956" h="602342">
                <a:moveTo>
                  <a:pt x="0" y="0"/>
                </a:moveTo>
                <a:lnTo>
                  <a:pt x="2313956" y="0"/>
                </a:lnTo>
                <a:lnTo>
                  <a:pt x="2313388" y="934"/>
                </a:lnTo>
                <a:cubicBezTo>
                  <a:pt x="2068254" y="363781"/>
                  <a:pt x="1653124" y="602342"/>
                  <a:pt x="1182275" y="602342"/>
                </a:cubicBezTo>
                <a:lnTo>
                  <a:pt x="0" y="602342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23"/>
          <p:cNvSpPr/>
          <p:nvPr userDrawn="1"/>
        </p:nvSpPr>
        <p:spPr>
          <a:xfrm>
            <a:off x="0" y="3178629"/>
            <a:ext cx="1335314" cy="3679372"/>
          </a:xfrm>
          <a:custGeom>
            <a:avLst/>
            <a:gdLst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364342"/>
              <a:gd name="connsiteY0" fmla="*/ 3679372 h 3679372"/>
              <a:gd name="connsiteX1" fmla="*/ 0 w 1364342"/>
              <a:gd name="connsiteY1" fmla="*/ 0 h 3679372"/>
              <a:gd name="connsiteX2" fmla="*/ 1364342 w 1364342"/>
              <a:gd name="connsiteY2" fmla="*/ 2895600 h 3679372"/>
              <a:gd name="connsiteX3" fmla="*/ 0 w 1364342"/>
              <a:gd name="connsiteY3" fmla="*/ 3679372 h 3679372"/>
              <a:gd name="connsiteX0" fmla="*/ 0 w 1088571"/>
              <a:gd name="connsiteY0" fmla="*/ 3679372 h 3679372"/>
              <a:gd name="connsiteX1" fmla="*/ 0 w 1088571"/>
              <a:gd name="connsiteY1" fmla="*/ 0 h 3679372"/>
              <a:gd name="connsiteX2" fmla="*/ 1088571 w 1088571"/>
              <a:gd name="connsiteY2" fmla="*/ 2939143 h 3679372"/>
              <a:gd name="connsiteX3" fmla="*/ 0 w 1088571"/>
              <a:gd name="connsiteY3" fmla="*/ 3679372 h 367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71" h="3679372">
                <a:moveTo>
                  <a:pt x="0" y="3679372"/>
                </a:moveTo>
                <a:lnTo>
                  <a:pt x="0" y="0"/>
                </a:lnTo>
                <a:cubicBezTo>
                  <a:pt x="880533" y="1110342"/>
                  <a:pt x="-662819" y="1262743"/>
                  <a:pt x="1088571" y="2939143"/>
                </a:cubicBezTo>
                <a:lnTo>
                  <a:pt x="0" y="3679372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335314" y="6672941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4891313"/>
            <a:ext cx="2609850" cy="1966687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11268350" y="5898954"/>
            <a:ext cx="923650" cy="959047"/>
          </a:xfrm>
          <a:custGeom>
            <a:avLst/>
            <a:gdLst>
              <a:gd name="connsiteX0" fmla="*/ 923650 w 923650"/>
              <a:gd name="connsiteY0" fmla="*/ 0 h 959047"/>
              <a:gd name="connsiteX1" fmla="*/ 923650 w 923650"/>
              <a:gd name="connsiteY1" fmla="*/ 959047 h 959047"/>
              <a:gd name="connsiteX2" fmla="*/ 0 w 923650"/>
              <a:gd name="connsiteY2" fmla="*/ 959047 h 959047"/>
              <a:gd name="connsiteX3" fmla="*/ 12647 w 923650"/>
              <a:gd name="connsiteY3" fmla="*/ 898182 h 959047"/>
              <a:gd name="connsiteX4" fmla="*/ 842531 w 923650"/>
              <a:gd name="connsiteY4" fmla="*/ 20857 h 959047"/>
              <a:gd name="connsiteX5" fmla="*/ 923650 w 923650"/>
              <a:gd name="connsiteY5" fmla="*/ 0 h 9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650" h="959047">
                <a:moveTo>
                  <a:pt x="923650" y="0"/>
                </a:moveTo>
                <a:lnTo>
                  <a:pt x="923650" y="959047"/>
                </a:lnTo>
                <a:lnTo>
                  <a:pt x="0" y="959047"/>
                </a:lnTo>
                <a:lnTo>
                  <a:pt x="12647" y="898182"/>
                </a:lnTo>
                <a:cubicBezTo>
                  <a:pt x="117262" y="480812"/>
                  <a:pt x="434489" y="147772"/>
                  <a:pt x="842531" y="20857"/>
                </a:cubicBezTo>
                <a:lnTo>
                  <a:pt x="92365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16200000">
            <a:off x="10366828" y="1629225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6890119" y="-3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22"/>
          <p:cNvSpPr/>
          <p:nvPr userDrawn="1"/>
        </p:nvSpPr>
        <p:spPr>
          <a:xfrm flipH="1" flipV="1">
            <a:off x="8447314" y="-2"/>
            <a:ext cx="3744686" cy="2017488"/>
          </a:xfrm>
          <a:custGeom>
            <a:avLst/>
            <a:gdLst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4053173"/>
              <a:gd name="connsiteY0" fmla="*/ 3257550 h 3257550"/>
              <a:gd name="connsiteX1" fmla="*/ 0 w 4053173"/>
              <a:gd name="connsiteY1" fmla="*/ 0 h 3257550"/>
              <a:gd name="connsiteX2" fmla="*/ 4053173 w 4053173"/>
              <a:gd name="connsiteY2" fmla="*/ 3257550 h 3257550"/>
              <a:gd name="connsiteX3" fmla="*/ 0 w 4053173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188" h="3257550">
                <a:moveTo>
                  <a:pt x="0" y="3257550"/>
                </a:moveTo>
                <a:lnTo>
                  <a:pt x="0" y="0"/>
                </a:lnTo>
                <a:cubicBezTo>
                  <a:pt x="1042922" y="3476278"/>
                  <a:pt x="2357928" y="992852"/>
                  <a:pt x="3669188" y="3257550"/>
                </a:cubicBezTo>
                <a:lnTo>
                  <a:pt x="0" y="325755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5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364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957D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876300" y="1554480"/>
            <a:ext cx="1060450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dilindungi hak cipta, yang berarti hak penggunaan, modifikasi, dan distribusi dimiliki oleh pemilik sumber.</a:t>
            </a:r>
            <a:r>
              <a:rPr lang="en-GB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 Tidak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876300" y="4246197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3610" y="4458316"/>
            <a:ext cx="6035040" cy="1529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1689842" cy="725714"/>
          </a:xfrm>
          <a:custGeom>
            <a:avLst/>
            <a:gdLst>
              <a:gd name="connsiteX0" fmla="*/ 0 w 2313956"/>
              <a:gd name="connsiteY0" fmla="*/ 0 h 602342"/>
              <a:gd name="connsiteX1" fmla="*/ 2313956 w 2313956"/>
              <a:gd name="connsiteY1" fmla="*/ 0 h 602342"/>
              <a:gd name="connsiteX2" fmla="*/ 2313388 w 2313956"/>
              <a:gd name="connsiteY2" fmla="*/ 934 h 602342"/>
              <a:gd name="connsiteX3" fmla="*/ 1182275 w 2313956"/>
              <a:gd name="connsiteY3" fmla="*/ 602342 h 602342"/>
              <a:gd name="connsiteX4" fmla="*/ 0 w 2313956"/>
              <a:gd name="connsiteY4" fmla="*/ 602342 h 602342"/>
              <a:gd name="connsiteX5" fmla="*/ 0 w 2313956"/>
              <a:gd name="connsiteY5" fmla="*/ 0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3956" h="602342">
                <a:moveTo>
                  <a:pt x="0" y="0"/>
                </a:moveTo>
                <a:lnTo>
                  <a:pt x="2313956" y="0"/>
                </a:lnTo>
                <a:lnTo>
                  <a:pt x="2313388" y="934"/>
                </a:lnTo>
                <a:cubicBezTo>
                  <a:pt x="2068254" y="363781"/>
                  <a:pt x="1653124" y="602342"/>
                  <a:pt x="1182275" y="602342"/>
                </a:cubicBezTo>
                <a:lnTo>
                  <a:pt x="0" y="602342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23"/>
          <p:cNvSpPr/>
          <p:nvPr userDrawn="1"/>
        </p:nvSpPr>
        <p:spPr>
          <a:xfrm>
            <a:off x="0" y="3178629"/>
            <a:ext cx="1335314" cy="3679372"/>
          </a:xfrm>
          <a:custGeom>
            <a:avLst/>
            <a:gdLst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364342"/>
              <a:gd name="connsiteY0" fmla="*/ 3679372 h 3679372"/>
              <a:gd name="connsiteX1" fmla="*/ 0 w 1364342"/>
              <a:gd name="connsiteY1" fmla="*/ 0 h 3679372"/>
              <a:gd name="connsiteX2" fmla="*/ 1364342 w 1364342"/>
              <a:gd name="connsiteY2" fmla="*/ 2895600 h 3679372"/>
              <a:gd name="connsiteX3" fmla="*/ 0 w 1364342"/>
              <a:gd name="connsiteY3" fmla="*/ 3679372 h 3679372"/>
              <a:gd name="connsiteX0" fmla="*/ 0 w 1088571"/>
              <a:gd name="connsiteY0" fmla="*/ 3679372 h 3679372"/>
              <a:gd name="connsiteX1" fmla="*/ 0 w 1088571"/>
              <a:gd name="connsiteY1" fmla="*/ 0 h 3679372"/>
              <a:gd name="connsiteX2" fmla="*/ 1088571 w 1088571"/>
              <a:gd name="connsiteY2" fmla="*/ 2939143 h 3679372"/>
              <a:gd name="connsiteX3" fmla="*/ 0 w 1088571"/>
              <a:gd name="connsiteY3" fmla="*/ 3679372 h 367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71" h="3679372">
                <a:moveTo>
                  <a:pt x="0" y="3679372"/>
                </a:moveTo>
                <a:lnTo>
                  <a:pt x="0" y="0"/>
                </a:lnTo>
                <a:cubicBezTo>
                  <a:pt x="880533" y="1110342"/>
                  <a:pt x="-662819" y="1262743"/>
                  <a:pt x="1088571" y="2939143"/>
                </a:cubicBezTo>
                <a:lnTo>
                  <a:pt x="0" y="3679372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335314" y="6672941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4891313"/>
            <a:ext cx="2609850" cy="1966687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11268350" y="5898954"/>
            <a:ext cx="923650" cy="959047"/>
          </a:xfrm>
          <a:custGeom>
            <a:avLst/>
            <a:gdLst>
              <a:gd name="connsiteX0" fmla="*/ 923650 w 923650"/>
              <a:gd name="connsiteY0" fmla="*/ 0 h 959047"/>
              <a:gd name="connsiteX1" fmla="*/ 923650 w 923650"/>
              <a:gd name="connsiteY1" fmla="*/ 959047 h 959047"/>
              <a:gd name="connsiteX2" fmla="*/ 0 w 923650"/>
              <a:gd name="connsiteY2" fmla="*/ 959047 h 959047"/>
              <a:gd name="connsiteX3" fmla="*/ 12647 w 923650"/>
              <a:gd name="connsiteY3" fmla="*/ 898182 h 959047"/>
              <a:gd name="connsiteX4" fmla="*/ 842531 w 923650"/>
              <a:gd name="connsiteY4" fmla="*/ 20857 h 959047"/>
              <a:gd name="connsiteX5" fmla="*/ 923650 w 923650"/>
              <a:gd name="connsiteY5" fmla="*/ 0 h 9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650" h="959047">
                <a:moveTo>
                  <a:pt x="923650" y="0"/>
                </a:moveTo>
                <a:lnTo>
                  <a:pt x="923650" y="959047"/>
                </a:lnTo>
                <a:lnTo>
                  <a:pt x="0" y="959047"/>
                </a:lnTo>
                <a:lnTo>
                  <a:pt x="12647" y="898182"/>
                </a:lnTo>
                <a:cubicBezTo>
                  <a:pt x="117262" y="480812"/>
                  <a:pt x="434489" y="147772"/>
                  <a:pt x="842531" y="20857"/>
                </a:cubicBezTo>
                <a:lnTo>
                  <a:pt x="92365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16200000">
            <a:off x="10366828" y="1629225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6890119" y="-3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22"/>
          <p:cNvSpPr/>
          <p:nvPr userDrawn="1"/>
        </p:nvSpPr>
        <p:spPr>
          <a:xfrm flipH="1" flipV="1">
            <a:off x="8447314" y="-2"/>
            <a:ext cx="3744686" cy="2017488"/>
          </a:xfrm>
          <a:custGeom>
            <a:avLst/>
            <a:gdLst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4053173"/>
              <a:gd name="connsiteY0" fmla="*/ 3257550 h 3257550"/>
              <a:gd name="connsiteX1" fmla="*/ 0 w 4053173"/>
              <a:gd name="connsiteY1" fmla="*/ 0 h 3257550"/>
              <a:gd name="connsiteX2" fmla="*/ 4053173 w 4053173"/>
              <a:gd name="connsiteY2" fmla="*/ 3257550 h 3257550"/>
              <a:gd name="connsiteX3" fmla="*/ 0 w 4053173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188" h="3257550">
                <a:moveTo>
                  <a:pt x="0" y="3257550"/>
                </a:moveTo>
                <a:lnTo>
                  <a:pt x="0" y="0"/>
                </a:lnTo>
                <a:cubicBezTo>
                  <a:pt x="1042922" y="3476278"/>
                  <a:pt x="2357928" y="992852"/>
                  <a:pt x="3669188" y="3257550"/>
                </a:cubicBezTo>
                <a:lnTo>
                  <a:pt x="0" y="325755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9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135"/>
            <a:ext cx="3640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 dirty="0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solidFill>
                  <a:srgbClr val="957D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 dirty="0">
              <a:solidFill>
                <a:srgbClr val="957D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901700" y="1356644"/>
            <a:ext cx="10619740" cy="3347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2400" b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dilisensikan di bawah lisensi copyleft, yang berarti setiap orang diberi hak untuk menggunakan, memodifikasi, dan mendistribusikan kembali selama mereka menggunakan jenis lisensi yang sama </a:t>
            </a:r>
            <a:endParaRPr lang="en-GB" sz="2400" b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Diperbolehkan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Atribusi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957D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Jenis </a:t>
            </a:r>
            <a:r>
              <a:rPr lang="en-US" sz="2400" b="0" baseline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Copyleft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916486" y="5067628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 dirty="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</a:t>
            </a:r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1689842" cy="725714"/>
          </a:xfrm>
          <a:custGeom>
            <a:avLst/>
            <a:gdLst>
              <a:gd name="connsiteX0" fmla="*/ 0 w 2313956"/>
              <a:gd name="connsiteY0" fmla="*/ 0 h 602342"/>
              <a:gd name="connsiteX1" fmla="*/ 2313956 w 2313956"/>
              <a:gd name="connsiteY1" fmla="*/ 0 h 602342"/>
              <a:gd name="connsiteX2" fmla="*/ 2313388 w 2313956"/>
              <a:gd name="connsiteY2" fmla="*/ 934 h 602342"/>
              <a:gd name="connsiteX3" fmla="*/ 1182275 w 2313956"/>
              <a:gd name="connsiteY3" fmla="*/ 602342 h 602342"/>
              <a:gd name="connsiteX4" fmla="*/ 0 w 2313956"/>
              <a:gd name="connsiteY4" fmla="*/ 602342 h 602342"/>
              <a:gd name="connsiteX5" fmla="*/ 0 w 2313956"/>
              <a:gd name="connsiteY5" fmla="*/ 0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3956" h="602342">
                <a:moveTo>
                  <a:pt x="0" y="0"/>
                </a:moveTo>
                <a:lnTo>
                  <a:pt x="2313956" y="0"/>
                </a:lnTo>
                <a:lnTo>
                  <a:pt x="2313388" y="934"/>
                </a:lnTo>
                <a:cubicBezTo>
                  <a:pt x="2068254" y="363781"/>
                  <a:pt x="1653124" y="602342"/>
                  <a:pt x="1182275" y="602342"/>
                </a:cubicBezTo>
                <a:lnTo>
                  <a:pt x="0" y="602342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23"/>
          <p:cNvSpPr/>
          <p:nvPr userDrawn="1"/>
        </p:nvSpPr>
        <p:spPr>
          <a:xfrm>
            <a:off x="0" y="3178629"/>
            <a:ext cx="1335314" cy="3679372"/>
          </a:xfrm>
          <a:custGeom>
            <a:avLst/>
            <a:gdLst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899886"/>
              <a:gd name="connsiteY0" fmla="*/ 3679372 h 3679372"/>
              <a:gd name="connsiteX1" fmla="*/ 0 w 899886"/>
              <a:gd name="connsiteY1" fmla="*/ 0 h 3679372"/>
              <a:gd name="connsiteX2" fmla="*/ 899886 w 899886"/>
              <a:gd name="connsiteY2" fmla="*/ 3679372 h 3679372"/>
              <a:gd name="connsiteX3" fmla="*/ 0 w 899886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277257"/>
              <a:gd name="connsiteY0" fmla="*/ 3679372 h 3679372"/>
              <a:gd name="connsiteX1" fmla="*/ 0 w 1277257"/>
              <a:gd name="connsiteY1" fmla="*/ 0 h 3679372"/>
              <a:gd name="connsiteX2" fmla="*/ 1277257 w 1277257"/>
              <a:gd name="connsiteY2" fmla="*/ 3679372 h 3679372"/>
              <a:gd name="connsiteX3" fmla="*/ 0 w 1277257"/>
              <a:gd name="connsiteY3" fmla="*/ 3679372 h 3679372"/>
              <a:gd name="connsiteX0" fmla="*/ 0 w 1364342"/>
              <a:gd name="connsiteY0" fmla="*/ 3679372 h 3679372"/>
              <a:gd name="connsiteX1" fmla="*/ 0 w 1364342"/>
              <a:gd name="connsiteY1" fmla="*/ 0 h 3679372"/>
              <a:gd name="connsiteX2" fmla="*/ 1364342 w 1364342"/>
              <a:gd name="connsiteY2" fmla="*/ 2895600 h 3679372"/>
              <a:gd name="connsiteX3" fmla="*/ 0 w 1364342"/>
              <a:gd name="connsiteY3" fmla="*/ 3679372 h 3679372"/>
              <a:gd name="connsiteX0" fmla="*/ 0 w 1088571"/>
              <a:gd name="connsiteY0" fmla="*/ 3679372 h 3679372"/>
              <a:gd name="connsiteX1" fmla="*/ 0 w 1088571"/>
              <a:gd name="connsiteY1" fmla="*/ 0 h 3679372"/>
              <a:gd name="connsiteX2" fmla="*/ 1088571 w 1088571"/>
              <a:gd name="connsiteY2" fmla="*/ 2939143 h 3679372"/>
              <a:gd name="connsiteX3" fmla="*/ 0 w 1088571"/>
              <a:gd name="connsiteY3" fmla="*/ 3679372 h 367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71" h="3679372">
                <a:moveTo>
                  <a:pt x="0" y="3679372"/>
                </a:moveTo>
                <a:lnTo>
                  <a:pt x="0" y="0"/>
                </a:lnTo>
                <a:cubicBezTo>
                  <a:pt x="880533" y="1110342"/>
                  <a:pt x="-662819" y="1262743"/>
                  <a:pt x="1088571" y="2939143"/>
                </a:cubicBezTo>
                <a:lnTo>
                  <a:pt x="0" y="3679372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1335314" y="6672941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4891313"/>
            <a:ext cx="2609850" cy="1966687"/>
          </a:xfrm>
          <a:custGeom>
            <a:avLst/>
            <a:gdLst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0 w 2609850"/>
              <a:gd name="connsiteY0" fmla="*/ 2857500 h 2857500"/>
              <a:gd name="connsiteX1" fmla="*/ 0 w 2609850"/>
              <a:gd name="connsiteY1" fmla="*/ 0 h 2857500"/>
              <a:gd name="connsiteX2" fmla="*/ 2609850 w 2609850"/>
              <a:gd name="connsiteY2" fmla="*/ 2857500 h 2857500"/>
              <a:gd name="connsiteX3" fmla="*/ 0 w 2609850"/>
              <a:gd name="connsiteY3" fmla="*/ 2857500 h 2857500"/>
              <a:gd name="connsiteX0" fmla="*/ 27296 w 2637146"/>
              <a:gd name="connsiteY0" fmla="*/ 2625489 h 2625489"/>
              <a:gd name="connsiteX1" fmla="*/ 0 w 2637146"/>
              <a:gd name="connsiteY1" fmla="*/ 0 h 2625489"/>
              <a:gd name="connsiteX2" fmla="*/ 2637146 w 2637146"/>
              <a:gd name="connsiteY2" fmla="*/ 2625489 h 2625489"/>
              <a:gd name="connsiteX3" fmla="*/ 27296 w 2637146"/>
              <a:gd name="connsiteY3" fmla="*/ 2625489 h 2625489"/>
              <a:gd name="connsiteX0" fmla="*/ 0 w 2609850"/>
              <a:gd name="connsiteY0" fmla="*/ 2625489 h 2625489"/>
              <a:gd name="connsiteX1" fmla="*/ 13648 w 2609850"/>
              <a:gd name="connsiteY1" fmla="*/ 0 h 2625489"/>
              <a:gd name="connsiteX2" fmla="*/ 2609850 w 2609850"/>
              <a:gd name="connsiteY2" fmla="*/ 2625489 h 2625489"/>
              <a:gd name="connsiteX3" fmla="*/ 0 w 2609850"/>
              <a:gd name="connsiteY3" fmla="*/ 2625489 h 2625489"/>
              <a:gd name="connsiteX0" fmla="*/ 0 w 2609850"/>
              <a:gd name="connsiteY0" fmla="*/ 2577864 h 2577864"/>
              <a:gd name="connsiteX1" fmla="*/ 13648 w 2609850"/>
              <a:gd name="connsiteY1" fmla="*/ 0 h 2577864"/>
              <a:gd name="connsiteX2" fmla="*/ 2609850 w 2609850"/>
              <a:gd name="connsiteY2" fmla="*/ 2577864 h 2577864"/>
              <a:gd name="connsiteX3" fmla="*/ 0 w 2609850"/>
              <a:gd name="connsiteY3" fmla="*/ 2577864 h 2577864"/>
              <a:gd name="connsiteX0" fmla="*/ 0 w 2609850"/>
              <a:gd name="connsiteY0" fmla="*/ 2558814 h 2558814"/>
              <a:gd name="connsiteX1" fmla="*/ 4123 w 2609850"/>
              <a:gd name="connsiteY1" fmla="*/ 0 h 2558814"/>
              <a:gd name="connsiteX2" fmla="*/ 2609850 w 2609850"/>
              <a:gd name="connsiteY2" fmla="*/ 2558814 h 2558814"/>
              <a:gd name="connsiteX3" fmla="*/ 0 w 2609850"/>
              <a:gd name="connsiteY3" fmla="*/ 2558814 h 255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58814">
                <a:moveTo>
                  <a:pt x="0" y="2558814"/>
                </a:moveTo>
                <a:cubicBezTo>
                  <a:pt x="4549" y="1683651"/>
                  <a:pt x="-426" y="875163"/>
                  <a:pt x="4123" y="0"/>
                </a:cubicBezTo>
                <a:cubicBezTo>
                  <a:pt x="805834" y="1580297"/>
                  <a:pt x="2258515" y="828391"/>
                  <a:pt x="2609850" y="2558814"/>
                </a:cubicBezTo>
                <a:lnTo>
                  <a:pt x="0" y="255881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11268350" y="5898954"/>
            <a:ext cx="923650" cy="959047"/>
          </a:xfrm>
          <a:custGeom>
            <a:avLst/>
            <a:gdLst>
              <a:gd name="connsiteX0" fmla="*/ 923650 w 923650"/>
              <a:gd name="connsiteY0" fmla="*/ 0 h 959047"/>
              <a:gd name="connsiteX1" fmla="*/ 923650 w 923650"/>
              <a:gd name="connsiteY1" fmla="*/ 959047 h 959047"/>
              <a:gd name="connsiteX2" fmla="*/ 0 w 923650"/>
              <a:gd name="connsiteY2" fmla="*/ 959047 h 959047"/>
              <a:gd name="connsiteX3" fmla="*/ 12647 w 923650"/>
              <a:gd name="connsiteY3" fmla="*/ 898182 h 959047"/>
              <a:gd name="connsiteX4" fmla="*/ 842531 w 923650"/>
              <a:gd name="connsiteY4" fmla="*/ 20857 h 959047"/>
              <a:gd name="connsiteX5" fmla="*/ 923650 w 923650"/>
              <a:gd name="connsiteY5" fmla="*/ 0 h 9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650" h="959047">
                <a:moveTo>
                  <a:pt x="923650" y="0"/>
                </a:moveTo>
                <a:lnTo>
                  <a:pt x="923650" y="959047"/>
                </a:lnTo>
                <a:lnTo>
                  <a:pt x="0" y="959047"/>
                </a:lnTo>
                <a:lnTo>
                  <a:pt x="12647" y="898182"/>
                </a:lnTo>
                <a:cubicBezTo>
                  <a:pt x="117262" y="480812"/>
                  <a:pt x="434489" y="147772"/>
                  <a:pt x="842531" y="20857"/>
                </a:cubicBezTo>
                <a:lnTo>
                  <a:pt x="92365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16200000">
            <a:off x="10366828" y="1629225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rot="10800000">
            <a:off x="6890119" y="-3"/>
            <a:ext cx="3454400" cy="195945"/>
          </a:xfrm>
          <a:custGeom>
            <a:avLst/>
            <a:gdLst>
              <a:gd name="connsiteX0" fmla="*/ 254000 w 3454400"/>
              <a:gd name="connsiteY0" fmla="*/ 0 h 254002"/>
              <a:gd name="connsiteX1" fmla="*/ 3200400 w 3454400"/>
              <a:gd name="connsiteY1" fmla="*/ 0 h 254002"/>
              <a:gd name="connsiteX2" fmla="*/ 3454400 w 3454400"/>
              <a:gd name="connsiteY2" fmla="*/ 254000 h 254002"/>
              <a:gd name="connsiteX3" fmla="*/ 3454400 w 3454400"/>
              <a:gd name="connsiteY3" fmla="*/ 254002 h 254002"/>
              <a:gd name="connsiteX4" fmla="*/ 0 w 3454400"/>
              <a:gd name="connsiteY4" fmla="*/ 254002 h 254002"/>
              <a:gd name="connsiteX5" fmla="*/ 0 w 3454400"/>
              <a:gd name="connsiteY5" fmla="*/ 254000 h 254002"/>
              <a:gd name="connsiteX6" fmla="*/ 254000 w 3454400"/>
              <a:gd name="connsiteY6" fmla="*/ 0 h 25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4400" h="254002">
                <a:moveTo>
                  <a:pt x="254000" y="0"/>
                </a:moveTo>
                <a:lnTo>
                  <a:pt x="3200400" y="0"/>
                </a:lnTo>
                <a:cubicBezTo>
                  <a:pt x="3340680" y="0"/>
                  <a:pt x="3454400" y="113720"/>
                  <a:pt x="3454400" y="254000"/>
                </a:cubicBezTo>
                <a:lnTo>
                  <a:pt x="3454400" y="254002"/>
                </a:lnTo>
                <a:lnTo>
                  <a:pt x="0" y="254002"/>
                </a:lnTo>
                <a:lnTo>
                  <a:pt x="0" y="254000"/>
                </a:lnTo>
                <a:cubicBezTo>
                  <a:pt x="0" y="113720"/>
                  <a:pt x="113720" y="0"/>
                  <a:pt x="25400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22"/>
          <p:cNvSpPr/>
          <p:nvPr userDrawn="1"/>
        </p:nvSpPr>
        <p:spPr>
          <a:xfrm flipH="1" flipV="1">
            <a:off x="8447314" y="-2"/>
            <a:ext cx="3744686" cy="2017488"/>
          </a:xfrm>
          <a:custGeom>
            <a:avLst/>
            <a:gdLst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3086100"/>
              <a:gd name="connsiteY0" fmla="*/ 3257550 h 3257550"/>
              <a:gd name="connsiteX1" fmla="*/ 0 w 3086100"/>
              <a:gd name="connsiteY1" fmla="*/ 0 h 3257550"/>
              <a:gd name="connsiteX2" fmla="*/ 3086100 w 3086100"/>
              <a:gd name="connsiteY2" fmla="*/ 3257550 h 3257550"/>
              <a:gd name="connsiteX3" fmla="*/ 0 w 3086100"/>
              <a:gd name="connsiteY3" fmla="*/ 3257550 h 3257550"/>
              <a:gd name="connsiteX0" fmla="*/ 0 w 4053173"/>
              <a:gd name="connsiteY0" fmla="*/ 3257550 h 3257550"/>
              <a:gd name="connsiteX1" fmla="*/ 0 w 4053173"/>
              <a:gd name="connsiteY1" fmla="*/ 0 h 3257550"/>
              <a:gd name="connsiteX2" fmla="*/ 4053173 w 4053173"/>
              <a:gd name="connsiteY2" fmla="*/ 3257550 h 3257550"/>
              <a:gd name="connsiteX3" fmla="*/ 0 w 4053173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  <a:gd name="connsiteX0" fmla="*/ 0 w 3669188"/>
              <a:gd name="connsiteY0" fmla="*/ 3257550 h 3257550"/>
              <a:gd name="connsiteX1" fmla="*/ 0 w 3669188"/>
              <a:gd name="connsiteY1" fmla="*/ 0 h 3257550"/>
              <a:gd name="connsiteX2" fmla="*/ 3669188 w 3669188"/>
              <a:gd name="connsiteY2" fmla="*/ 3257550 h 3257550"/>
              <a:gd name="connsiteX3" fmla="*/ 0 w 3669188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188" h="3257550">
                <a:moveTo>
                  <a:pt x="0" y="3257550"/>
                </a:moveTo>
                <a:lnTo>
                  <a:pt x="0" y="0"/>
                </a:lnTo>
                <a:cubicBezTo>
                  <a:pt x="1042922" y="3476278"/>
                  <a:pt x="2357928" y="992852"/>
                  <a:pt x="3669188" y="3257550"/>
                </a:cubicBezTo>
                <a:lnTo>
                  <a:pt x="0" y="325755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546210E7-F27D-4AE9-67A4-C5E32071B8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099" y="5319258"/>
            <a:ext cx="6035040" cy="8638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957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Pemilik</a:t>
            </a:r>
            <a:r>
              <a:rPr lang="en-US"/>
              <a:t> </a:t>
            </a:r>
            <a:r>
              <a:rPr lang="en-US" err="1"/>
              <a:t>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1607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dan Attalla</a:t>
            </a:r>
            <a:r>
              <a:rPr lang="en-ID" sz="2000" baseline="0">
                <a:latin typeface="Arial" panose="020B0604020202020204" pitchFamily="34" charset="0"/>
                <a:cs typeface="Arial" panose="020B0604020202020204" pitchFamily="34" charset="0"/>
              </a:rPr>
              <a:t> Naufal.</a:t>
            </a:r>
            <a:endParaRPr lang="en-ID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9601200" cy="13716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/>
              <a:t>Tuliskan nama pembuat content disini</a:t>
            </a:r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9601200" cy="9144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 err="1"/>
              <a:t>Tuliskan</a:t>
            </a:r>
            <a:r>
              <a:rPr lang="en-US"/>
              <a:t> </a:t>
            </a:r>
            <a:r>
              <a:rPr lang="en-US" err="1"/>
              <a:t>nama</a:t>
            </a:r>
            <a:r>
              <a:rPr lang="en-US"/>
              <a:t> </a:t>
            </a:r>
            <a:r>
              <a:rPr lang="en-US" err="1"/>
              <a:t>pemodifikasi</a:t>
            </a:r>
            <a:r>
              <a:rPr lang="en-US"/>
              <a:t> </a:t>
            </a:r>
            <a:r>
              <a:rPr lang="en-US" err="1"/>
              <a:t>disini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D9E88D-970D-1319-D405-8102C84C2341}"/>
              </a:ext>
            </a:extLst>
          </p:cNvPr>
          <p:cNvSpPr txBox="1"/>
          <p:nvPr userDrawn="1"/>
        </p:nvSpPr>
        <p:spPr>
          <a:xfrm>
            <a:off x="457200" y="313024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b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ID" sz="4000" b="0" err="1">
                <a:latin typeface="Arial" panose="020B0604020202020204" pitchFamily="34" charset="0"/>
                <a:cs typeface="Arial" panose="020B0604020202020204" pitchFamily="34" charset="0"/>
              </a:rPr>
              <a:t>cknowledgement</a:t>
            </a:r>
            <a:endParaRPr lang="en-ID" sz="40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1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12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theme" Target="../theme/theme3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theme" Target="../theme/theme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7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>
            <a:off x="2308" y="175226"/>
            <a:ext cx="12189692" cy="3268288"/>
          </a:xfrm>
          <a:custGeom>
            <a:avLst/>
            <a:gdLst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214868"/>
              <a:gd name="connsiteX1" fmla="*/ 12189692 w 12189692"/>
              <a:gd name="connsiteY1" fmla="*/ 0 h 3214868"/>
              <a:gd name="connsiteX2" fmla="*/ 12189692 w 12189692"/>
              <a:gd name="connsiteY2" fmla="*/ 2516048 h 3214868"/>
              <a:gd name="connsiteX3" fmla="*/ 0 w 12189692"/>
              <a:gd name="connsiteY3" fmla="*/ 3075606 h 3214868"/>
              <a:gd name="connsiteX4" fmla="*/ 0 w 12189692"/>
              <a:gd name="connsiteY4" fmla="*/ 0 h 3214868"/>
              <a:gd name="connsiteX0" fmla="*/ 0 w 12189692"/>
              <a:gd name="connsiteY0" fmla="*/ 0 h 3268288"/>
              <a:gd name="connsiteX1" fmla="*/ 12189692 w 12189692"/>
              <a:gd name="connsiteY1" fmla="*/ 0 h 3268288"/>
              <a:gd name="connsiteX2" fmla="*/ 12189692 w 12189692"/>
              <a:gd name="connsiteY2" fmla="*/ 2516048 h 3268288"/>
              <a:gd name="connsiteX3" fmla="*/ 0 w 12189692"/>
              <a:gd name="connsiteY3" fmla="*/ 3075606 h 3268288"/>
              <a:gd name="connsiteX4" fmla="*/ 0 w 12189692"/>
              <a:gd name="connsiteY4" fmla="*/ 0 h 3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9692" h="3268288">
                <a:moveTo>
                  <a:pt x="0" y="0"/>
                </a:moveTo>
                <a:lnTo>
                  <a:pt x="12189692" y="0"/>
                </a:lnTo>
                <a:lnTo>
                  <a:pt x="12189692" y="2516048"/>
                </a:lnTo>
                <a:cubicBezTo>
                  <a:pt x="10432933" y="5300190"/>
                  <a:pt x="3848549" y="-832203"/>
                  <a:pt x="0" y="3075606"/>
                </a:cubicBezTo>
                <a:lnTo>
                  <a:pt x="0" y="0"/>
                </a:lnTo>
                <a:close/>
              </a:path>
            </a:pathLst>
          </a:custGeom>
          <a:solidFill>
            <a:srgbClr val="DE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6923" y="0"/>
            <a:ext cx="12189692" cy="3268288"/>
          </a:xfrm>
          <a:custGeom>
            <a:avLst/>
            <a:gdLst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3075606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075606"/>
              <a:gd name="connsiteX1" fmla="*/ 12189692 w 12189692"/>
              <a:gd name="connsiteY1" fmla="*/ 0 h 3075606"/>
              <a:gd name="connsiteX2" fmla="*/ 12189692 w 12189692"/>
              <a:gd name="connsiteY2" fmla="*/ 2516048 h 3075606"/>
              <a:gd name="connsiteX3" fmla="*/ 0 w 12189692"/>
              <a:gd name="connsiteY3" fmla="*/ 3075606 h 3075606"/>
              <a:gd name="connsiteX4" fmla="*/ 0 w 12189692"/>
              <a:gd name="connsiteY4" fmla="*/ 0 h 3075606"/>
              <a:gd name="connsiteX0" fmla="*/ 0 w 12189692"/>
              <a:gd name="connsiteY0" fmla="*/ 0 h 3214868"/>
              <a:gd name="connsiteX1" fmla="*/ 12189692 w 12189692"/>
              <a:gd name="connsiteY1" fmla="*/ 0 h 3214868"/>
              <a:gd name="connsiteX2" fmla="*/ 12189692 w 12189692"/>
              <a:gd name="connsiteY2" fmla="*/ 2516048 h 3214868"/>
              <a:gd name="connsiteX3" fmla="*/ 0 w 12189692"/>
              <a:gd name="connsiteY3" fmla="*/ 3075606 h 3214868"/>
              <a:gd name="connsiteX4" fmla="*/ 0 w 12189692"/>
              <a:gd name="connsiteY4" fmla="*/ 0 h 3214868"/>
              <a:gd name="connsiteX0" fmla="*/ 0 w 12189692"/>
              <a:gd name="connsiteY0" fmla="*/ 0 h 3268288"/>
              <a:gd name="connsiteX1" fmla="*/ 12189692 w 12189692"/>
              <a:gd name="connsiteY1" fmla="*/ 0 h 3268288"/>
              <a:gd name="connsiteX2" fmla="*/ 12189692 w 12189692"/>
              <a:gd name="connsiteY2" fmla="*/ 2516048 h 3268288"/>
              <a:gd name="connsiteX3" fmla="*/ 0 w 12189692"/>
              <a:gd name="connsiteY3" fmla="*/ 3075606 h 3268288"/>
              <a:gd name="connsiteX4" fmla="*/ 0 w 12189692"/>
              <a:gd name="connsiteY4" fmla="*/ 0 h 3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9692" h="3268288">
                <a:moveTo>
                  <a:pt x="0" y="0"/>
                </a:moveTo>
                <a:lnTo>
                  <a:pt x="12189692" y="0"/>
                </a:lnTo>
                <a:lnTo>
                  <a:pt x="12189692" y="2516048"/>
                </a:lnTo>
                <a:cubicBezTo>
                  <a:pt x="10432933" y="5300190"/>
                  <a:pt x="3848549" y="-832203"/>
                  <a:pt x="0" y="3075606"/>
                </a:cubicBez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494815" y="1945710"/>
            <a:ext cx="3811814" cy="3811814"/>
          </a:xfrm>
          <a:prstGeom prst="ellipse">
            <a:avLst/>
          </a:prstGeom>
          <a:solidFill>
            <a:srgbClr val="FBE0D5"/>
          </a:solidFill>
          <a:ln w="152400">
            <a:solidFill>
              <a:srgbClr val="D18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47319"/>
            <a:ext cx="6389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185563"/>
            <a:ext cx="6389914" cy="486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Presenter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79610" y="131430"/>
            <a:ext cx="1935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fld id="{00E55DD8-0401-4C9F-A157-9FBF00AC05A0}" type="datetimeFigureOut">
              <a:rPr lang="en-US" smtClean="0"/>
              <a:pPr/>
              <a:t>9/9/2025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40D95BD-8BBE-63E0-1428-AE0F9473229D}"/>
              </a:ext>
            </a:extLst>
          </p:cNvPr>
          <p:cNvSpPr/>
          <p:nvPr userDrawn="1"/>
        </p:nvSpPr>
        <p:spPr>
          <a:xfrm>
            <a:off x="-2307" y="175226"/>
            <a:ext cx="5704607" cy="984020"/>
          </a:xfrm>
          <a:custGeom>
            <a:avLst/>
            <a:gdLst>
              <a:gd name="connsiteX0" fmla="*/ 0 w 6702493"/>
              <a:gd name="connsiteY0" fmla="*/ 0 h 984020"/>
              <a:gd name="connsiteX1" fmla="*/ 3042671 w 6702493"/>
              <a:gd name="connsiteY1" fmla="*/ 0 h 984020"/>
              <a:gd name="connsiteX2" fmla="*/ 3042671 w 6702493"/>
              <a:gd name="connsiteY2" fmla="*/ 0 h 984020"/>
              <a:gd name="connsiteX3" fmla="*/ 6210483 w 6702493"/>
              <a:gd name="connsiteY3" fmla="*/ 0 h 984020"/>
              <a:gd name="connsiteX4" fmla="*/ 6212608 w 6702493"/>
              <a:gd name="connsiteY4" fmla="*/ 0 h 984020"/>
              <a:gd name="connsiteX5" fmla="*/ 6212608 w 6702493"/>
              <a:gd name="connsiteY5" fmla="*/ 214 h 984020"/>
              <a:gd name="connsiteX6" fmla="*/ 6309641 w 6702493"/>
              <a:gd name="connsiteY6" fmla="*/ 9996 h 984020"/>
              <a:gd name="connsiteX7" fmla="*/ 6702493 w 6702493"/>
              <a:gd name="connsiteY7" fmla="*/ 492010 h 984020"/>
              <a:gd name="connsiteX8" fmla="*/ 6210483 w 6702493"/>
              <a:gd name="connsiteY8" fmla="*/ 984020 h 984020"/>
              <a:gd name="connsiteX9" fmla="*/ 6175308 w 6702493"/>
              <a:gd name="connsiteY9" fmla="*/ 980474 h 984020"/>
              <a:gd name="connsiteX10" fmla="*/ 3042671 w 6702493"/>
              <a:gd name="connsiteY10" fmla="*/ 980474 h 984020"/>
              <a:gd name="connsiteX11" fmla="*/ 2923308 w 6702493"/>
              <a:gd name="connsiteY11" fmla="*/ 980474 h 984020"/>
              <a:gd name="connsiteX12" fmla="*/ 0 w 6702493"/>
              <a:gd name="connsiteY12" fmla="*/ 980474 h 98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02493" h="984020">
                <a:moveTo>
                  <a:pt x="0" y="0"/>
                </a:moveTo>
                <a:lnTo>
                  <a:pt x="3042671" y="0"/>
                </a:lnTo>
                <a:lnTo>
                  <a:pt x="3042671" y="0"/>
                </a:lnTo>
                <a:lnTo>
                  <a:pt x="6210483" y="0"/>
                </a:lnTo>
                <a:lnTo>
                  <a:pt x="6212608" y="0"/>
                </a:lnTo>
                <a:lnTo>
                  <a:pt x="6212608" y="214"/>
                </a:lnTo>
                <a:lnTo>
                  <a:pt x="6309641" y="9996"/>
                </a:lnTo>
                <a:cubicBezTo>
                  <a:pt x="6533841" y="55874"/>
                  <a:pt x="6702493" y="254246"/>
                  <a:pt x="6702493" y="492010"/>
                </a:cubicBezTo>
                <a:cubicBezTo>
                  <a:pt x="6702493" y="763740"/>
                  <a:pt x="6482213" y="984020"/>
                  <a:pt x="6210483" y="984020"/>
                </a:cubicBezTo>
                <a:lnTo>
                  <a:pt x="6175308" y="980474"/>
                </a:lnTo>
                <a:lnTo>
                  <a:pt x="3042671" y="980474"/>
                </a:lnTo>
                <a:lnTo>
                  <a:pt x="2923308" y="980474"/>
                </a:lnTo>
                <a:lnTo>
                  <a:pt x="0" y="980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E7CB35C-FE84-8FAE-3118-0251A392050D}"/>
              </a:ext>
            </a:extLst>
          </p:cNvPr>
          <p:cNvGrpSpPr/>
          <p:nvPr userDrawn="1"/>
        </p:nvGrpSpPr>
        <p:grpSpPr>
          <a:xfrm>
            <a:off x="777641" y="5409138"/>
            <a:ext cx="5414052" cy="1247706"/>
            <a:chOff x="787166" y="5190063"/>
            <a:chExt cx="5414052" cy="124770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6D2C4DC-E115-424E-4EC0-2501B155EA5C}"/>
                </a:ext>
              </a:extLst>
            </p:cNvPr>
            <p:cNvGrpSpPr/>
            <p:nvPr userDrawn="1"/>
          </p:nvGrpSpPr>
          <p:grpSpPr>
            <a:xfrm>
              <a:off x="787166" y="5190063"/>
              <a:ext cx="3279596" cy="954107"/>
              <a:chOff x="787166" y="5218638"/>
              <a:chExt cx="3279596" cy="954107"/>
            </a:xfrm>
          </p:grpSpPr>
          <p:sp>
            <p:nvSpPr>
              <p:cNvPr id="26" name="Google Shape;25;p8">
                <a:extLst>
                  <a:ext uri="{FF2B5EF4-FFF2-40B4-BE49-F238E27FC236}">
                    <a16:creationId xmlns:a16="http://schemas.microsoft.com/office/drawing/2014/main" id="{088ACEF8-8A68-64C9-2B2E-6E859D386940}"/>
                  </a:ext>
                </a:extLst>
              </p:cNvPr>
              <p:cNvSpPr txBox="1"/>
              <p:nvPr userDrawn="1"/>
            </p:nvSpPr>
            <p:spPr>
              <a:xfrm>
                <a:off x="1413472" y="5218638"/>
                <a:ext cx="2653290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Menara YARSI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Kavling</a:t>
                </a: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 13</a:t>
                </a:r>
                <a:endParaRPr>
                  <a:solidFill>
                    <a:schemeClr val="tx1"/>
                  </a:solidFill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Jl. Let.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Jend</a:t>
                </a: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.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Suprapto</a:t>
                </a:r>
                <a:endParaRPr sz="1400" b="0" i="0" u="none" strike="noStrike" cap="none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Cempaka Putih, Jakarta Pusat</a:t>
                </a:r>
                <a:endParaRPr>
                  <a:solidFill>
                    <a:schemeClr val="tx1"/>
                  </a:solidFill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DKI Jakarta, Indonesia 10510</a:t>
                </a:r>
                <a:endParaRPr sz="1400" b="0" i="0" u="none" strike="noStrike" cap="none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7" name="Google Shape;26;p8">
                <a:extLst>
                  <a:ext uri="{FF2B5EF4-FFF2-40B4-BE49-F238E27FC236}">
                    <a16:creationId xmlns:a16="http://schemas.microsoft.com/office/drawing/2014/main" id="{58901317-D403-404F-327C-F8101EAA68C7}"/>
                  </a:ext>
                </a:extLst>
              </p:cNvPr>
              <p:cNvPicPr preferRelativeResize="0"/>
              <p:nvPr userDrawn="1"/>
            </p:nvPicPr>
            <p:blipFill rotWithShape="1">
              <a:blip r:embed="rId5">
                <a:alphaModFix/>
                <a:duotone>
                  <a:prstClr val="black"/>
                  <a:srgbClr val="957DAD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>
                <a:off x="787166" y="5225795"/>
                <a:ext cx="627771" cy="8229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89BADF9-26B4-9697-8447-94F2CACFE980}"/>
                </a:ext>
              </a:extLst>
            </p:cNvPr>
            <p:cNvGrpSpPr/>
            <p:nvPr userDrawn="1"/>
          </p:nvGrpSpPr>
          <p:grpSpPr>
            <a:xfrm>
              <a:off x="4200013" y="5193792"/>
              <a:ext cx="2001205" cy="1243977"/>
              <a:chOff x="4038088" y="5193792"/>
              <a:chExt cx="2001205" cy="1243977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121D83F-A7F0-A741-45B4-A0235C77F22E}"/>
                  </a:ext>
                </a:extLst>
              </p:cNvPr>
              <p:cNvGrpSpPr/>
              <p:nvPr userDrawn="1"/>
            </p:nvGrpSpPr>
            <p:grpSpPr>
              <a:xfrm>
                <a:off x="4201304" y="5508117"/>
                <a:ext cx="1833736" cy="292608"/>
                <a:chOff x="4201304" y="5650992"/>
                <a:chExt cx="1833736" cy="292608"/>
              </a:xfrm>
            </p:grpSpPr>
            <p:sp>
              <p:nvSpPr>
                <p:cNvPr id="20" name="Google Shape;20;p8">
                  <a:extLst>
                    <a:ext uri="{FF2B5EF4-FFF2-40B4-BE49-F238E27FC236}">
                      <a16:creationId xmlns:a16="http://schemas.microsoft.com/office/drawing/2014/main" id="{747093BB-8890-6095-895A-37E3251C9293}"/>
                    </a:ext>
                  </a:extLst>
                </p:cNvPr>
                <p:cNvSpPr txBox="1"/>
                <p:nvPr userDrawn="1"/>
              </p:nvSpPr>
              <p:spPr>
                <a:xfrm>
                  <a:off x="4201304" y="5650992"/>
                  <a:ext cx="159370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registrar@yarsi.ac.id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4" name="Picture 33" descr="A purple circle with a black and white envelope&#10;&#10;AI-generated content may be incorrect.">
                  <a:extLst>
                    <a:ext uri="{FF2B5EF4-FFF2-40B4-BE49-F238E27FC236}">
                      <a16:creationId xmlns:a16="http://schemas.microsoft.com/office/drawing/2014/main" id="{0BFF2907-35CD-3BC4-8576-F9E1DB041721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5669280"/>
                  <a:ext cx="274320" cy="274320"/>
                </a:xfrm>
                <a:prstGeom prst="rect">
                  <a:avLst/>
                </a:prstGeom>
              </p:spPr>
            </p:pic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4D346F8-54AB-1825-F6A9-57AB5AC02B7E}"/>
                  </a:ext>
                </a:extLst>
              </p:cNvPr>
              <p:cNvGrpSpPr/>
              <p:nvPr userDrawn="1"/>
            </p:nvGrpSpPr>
            <p:grpSpPr>
              <a:xfrm>
                <a:off x="4781545" y="6142482"/>
                <a:ext cx="1251369" cy="295287"/>
                <a:chOff x="4781545" y="6656832"/>
                <a:chExt cx="1251369" cy="295287"/>
              </a:xfrm>
            </p:grpSpPr>
            <p:sp>
              <p:nvSpPr>
                <p:cNvPr id="25" name="Google Shape;24;p8">
                  <a:extLst>
                    <a:ext uri="{FF2B5EF4-FFF2-40B4-BE49-F238E27FC236}">
                      <a16:creationId xmlns:a16="http://schemas.microsoft.com/office/drawing/2014/main" id="{45C21B64-58E6-8740-D049-F27B600D4FE9}"/>
                    </a:ext>
                  </a:extLst>
                </p:cNvPr>
                <p:cNvSpPr txBox="1"/>
                <p:nvPr userDrawn="1"/>
              </p:nvSpPr>
              <p:spPr>
                <a:xfrm>
                  <a:off x="4781545" y="6656832"/>
                  <a:ext cx="1012375" cy="2769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YARSI TV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5" name="Picture 34" descr="A black and purple circle with a play button&#10;&#10;AI-generated content may be incorrect.">
                  <a:extLst>
                    <a:ext uri="{FF2B5EF4-FFF2-40B4-BE49-F238E27FC236}">
                      <a16:creationId xmlns:a16="http://schemas.microsoft.com/office/drawing/2014/main" id="{87E746F1-D676-C1D4-EA35-6B1B800F782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6675120"/>
                  <a:ext cx="272194" cy="276999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C13FE08-2E97-E3A4-1D1C-2802F08153A4}"/>
                  </a:ext>
                </a:extLst>
              </p:cNvPr>
              <p:cNvGrpSpPr/>
              <p:nvPr userDrawn="1"/>
            </p:nvGrpSpPr>
            <p:grpSpPr>
              <a:xfrm>
                <a:off x="4355862" y="5824347"/>
                <a:ext cx="1683431" cy="296861"/>
                <a:chOff x="4355862" y="6291072"/>
                <a:chExt cx="1683431" cy="296861"/>
              </a:xfrm>
            </p:grpSpPr>
            <p:sp>
              <p:nvSpPr>
                <p:cNvPr id="17" name="Google Shape;19;p8">
                  <a:extLst>
                    <a:ext uri="{FF2B5EF4-FFF2-40B4-BE49-F238E27FC236}">
                      <a16:creationId xmlns:a16="http://schemas.microsoft.com/office/drawing/2014/main" id="{B3ED1722-D0B1-4550-3604-2D2C9623BF68}"/>
                    </a:ext>
                  </a:extLst>
                </p:cNvPr>
                <p:cNvSpPr txBox="1"/>
                <p:nvPr userDrawn="1"/>
              </p:nvSpPr>
              <p:spPr>
                <a:xfrm>
                  <a:off x="4355862" y="6291072"/>
                  <a:ext cx="1439818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@universitasyarsi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6" name="Picture 35" descr="A logo of a camera&#10;&#10;AI-generated content may be incorrect.">
                  <a:extLst>
                    <a:ext uri="{FF2B5EF4-FFF2-40B4-BE49-F238E27FC236}">
                      <a16:creationId xmlns:a16="http://schemas.microsoft.com/office/drawing/2014/main" id="{0E64E5C1-22D2-29BD-A3D6-55AF923C04E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6309360"/>
                  <a:ext cx="278573" cy="278573"/>
                </a:xfrm>
                <a:prstGeom prst="rect">
                  <a:avLst/>
                </a:prstGeom>
              </p:spPr>
            </p:pic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144185B-8328-DAD3-D0E3-DD770B8F5041}"/>
                  </a:ext>
                </a:extLst>
              </p:cNvPr>
              <p:cNvGrpSpPr/>
              <p:nvPr userDrawn="1"/>
            </p:nvGrpSpPr>
            <p:grpSpPr>
              <a:xfrm>
                <a:off x="4038088" y="5193792"/>
                <a:ext cx="1999632" cy="295288"/>
                <a:chOff x="4038088" y="5193792"/>
                <a:chExt cx="1999632" cy="295288"/>
              </a:xfrm>
            </p:grpSpPr>
            <p:sp>
              <p:nvSpPr>
                <p:cNvPr id="23" name="Google Shape;22;p8">
                  <a:extLst>
                    <a:ext uri="{FF2B5EF4-FFF2-40B4-BE49-F238E27FC236}">
                      <a16:creationId xmlns:a16="http://schemas.microsoft.com/office/drawing/2014/main" id="{D627521D-E3B7-8B3B-8616-E19EB19C9454}"/>
                    </a:ext>
                  </a:extLst>
                </p:cNvPr>
                <p:cNvSpPr txBox="1"/>
                <p:nvPr userDrawn="1"/>
              </p:nvSpPr>
              <p:spPr>
                <a:xfrm>
                  <a:off x="4038088" y="5193792"/>
                  <a:ext cx="1757212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https://www.yarsi.ac.id/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7" name="Picture 36" descr="A black and purple circle with a globe in the middle&#10;&#10;AI-generated content may be incorrect.">
                  <a:extLst>
                    <a:ext uri="{FF2B5EF4-FFF2-40B4-BE49-F238E27FC236}">
                      <a16:creationId xmlns:a16="http://schemas.microsoft.com/office/drawing/2014/main" id="{A04AD32C-CA24-B72E-98C3-9D18B31B3E6B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5212080"/>
                  <a:ext cx="277000" cy="2770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25DDBE-CDAA-16F7-3859-48A65BEDFEDC}"/>
              </a:ext>
            </a:extLst>
          </p:cNvPr>
          <p:cNvGrpSpPr/>
          <p:nvPr userDrawn="1"/>
        </p:nvGrpSpPr>
        <p:grpSpPr>
          <a:xfrm>
            <a:off x="61837" y="310221"/>
            <a:ext cx="5490883" cy="714029"/>
            <a:chOff x="224020" y="104934"/>
            <a:chExt cx="5490883" cy="714029"/>
          </a:xfrm>
        </p:grpSpPr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6C9A9C02-13B5-9D08-AD33-42034F0890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29" name="Picture 28" descr="Logo&#10;&#10;Description automatically generated">
              <a:extLst>
                <a:ext uri="{FF2B5EF4-FFF2-40B4-BE49-F238E27FC236}">
                  <a16:creationId xmlns:a16="http://schemas.microsoft.com/office/drawing/2014/main" id="{AD6759AD-DAC6-68E5-82DB-B59E239F10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4C24E62-F913-D52B-CB29-2C4526FD2E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3832CC7-9C35-4F7B-447B-AACE53BABC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EB8378C-E339-991C-8AF6-3DBD4F3D10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753CB1C-5093-6D5E-7CC0-58F33042C1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639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 userDrawn="1"/>
        </p:nvSpPr>
        <p:spPr>
          <a:xfrm>
            <a:off x="9810750" y="1257300"/>
            <a:ext cx="1714500" cy="1714500"/>
          </a:xfrm>
          <a:prstGeom prst="ellipse">
            <a:avLst/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 userDrawn="1"/>
        </p:nvSpPr>
        <p:spPr>
          <a:xfrm>
            <a:off x="9048750" y="3257550"/>
            <a:ext cx="3143250" cy="3600450"/>
          </a:xfrm>
          <a:custGeom>
            <a:avLst/>
            <a:gdLst>
              <a:gd name="connsiteX0" fmla="*/ 1619250 w 3143250"/>
              <a:gd name="connsiteY0" fmla="*/ 0 h 3600450"/>
              <a:gd name="connsiteX1" fmla="*/ 3111251 w 3143250"/>
              <a:gd name="connsiteY1" fmla="*/ 988965 h 3600450"/>
              <a:gd name="connsiteX2" fmla="*/ 3143250 w 3143250"/>
              <a:gd name="connsiteY2" fmla="*/ 1076392 h 3600450"/>
              <a:gd name="connsiteX3" fmla="*/ 3143250 w 3143250"/>
              <a:gd name="connsiteY3" fmla="*/ 3600450 h 3600450"/>
              <a:gd name="connsiteX4" fmla="*/ 0 w 3143250"/>
              <a:gd name="connsiteY4" fmla="*/ 3600450 h 3600450"/>
              <a:gd name="connsiteX5" fmla="*/ 0 w 3143250"/>
              <a:gd name="connsiteY5" fmla="*/ 1619250 h 3600450"/>
              <a:gd name="connsiteX6" fmla="*/ 1619250 w 3143250"/>
              <a:gd name="connsiteY6" fmla="*/ 0 h 360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3250" h="3600450">
                <a:moveTo>
                  <a:pt x="1619250" y="0"/>
                </a:moveTo>
                <a:cubicBezTo>
                  <a:pt x="2289965" y="0"/>
                  <a:pt x="2865436" y="407792"/>
                  <a:pt x="3111251" y="988965"/>
                </a:cubicBezTo>
                <a:lnTo>
                  <a:pt x="3143250" y="1076392"/>
                </a:lnTo>
                <a:lnTo>
                  <a:pt x="3143250" y="3600450"/>
                </a:lnTo>
                <a:lnTo>
                  <a:pt x="0" y="3600450"/>
                </a:lnTo>
                <a:lnTo>
                  <a:pt x="0" y="1619250"/>
                </a:lnTo>
                <a:cubicBezTo>
                  <a:pt x="0" y="724963"/>
                  <a:pt x="724963" y="0"/>
                  <a:pt x="1619250" y="0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 userDrawn="1"/>
        </p:nvSpPr>
        <p:spPr>
          <a:xfrm>
            <a:off x="0" y="0"/>
            <a:ext cx="1562100" cy="2286000"/>
          </a:xfrm>
          <a:custGeom>
            <a:avLst/>
            <a:gdLst>
              <a:gd name="connsiteX0" fmla="*/ 0 w 1562100"/>
              <a:gd name="connsiteY0" fmla="*/ 0 h 1847849"/>
              <a:gd name="connsiteX1" fmla="*/ 1562100 w 1562100"/>
              <a:gd name="connsiteY1" fmla="*/ 0 h 1847849"/>
              <a:gd name="connsiteX2" fmla="*/ 1562100 w 1562100"/>
              <a:gd name="connsiteY2" fmla="*/ 1066799 h 1847849"/>
              <a:gd name="connsiteX3" fmla="*/ 781050 w 1562100"/>
              <a:gd name="connsiteY3" fmla="*/ 1847849 h 1847849"/>
              <a:gd name="connsiteX4" fmla="*/ 0 w 1562100"/>
              <a:gd name="connsiteY4" fmla="*/ 1066799 h 1847849"/>
              <a:gd name="connsiteX5" fmla="*/ 0 w 1562100"/>
              <a:gd name="connsiteY5" fmla="*/ 0 h 1847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2100" h="1847849">
                <a:moveTo>
                  <a:pt x="0" y="0"/>
                </a:moveTo>
                <a:lnTo>
                  <a:pt x="1562100" y="0"/>
                </a:lnTo>
                <a:lnTo>
                  <a:pt x="1562100" y="1066799"/>
                </a:lnTo>
                <a:cubicBezTo>
                  <a:pt x="1562100" y="1498161"/>
                  <a:pt x="1212412" y="1847849"/>
                  <a:pt x="781050" y="1847849"/>
                </a:cubicBezTo>
                <a:cubicBezTo>
                  <a:pt x="349688" y="1847849"/>
                  <a:pt x="0" y="1498161"/>
                  <a:pt x="0" y="1066799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Delay 34"/>
          <p:cNvSpPr/>
          <p:nvPr userDrawn="1"/>
        </p:nvSpPr>
        <p:spPr>
          <a:xfrm rot="5400000">
            <a:off x="881060" y="-338137"/>
            <a:ext cx="1409703" cy="1971675"/>
          </a:xfrm>
          <a:prstGeom prst="flowChartDelay">
            <a:avLst/>
          </a:prstGeom>
          <a:noFill/>
          <a:ln w="5715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 userDrawn="1"/>
        </p:nvSpPr>
        <p:spPr>
          <a:xfrm>
            <a:off x="0" y="5101578"/>
            <a:ext cx="6758940" cy="279451"/>
          </a:xfrm>
          <a:custGeom>
            <a:avLst/>
            <a:gdLst>
              <a:gd name="connsiteX0" fmla="*/ 0 w 5283200"/>
              <a:gd name="connsiteY0" fmla="*/ 279400 h 279451"/>
              <a:gd name="connsiteX1" fmla="*/ 654050 w 5283200"/>
              <a:gd name="connsiteY1" fmla="*/ 0 h 279451"/>
              <a:gd name="connsiteX2" fmla="*/ 1314450 w 5283200"/>
              <a:gd name="connsiteY2" fmla="*/ 279400 h 279451"/>
              <a:gd name="connsiteX3" fmla="*/ 1987550 w 5283200"/>
              <a:gd name="connsiteY3" fmla="*/ 0 h 279451"/>
              <a:gd name="connsiteX4" fmla="*/ 2628900 w 5283200"/>
              <a:gd name="connsiteY4" fmla="*/ 279400 h 279451"/>
              <a:gd name="connsiteX5" fmla="*/ 3308350 w 5283200"/>
              <a:gd name="connsiteY5" fmla="*/ 0 h 279451"/>
              <a:gd name="connsiteX6" fmla="*/ 3981450 w 5283200"/>
              <a:gd name="connsiteY6" fmla="*/ 279400 h 279451"/>
              <a:gd name="connsiteX7" fmla="*/ 4616450 w 5283200"/>
              <a:gd name="connsiteY7" fmla="*/ 25400 h 279451"/>
              <a:gd name="connsiteX8" fmla="*/ 5283200 w 5283200"/>
              <a:gd name="connsiteY8" fmla="*/ 273050 h 27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83200" h="279451">
                <a:moveTo>
                  <a:pt x="0" y="279400"/>
                </a:moveTo>
                <a:cubicBezTo>
                  <a:pt x="217487" y="139700"/>
                  <a:pt x="434975" y="0"/>
                  <a:pt x="654050" y="0"/>
                </a:cubicBezTo>
                <a:cubicBezTo>
                  <a:pt x="873125" y="0"/>
                  <a:pt x="1092200" y="279400"/>
                  <a:pt x="1314450" y="279400"/>
                </a:cubicBezTo>
                <a:cubicBezTo>
                  <a:pt x="1536700" y="279400"/>
                  <a:pt x="1768475" y="0"/>
                  <a:pt x="1987550" y="0"/>
                </a:cubicBezTo>
                <a:cubicBezTo>
                  <a:pt x="2206625" y="0"/>
                  <a:pt x="2408767" y="279400"/>
                  <a:pt x="2628900" y="279400"/>
                </a:cubicBezTo>
                <a:cubicBezTo>
                  <a:pt x="2849033" y="279400"/>
                  <a:pt x="3082925" y="0"/>
                  <a:pt x="3308350" y="0"/>
                </a:cubicBezTo>
                <a:cubicBezTo>
                  <a:pt x="3533775" y="0"/>
                  <a:pt x="3763433" y="275167"/>
                  <a:pt x="3981450" y="279400"/>
                </a:cubicBezTo>
                <a:cubicBezTo>
                  <a:pt x="4199467" y="283633"/>
                  <a:pt x="4399492" y="26458"/>
                  <a:pt x="4616450" y="25400"/>
                </a:cubicBezTo>
                <a:cubicBezTo>
                  <a:pt x="4833408" y="24342"/>
                  <a:pt x="5148792" y="286808"/>
                  <a:pt x="5283200" y="273050"/>
                </a:cubicBezTo>
              </a:path>
            </a:pathLst>
          </a:custGeom>
          <a:noFill/>
          <a:ln w="381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 userDrawn="1"/>
        </p:nvSpPr>
        <p:spPr>
          <a:xfrm>
            <a:off x="8172450" y="5057775"/>
            <a:ext cx="1752600" cy="1752600"/>
          </a:xfrm>
          <a:prstGeom prst="ellipse">
            <a:avLst/>
          </a:prstGeom>
          <a:noFill/>
          <a:ln w="7620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B1EC024-E74A-2FAC-59B9-5AB36B37832D}"/>
              </a:ext>
            </a:extLst>
          </p:cNvPr>
          <p:cNvGrpSpPr/>
          <p:nvPr userDrawn="1"/>
        </p:nvGrpSpPr>
        <p:grpSpPr>
          <a:xfrm>
            <a:off x="777641" y="5437713"/>
            <a:ext cx="5414052" cy="1247706"/>
            <a:chOff x="787166" y="5190063"/>
            <a:chExt cx="5414052" cy="124770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F01A95F-234C-28B6-B714-3B7AB17AB689}"/>
                </a:ext>
              </a:extLst>
            </p:cNvPr>
            <p:cNvGrpSpPr/>
            <p:nvPr userDrawn="1"/>
          </p:nvGrpSpPr>
          <p:grpSpPr>
            <a:xfrm>
              <a:off x="787166" y="5190063"/>
              <a:ext cx="3279596" cy="954107"/>
              <a:chOff x="787166" y="5218638"/>
              <a:chExt cx="3279596" cy="954107"/>
            </a:xfrm>
          </p:grpSpPr>
          <p:sp>
            <p:nvSpPr>
              <p:cNvPr id="63" name="Google Shape;25;p8">
                <a:extLst>
                  <a:ext uri="{FF2B5EF4-FFF2-40B4-BE49-F238E27FC236}">
                    <a16:creationId xmlns:a16="http://schemas.microsoft.com/office/drawing/2014/main" id="{5044C68A-650B-04D0-D7B7-E7C8FE098B58}"/>
                  </a:ext>
                </a:extLst>
              </p:cNvPr>
              <p:cNvSpPr txBox="1"/>
              <p:nvPr userDrawn="1"/>
            </p:nvSpPr>
            <p:spPr>
              <a:xfrm>
                <a:off x="1413472" y="5218638"/>
                <a:ext cx="2653290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Menara YARSI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Kavling</a:t>
                </a: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 13</a:t>
                </a:r>
                <a:endParaRPr>
                  <a:solidFill>
                    <a:schemeClr val="tx1"/>
                  </a:solidFill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Jl. Let.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Jend</a:t>
                </a: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.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Suprapto</a:t>
                </a:r>
                <a:endParaRPr sz="1400" b="0" i="0" u="none" strike="noStrike" cap="none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Cempaka Putih, Jakarta Pusat</a:t>
                </a:r>
                <a:endParaRPr>
                  <a:solidFill>
                    <a:schemeClr val="tx1"/>
                  </a:solidFill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DKI Jakarta, Indonesia 10510</a:t>
                </a:r>
                <a:endParaRPr sz="1400" b="0" i="0" u="none" strike="noStrike" cap="none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4" name="Google Shape;26;p8">
                <a:extLst>
                  <a:ext uri="{FF2B5EF4-FFF2-40B4-BE49-F238E27FC236}">
                    <a16:creationId xmlns:a16="http://schemas.microsoft.com/office/drawing/2014/main" id="{2F346EF8-4586-13EC-1445-D5FF74A1DA23}"/>
                  </a:ext>
                </a:extLst>
              </p:cNvPr>
              <p:cNvPicPr preferRelativeResize="0"/>
              <p:nvPr userDrawn="1"/>
            </p:nvPicPr>
            <p:blipFill rotWithShape="1">
              <a:blip r:embed="rId5">
                <a:alphaModFix/>
                <a:duotone>
                  <a:prstClr val="black"/>
                  <a:srgbClr val="957DAD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>
                <a:off x="787166" y="5225795"/>
                <a:ext cx="627771" cy="8229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E13EBEF-A5DE-41AE-762C-57FF9B09F280}"/>
                </a:ext>
              </a:extLst>
            </p:cNvPr>
            <p:cNvGrpSpPr/>
            <p:nvPr userDrawn="1"/>
          </p:nvGrpSpPr>
          <p:grpSpPr>
            <a:xfrm>
              <a:off x="4200013" y="5193792"/>
              <a:ext cx="2001205" cy="1243977"/>
              <a:chOff x="4038088" y="5193792"/>
              <a:chExt cx="2001205" cy="1243977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50D2E4D4-171A-B6B4-5AB6-B4976FE4042C}"/>
                  </a:ext>
                </a:extLst>
              </p:cNvPr>
              <p:cNvGrpSpPr/>
              <p:nvPr userDrawn="1"/>
            </p:nvGrpSpPr>
            <p:grpSpPr>
              <a:xfrm>
                <a:off x="4201304" y="5508117"/>
                <a:ext cx="1833736" cy="292608"/>
                <a:chOff x="4201304" y="5650992"/>
                <a:chExt cx="1833736" cy="292608"/>
              </a:xfrm>
            </p:grpSpPr>
            <p:sp>
              <p:nvSpPr>
                <p:cNvPr id="61" name="Google Shape;20;p8">
                  <a:extLst>
                    <a:ext uri="{FF2B5EF4-FFF2-40B4-BE49-F238E27FC236}">
                      <a16:creationId xmlns:a16="http://schemas.microsoft.com/office/drawing/2014/main" id="{EAD7B95C-8A37-E747-324C-7C9BD5D489C4}"/>
                    </a:ext>
                  </a:extLst>
                </p:cNvPr>
                <p:cNvSpPr txBox="1"/>
                <p:nvPr userDrawn="1"/>
              </p:nvSpPr>
              <p:spPr>
                <a:xfrm>
                  <a:off x="4201304" y="5650992"/>
                  <a:ext cx="159370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registrar@yarsi.ac.id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62" name="Picture 61" descr="A purple circle with a black and white envelope&#10;&#10;AI-generated content may be incorrect.">
                  <a:extLst>
                    <a:ext uri="{FF2B5EF4-FFF2-40B4-BE49-F238E27FC236}">
                      <a16:creationId xmlns:a16="http://schemas.microsoft.com/office/drawing/2014/main" id="{890221FE-8754-0DA1-5D8E-8E0ADD88F294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5669280"/>
                  <a:ext cx="274320" cy="274320"/>
                </a:xfrm>
                <a:prstGeom prst="rect">
                  <a:avLst/>
                </a:prstGeom>
              </p:spPr>
            </p:pic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6805F73-9DA4-5DDF-80D2-6CD5327B5386}"/>
                  </a:ext>
                </a:extLst>
              </p:cNvPr>
              <p:cNvGrpSpPr/>
              <p:nvPr userDrawn="1"/>
            </p:nvGrpSpPr>
            <p:grpSpPr>
              <a:xfrm>
                <a:off x="4781545" y="6142482"/>
                <a:ext cx="1251369" cy="295287"/>
                <a:chOff x="4781545" y="6656832"/>
                <a:chExt cx="1251369" cy="295287"/>
              </a:xfrm>
            </p:grpSpPr>
            <p:sp>
              <p:nvSpPr>
                <p:cNvPr id="59" name="Google Shape;24;p8">
                  <a:extLst>
                    <a:ext uri="{FF2B5EF4-FFF2-40B4-BE49-F238E27FC236}">
                      <a16:creationId xmlns:a16="http://schemas.microsoft.com/office/drawing/2014/main" id="{85B7595E-D0EE-41D0-C4F3-0CEE39FE352B}"/>
                    </a:ext>
                  </a:extLst>
                </p:cNvPr>
                <p:cNvSpPr txBox="1"/>
                <p:nvPr userDrawn="1"/>
              </p:nvSpPr>
              <p:spPr>
                <a:xfrm>
                  <a:off x="4781545" y="6656832"/>
                  <a:ext cx="1012375" cy="2769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YARSI TV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60" name="Picture 59" descr="A black and purple circle with a play button&#10;&#10;AI-generated content may be incorrect.">
                  <a:extLst>
                    <a:ext uri="{FF2B5EF4-FFF2-40B4-BE49-F238E27FC236}">
                      <a16:creationId xmlns:a16="http://schemas.microsoft.com/office/drawing/2014/main" id="{B76EA40C-800D-57C6-03FE-F5D76021EB0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6675120"/>
                  <a:ext cx="272194" cy="276999"/>
                </a:xfrm>
                <a:prstGeom prst="rect">
                  <a:avLst/>
                </a:prstGeom>
              </p:spPr>
            </p:pic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CBB82EA-87FA-F177-7718-DD765A03A279}"/>
                  </a:ext>
                </a:extLst>
              </p:cNvPr>
              <p:cNvGrpSpPr/>
              <p:nvPr userDrawn="1"/>
            </p:nvGrpSpPr>
            <p:grpSpPr>
              <a:xfrm>
                <a:off x="4355862" y="5824347"/>
                <a:ext cx="1683431" cy="296861"/>
                <a:chOff x="4355862" y="6291072"/>
                <a:chExt cx="1683431" cy="296861"/>
              </a:xfrm>
            </p:grpSpPr>
            <p:sp>
              <p:nvSpPr>
                <p:cNvPr id="57" name="Google Shape;19;p8">
                  <a:extLst>
                    <a:ext uri="{FF2B5EF4-FFF2-40B4-BE49-F238E27FC236}">
                      <a16:creationId xmlns:a16="http://schemas.microsoft.com/office/drawing/2014/main" id="{4827A950-791B-0415-149F-A193FE06D114}"/>
                    </a:ext>
                  </a:extLst>
                </p:cNvPr>
                <p:cNvSpPr txBox="1"/>
                <p:nvPr userDrawn="1"/>
              </p:nvSpPr>
              <p:spPr>
                <a:xfrm>
                  <a:off x="4355862" y="6291072"/>
                  <a:ext cx="1439818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@universitasyarsi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58" name="Picture 57" descr="A logo of a camera&#10;&#10;AI-generated content may be incorrect.">
                  <a:extLst>
                    <a:ext uri="{FF2B5EF4-FFF2-40B4-BE49-F238E27FC236}">
                      <a16:creationId xmlns:a16="http://schemas.microsoft.com/office/drawing/2014/main" id="{951EF0E1-EEB9-BC72-6178-9318C68D808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6309360"/>
                  <a:ext cx="278573" cy="278573"/>
                </a:xfrm>
                <a:prstGeom prst="rect">
                  <a:avLst/>
                </a:prstGeom>
              </p:spPr>
            </p:pic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A342B04B-D11D-970F-E37F-D7AFCE79DD1F}"/>
                  </a:ext>
                </a:extLst>
              </p:cNvPr>
              <p:cNvGrpSpPr/>
              <p:nvPr userDrawn="1"/>
            </p:nvGrpSpPr>
            <p:grpSpPr>
              <a:xfrm>
                <a:off x="4038088" y="5193792"/>
                <a:ext cx="1999632" cy="295288"/>
                <a:chOff x="4038088" y="5193792"/>
                <a:chExt cx="1999632" cy="295288"/>
              </a:xfrm>
            </p:grpSpPr>
            <p:sp>
              <p:nvSpPr>
                <p:cNvPr id="55" name="Google Shape;22;p8">
                  <a:extLst>
                    <a:ext uri="{FF2B5EF4-FFF2-40B4-BE49-F238E27FC236}">
                      <a16:creationId xmlns:a16="http://schemas.microsoft.com/office/drawing/2014/main" id="{85E20CEA-1CF3-FE80-85CD-F2A9199A498B}"/>
                    </a:ext>
                  </a:extLst>
                </p:cNvPr>
                <p:cNvSpPr txBox="1"/>
                <p:nvPr userDrawn="1"/>
              </p:nvSpPr>
              <p:spPr>
                <a:xfrm>
                  <a:off x="4038088" y="5193792"/>
                  <a:ext cx="1757212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https://www.yarsi.ac.id/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56" name="Picture 55" descr="A black and purple circle with a globe in the middle&#10;&#10;AI-generated content may be incorrect.">
                  <a:extLst>
                    <a:ext uri="{FF2B5EF4-FFF2-40B4-BE49-F238E27FC236}">
                      <a16:creationId xmlns:a16="http://schemas.microsoft.com/office/drawing/2014/main" id="{566904C2-C844-1440-A3EB-F19DB8B530A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5212080"/>
                  <a:ext cx="277000" cy="2770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43C0969-233A-43A6-E140-AEF1A133A5FB}"/>
              </a:ext>
            </a:extLst>
          </p:cNvPr>
          <p:cNvGrpSpPr/>
          <p:nvPr userDrawn="1"/>
        </p:nvGrpSpPr>
        <p:grpSpPr>
          <a:xfrm>
            <a:off x="6551537" y="50990"/>
            <a:ext cx="5490883" cy="714029"/>
            <a:chOff x="224020" y="104934"/>
            <a:chExt cx="5490883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0E8E7097-FE70-56FA-9760-451CD9481C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04F84EC6-4ECD-2476-5394-2F29B2B2ED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01AB2D-736D-4B17-2E56-2ADC3F7103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BC2A1E9-4F7D-341F-92AB-27D63C8AC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E0F2094-E5B7-0575-6948-3620F915E2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2291AE-E1D2-4FD2-AC4C-69DE5A03CF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93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F47A5C-106B-4351-3073-22B758C8ADE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3295650" y="7200900"/>
            <a:ext cx="8297433" cy="1114581"/>
          </a:xfrm>
          <a:prstGeom prst="rect">
            <a:avLst/>
          </a:prstGeom>
        </p:spPr>
      </p:pic>
      <p:sp>
        <p:nvSpPr>
          <p:cNvPr id="13" name="Rectangle 2"/>
          <p:cNvSpPr/>
          <p:nvPr userDrawn="1"/>
        </p:nvSpPr>
        <p:spPr>
          <a:xfrm>
            <a:off x="2930621" y="2857500"/>
            <a:ext cx="4104118" cy="4000500"/>
          </a:xfrm>
          <a:custGeom>
            <a:avLst/>
            <a:gdLst>
              <a:gd name="connsiteX0" fmla="*/ 0 w 3788229"/>
              <a:gd name="connsiteY0" fmla="*/ 0 h 6858000"/>
              <a:gd name="connsiteX1" fmla="*/ 3788229 w 3788229"/>
              <a:gd name="connsiteY1" fmla="*/ 0 h 6858000"/>
              <a:gd name="connsiteX2" fmla="*/ 3788229 w 3788229"/>
              <a:gd name="connsiteY2" fmla="*/ 6858000 h 6858000"/>
              <a:gd name="connsiteX3" fmla="*/ 0 w 3788229"/>
              <a:gd name="connsiteY3" fmla="*/ 6858000 h 6858000"/>
              <a:gd name="connsiteX4" fmla="*/ 0 w 3788229"/>
              <a:gd name="connsiteY4" fmla="*/ 0 h 6858000"/>
              <a:gd name="connsiteX0" fmla="*/ 1358900 w 5147129"/>
              <a:gd name="connsiteY0" fmla="*/ 0 h 6858000"/>
              <a:gd name="connsiteX1" fmla="*/ 5147129 w 5147129"/>
              <a:gd name="connsiteY1" fmla="*/ 0 h 6858000"/>
              <a:gd name="connsiteX2" fmla="*/ 5147129 w 5147129"/>
              <a:gd name="connsiteY2" fmla="*/ 6858000 h 6858000"/>
              <a:gd name="connsiteX3" fmla="*/ 0 w 5147129"/>
              <a:gd name="connsiteY3" fmla="*/ 6845300 h 6858000"/>
              <a:gd name="connsiteX4" fmla="*/ 1358900 w 5147129"/>
              <a:gd name="connsiteY4" fmla="*/ 0 h 6858000"/>
              <a:gd name="connsiteX0" fmla="*/ 1778000 w 5566229"/>
              <a:gd name="connsiteY0" fmla="*/ 0 h 6858000"/>
              <a:gd name="connsiteX1" fmla="*/ 5566229 w 5566229"/>
              <a:gd name="connsiteY1" fmla="*/ 0 h 6858000"/>
              <a:gd name="connsiteX2" fmla="*/ 5566229 w 5566229"/>
              <a:gd name="connsiteY2" fmla="*/ 6858000 h 6858000"/>
              <a:gd name="connsiteX3" fmla="*/ 0 w 5566229"/>
              <a:gd name="connsiteY3" fmla="*/ 6845300 h 6858000"/>
              <a:gd name="connsiteX4" fmla="*/ 1778000 w 5566229"/>
              <a:gd name="connsiteY4" fmla="*/ 0 h 6858000"/>
              <a:gd name="connsiteX0" fmla="*/ 2049345 w 5566229"/>
              <a:gd name="connsiteY0" fmla="*/ 0 h 6858000"/>
              <a:gd name="connsiteX1" fmla="*/ 5566229 w 5566229"/>
              <a:gd name="connsiteY1" fmla="*/ 0 h 6858000"/>
              <a:gd name="connsiteX2" fmla="*/ 5566229 w 5566229"/>
              <a:gd name="connsiteY2" fmla="*/ 6858000 h 6858000"/>
              <a:gd name="connsiteX3" fmla="*/ 0 w 5566229"/>
              <a:gd name="connsiteY3" fmla="*/ 6845300 h 6858000"/>
              <a:gd name="connsiteX4" fmla="*/ 2049345 w 556622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6229" h="6858000">
                <a:moveTo>
                  <a:pt x="2049345" y="0"/>
                </a:moveTo>
                <a:lnTo>
                  <a:pt x="5566229" y="0"/>
                </a:lnTo>
                <a:lnTo>
                  <a:pt x="5566229" y="6858000"/>
                </a:lnTo>
                <a:lnTo>
                  <a:pt x="0" y="6845300"/>
                </a:lnTo>
                <a:lnTo>
                  <a:pt x="2049345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  <a:effectLst>
            <a:outerShdw blurRad="317500" dist="38100" dir="8100000" sx="103000" sy="103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/>
          <p:nvPr userDrawn="1"/>
        </p:nvSpPr>
        <p:spPr>
          <a:xfrm>
            <a:off x="4287706" y="1485900"/>
            <a:ext cx="4466067" cy="5372100"/>
          </a:xfrm>
          <a:custGeom>
            <a:avLst/>
            <a:gdLst>
              <a:gd name="connsiteX0" fmla="*/ 0 w 3788229"/>
              <a:gd name="connsiteY0" fmla="*/ 0 h 6858000"/>
              <a:gd name="connsiteX1" fmla="*/ 3788229 w 3788229"/>
              <a:gd name="connsiteY1" fmla="*/ 0 h 6858000"/>
              <a:gd name="connsiteX2" fmla="*/ 3788229 w 3788229"/>
              <a:gd name="connsiteY2" fmla="*/ 6858000 h 6858000"/>
              <a:gd name="connsiteX3" fmla="*/ 0 w 3788229"/>
              <a:gd name="connsiteY3" fmla="*/ 6858000 h 6858000"/>
              <a:gd name="connsiteX4" fmla="*/ 0 w 3788229"/>
              <a:gd name="connsiteY4" fmla="*/ 0 h 6858000"/>
              <a:gd name="connsiteX0" fmla="*/ 1358900 w 5147129"/>
              <a:gd name="connsiteY0" fmla="*/ 0 h 6858000"/>
              <a:gd name="connsiteX1" fmla="*/ 5147129 w 5147129"/>
              <a:gd name="connsiteY1" fmla="*/ 0 h 6858000"/>
              <a:gd name="connsiteX2" fmla="*/ 5147129 w 5147129"/>
              <a:gd name="connsiteY2" fmla="*/ 6858000 h 6858000"/>
              <a:gd name="connsiteX3" fmla="*/ 0 w 5147129"/>
              <a:gd name="connsiteY3" fmla="*/ 6845300 h 6858000"/>
              <a:gd name="connsiteX4" fmla="*/ 1358900 w 5147129"/>
              <a:gd name="connsiteY4" fmla="*/ 0 h 6858000"/>
              <a:gd name="connsiteX0" fmla="*/ 1778000 w 5566229"/>
              <a:gd name="connsiteY0" fmla="*/ 0 h 6858000"/>
              <a:gd name="connsiteX1" fmla="*/ 5566229 w 5566229"/>
              <a:gd name="connsiteY1" fmla="*/ 0 h 6858000"/>
              <a:gd name="connsiteX2" fmla="*/ 5566229 w 5566229"/>
              <a:gd name="connsiteY2" fmla="*/ 6858000 h 6858000"/>
              <a:gd name="connsiteX3" fmla="*/ 0 w 5566229"/>
              <a:gd name="connsiteY3" fmla="*/ 6845300 h 6858000"/>
              <a:gd name="connsiteX4" fmla="*/ 1778000 w 5566229"/>
              <a:gd name="connsiteY4" fmla="*/ 0 h 6858000"/>
              <a:gd name="connsiteX0" fmla="*/ 2049345 w 5566229"/>
              <a:gd name="connsiteY0" fmla="*/ 0 h 6858000"/>
              <a:gd name="connsiteX1" fmla="*/ 5566229 w 5566229"/>
              <a:gd name="connsiteY1" fmla="*/ 0 h 6858000"/>
              <a:gd name="connsiteX2" fmla="*/ 5566229 w 5566229"/>
              <a:gd name="connsiteY2" fmla="*/ 6858000 h 6858000"/>
              <a:gd name="connsiteX3" fmla="*/ 0 w 5566229"/>
              <a:gd name="connsiteY3" fmla="*/ 6845300 h 6858000"/>
              <a:gd name="connsiteX4" fmla="*/ 2049345 w 556622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6229" h="6858000">
                <a:moveTo>
                  <a:pt x="2049345" y="0"/>
                </a:moveTo>
                <a:lnTo>
                  <a:pt x="5566229" y="0"/>
                </a:lnTo>
                <a:lnTo>
                  <a:pt x="5566229" y="6858000"/>
                </a:lnTo>
                <a:lnTo>
                  <a:pt x="0" y="6845300"/>
                </a:lnTo>
                <a:lnTo>
                  <a:pt x="2049345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  <a:effectLst>
            <a:outerShdw blurRad="317500" dist="38100" dir="8100000" sx="103000" sy="103000" algn="tr" rotWithShape="0">
              <a:prstClr val="black">
                <a:alpha val="7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 userDrawn="1"/>
        </p:nvSpPr>
        <p:spPr>
          <a:xfrm>
            <a:off x="5548840" y="-19050"/>
            <a:ext cx="6653692" cy="6877050"/>
          </a:xfrm>
          <a:custGeom>
            <a:avLst/>
            <a:gdLst>
              <a:gd name="connsiteX0" fmla="*/ 2707415 w 6653692"/>
              <a:gd name="connsiteY0" fmla="*/ 0 h 6877050"/>
              <a:gd name="connsiteX1" fmla="*/ 6653692 w 6653692"/>
              <a:gd name="connsiteY1" fmla="*/ 0 h 6877050"/>
              <a:gd name="connsiteX2" fmla="*/ 6653692 w 6653692"/>
              <a:gd name="connsiteY2" fmla="*/ 6858000 h 6877050"/>
              <a:gd name="connsiteX3" fmla="*/ 5798457 w 6653692"/>
              <a:gd name="connsiteY3" fmla="*/ 6856127 h 6877050"/>
              <a:gd name="connsiteX4" fmla="*/ 5798457 w 6653692"/>
              <a:gd name="connsiteY4" fmla="*/ 6877050 h 6877050"/>
              <a:gd name="connsiteX5" fmla="*/ 0 w 6653692"/>
              <a:gd name="connsiteY5" fmla="*/ 6864350 h 6877050"/>
              <a:gd name="connsiteX6" fmla="*/ 1852180 w 6653692"/>
              <a:gd name="connsiteY6" fmla="*/ 19050 h 6877050"/>
              <a:gd name="connsiteX7" fmla="*/ 2702261 w 6653692"/>
              <a:gd name="connsiteY7" fmla="*/ 19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53692" h="6877050">
                <a:moveTo>
                  <a:pt x="2707415" y="0"/>
                </a:moveTo>
                <a:lnTo>
                  <a:pt x="6653692" y="0"/>
                </a:lnTo>
                <a:lnTo>
                  <a:pt x="6653692" y="6858000"/>
                </a:lnTo>
                <a:lnTo>
                  <a:pt x="5798457" y="6856127"/>
                </a:lnTo>
                <a:lnTo>
                  <a:pt x="5798457" y="6877050"/>
                </a:lnTo>
                <a:lnTo>
                  <a:pt x="0" y="6864350"/>
                </a:lnTo>
                <a:lnTo>
                  <a:pt x="1852180" y="19050"/>
                </a:lnTo>
                <a:lnTo>
                  <a:pt x="2702261" y="1905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  <a:effectLst>
            <a:outerShdw blurRad="3175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 userDrawn="1"/>
        </p:nvSpPr>
        <p:spPr>
          <a:xfrm>
            <a:off x="57150" y="57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590550" y="57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57150" y="5524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590550" y="5524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 userDrawn="1"/>
        </p:nvSpPr>
        <p:spPr>
          <a:xfrm>
            <a:off x="57150" y="10668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 userDrawn="1"/>
        </p:nvSpPr>
        <p:spPr>
          <a:xfrm>
            <a:off x="590550" y="10668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 userDrawn="1"/>
        </p:nvSpPr>
        <p:spPr>
          <a:xfrm>
            <a:off x="57150" y="1562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 userDrawn="1"/>
        </p:nvSpPr>
        <p:spPr>
          <a:xfrm>
            <a:off x="590550" y="1562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>
            <a:off x="1081666" y="57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 userDrawn="1"/>
        </p:nvSpPr>
        <p:spPr>
          <a:xfrm>
            <a:off x="1615066" y="57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 userDrawn="1"/>
        </p:nvSpPr>
        <p:spPr>
          <a:xfrm>
            <a:off x="1081666" y="5524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>
            <a:off x="1615066" y="5524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 userDrawn="1"/>
        </p:nvSpPr>
        <p:spPr>
          <a:xfrm>
            <a:off x="1081666" y="10668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 userDrawn="1"/>
        </p:nvSpPr>
        <p:spPr>
          <a:xfrm>
            <a:off x="1615066" y="10668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 userDrawn="1"/>
        </p:nvSpPr>
        <p:spPr>
          <a:xfrm>
            <a:off x="1081666" y="1562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 userDrawn="1"/>
        </p:nvSpPr>
        <p:spPr>
          <a:xfrm>
            <a:off x="1615066" y="1562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 userDrawn="1"/>
        </p:nvSpPr>
        <p:spPr>
          <a:xfrm>
            <a:off x="57150" y="21145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 userDrawn="1"/>
        </p:nvSpPr>
        <p:spPr>
          <a:xfrm>
            <a:off x="590550" y="21145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 userDrawn="1"/>
        </p:nvSpPr>
        <p:spPr>
          <a:xfrm>
            <a:off x="57150" y="26098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 userDrawn="1"/>
        </p:nvSpPr>
        <p:spPr>
          <a:xfrm>
            <a:off x="590550" y="26098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 userDrawn="1"/>
        </p:nvSpPr>
        <p:spPr>
          <a:xfrm>
            <a:off x="57150" y="31242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 userDrawn="1"/>
        </p:nvSpPr>
        <p:spPr>
          <a:xfrm>
            <a:off x="590550" y="31242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 userDrawn="1"/>
        </p:nvSpPr>
        <p:spPr>
          <a:xfrm>
            <a:off x="1081666" y="21145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 userDrawn="1"/>
        </p:nvSpPr>
        <p:spPr>
          <a:xfrm>
            <a:off x="1081666" y="26098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 userDrawn="1"/>
        </p:nvSpPr>
        <p:spPr>
          <a:xfrm>
            <a:off x="1081666" y="31242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 userDrawn="1"/>
        </p:nvSpPr>
        <p:spPr>
          <a:xfrm>
            <a:off x="2105580" y="38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 userDrawn="1"/>
        </p:nvSpPr>
        <p:spPr>
          <a:xfrm>
            <a:off x="2638980" y="38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 userDrawn="1"/>
        </p:nvSpPr>
        <p:spPr>
          <a:xfrm>
            <a:off x="2105580" y="5334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 userDrawn="1"/>
        </p:nvSpPr>
        <p:spPr>
          <a:xfrm>
            <a:off x="2638980" y="5334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 userDrawn="1"/>
        </p:nvSpPr>
        <p:spPr>
          <a:xfrm>
            <a:off x="2105580" y="10477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 userDrawn="1"/>
        </p:nvSpPr>
        <p:spPr>
          <a:xfrm>
            <a:off x="2638980" y="10477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 userDrawn="1"/>
        </p:nvSpPr>
        <p:spPr>
          <a:xfrm>
            <a:off x="3130096" y="38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 userDrawn="1"/>
        </p:nvSpPr>
        <p:spPr>
          <a:xfrm>
            <a:off x="3130096" y="5334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 userDrawn="1"/>
        </p:nvSpPr>
        <p:spPr>
          <a:xfrm>
            <a:off x="3130096" y="10477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 userDrawn="1"/>
        </p:nvSpPr>
        <p:spPr>
          <a:xfrm>
            <a:off x="3652435" y="57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 userDrawn="1"/>
        </p:nvSpPr>
        <p:spPr>
          <a:xfrm>
            <a:off x="4143551" y="57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 userDrawn="1"/>
        </p:nvSpPr>
        <p:spPr>
          <a:xfrm>
            <a:off x="3664099" y="10477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 userDrawn="1"/>
        </p:nvSpPr>
        <p:spPr>
          <a:xfrm>
            <a:off x="2152649" y="1562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 userDrawn="1"/>
        </p:nvSpPr>
        <p:spPr>
          <a:xfrm>
            <a:off x="2643765" y="15621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 userDrawn="1"/>
        </p:nvSpPr>
        <p:spPr>
          <a:xfrm>
            <a:off x="1661533" y="21145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 userDrawn="1"/>
        </p:nvSpPr>
        <p:spPr>
          <a:xfrm>
            <a:off x="2152649" y="21145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 userDrawn="1"/>
        </p:nvSpPr>
        <p:spPr>
          <a:xfrm>
            <a:off x="57150" y="36195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 userDrawn="1"/>
        </p:nvSpPr>
        <p:spPr>
          <a:xfrm>
            <a:off x="590550" y="36195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 userDrawn="1"/>
        </p:nvSpPr>
        <p:spPr>
          <a:xfrm>
            <a:off x="57150" y="41338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 userDrawn="1"/>
        </p:nvSpPr>
        <p:spPr>
          <a:xfrm>
            <a:off x="590550" y="41338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 userDrawn="1"/>
        </p:nvSpPr>
        <p:spPr>
          <a:xfrm>
            <a:off x="1081666" y="36195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 userDrawn="1"/>
        </p:nvSpPr>
        <p:spPr>
          <a:xfrm>
            <a:off x="1665940" y="3105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 userDrawn="1"/>
        </p:nvSpPr>
        <p:spPr>
          <a:xfrm>
            <a:off x="2199340" y="310515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 userDrawn="1"/>
        </p:nvSpPr>
        <p:spPr>
          <a:xfrm>
            <a:off x="1663850" y="2628900"/>
            <a:ext cx="381000" cy="381000"/>
          </a:xfrm>
          <a:prstGeom prst="ellipse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CF68AA-F718-A706-C1CC-E1AFBDDF0AE0}"/>
              </a:ext>
            </a:extLst>
          </p:cNvPr>
          <p:cNvGrpSpPr/>
          <p:nvPr userDrawn="1"/>
        </p:nvGrpSpPr>
        <p:grpSpPr>
          <a:xfrm>
            <a:off x="6655877" y="5487178"/>
            <a:ext cx="5414052" cy="1247706"/>
            <a:chOff x="787166" y="5190063"/>
            <a:chExt cx="5414052" cy="124770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BCD174D-DC34-E748-AD68-445C06896844}"/>
                </a:ext>
              </a:extLst>
            </p:cNvPr>
            <p:cNvGrpSpPr/>
            <p:nvPr userDrawn="1"/>
          </p:nvGrpSpPr>
          <p:grpSpPr>
            <a:xfrm>
              <a:off x="787166" y="5190063"/>
              <a:ext cx="3279596" cy="954107"/>
              <a:chOff x="787166" y="5218638"/>
              <a:chExt cx="3279596" cy="954107"/>
            </a:xfrm>
          </p:grpSpPr>
          <p:sp>
            <p:nvSpPr>
              <p:cNvPr id="32" name="Google Shape;25;p8">
                <a:extLst>
                  <a:ext uri="{FF2B5EF4-FFF2-40B4-BE49-F238E27FC236}">
                    <a16:creationId xmlns:a16="http://schemas.microsoft.com/office/drawing/2014/main" id="{5EB6C0CE-9A60-8100-6298-9ED5491F8F4F}"/>
                  </a:ext>
                </a:extLst>
              </p:cNvPr>
              <p:cNvSpPr txBox="1"/>
              <p:nvPr userDrawn="1"/>
            </p:nvSpPr>
            <p:spPr>
              <a:xfrm>
                <a:off x="1413472" y="5218638"/>
                <a:ext cx="2653290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Menara YARSI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Kavling</a:t>
                </a: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 13</a:t>
                </a:r>
                <a:endParaRPr>
                  <a:solidFill>
                    <a:schemeClr val="tx1"/>
                  </a:solidFill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Jl. Let.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Jend</a:t>
                </a: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. </a:t>
                </a:r>
                <a:r>
                  <a:rPr lang="en-US" sz="1400" b="0" i="0" u="none" strike="noStrike" cap="none" err="1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Suprapto</a:t>
                </a:r>
                <a:endParaRPr sz="1400" b="0" i="0" u="none" strike="noStrike" cap="none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Cempaka Putih, Jakarta Pusat</a:t>
                </a:r>
                <a:endParaRPr>
                  <a:solidFill>
                    <a:schemeClr val="tx1"/>
                  </a:solidFill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DKI Jakarta, Indonesia 10510</a:t>
                </a:r>
                <a:endParaRPr sz="1400" b="0" i="0" u="none" strike="noStrike" cap="none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5" name="Google Shape;26;p8">
                <a:extLst>
                  <a:ext uri="{FF2B5EF4-FFF2-40B4-BE49-F238E27FC236}">
                    <a16:creationId xmlns:a16="http://schemas.microsoft.com/office/drawing/2014/main" id="{86A7E5B9-BBC8-30E9-BE7D-F5F321124C5B}"/>
                  </a:ext>
                </a:extLst>
              </p:cNvPr>
              <p:cNvPicPr preferRelativeResize="0"/>
              <p:nvPr userDrawn="1"/>
            </p:nvPicPr>
            <p:blipFill rotWithShape="1">
              <a:blip r:embed="rId6">
                <a:alphaModFix/>
                <a:duotone>
                  <a:prstClr val="black"/>
                  <a:srgbClr val="957DAD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>
                <a:off x="787166" y="5225795"/>
                <a:ext cx="627771" cy="8229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97556B0-13BF-1ABC-2927-94E11A41130E}"/>
                </a:ext>
              </a:extLst>
            </p:cNvPr>
            <p:cNvGrpSpPr/>
            <p:nvPr userDrawn="1"/>
          </p:nvGrpSpPr>
          <p:grpSpPr>
            <a:xfrm>
              <a:off x="4200013" y="5193792"/>
              <a:ext cx="2001205" cy="1243977"/>
              <a:chOff x="4038088" y="5193792"/>
              <a:chExt cx="2001205" cy="1243977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8E65006-91BF-D642-80A7-9288405F9D1B}"/>
                  </a:ext>
                </a:extLst>
              </p:cNvPr>
              <p:cNvGrpSpPr/>
              <p:nvPr userDrawn="1"/>
            </p:nvGrpSpPr>
            <p:grpSpPr>
              <a:xfrm>
                <a:off x="4201304" y="5508117"/>
                <a:ext cx="1833736" cy="292608"/>
                <a:chOff x="4201304" y="5650992"/>
                <a:chExt cx="1833736" cy="292608"/>
              </a:xfrm>
            </p:grpSpPr>
            <p:sp>
              <p:nvSpPr>
                <p:cNvPr id="24" name="Google Shape;20;p8">
                  <a:extLst>
                    <a:ext uri="{FF2B5EF4-FFF2-40B4-BE49-F238E27FC236}">
                      <a16:creationId xmlns:a16="http://schemas.microsoft.com/office/drawing/2014/main" id="{C9ECB981-316D-61B9-C69A-ED6F2547513E}"/>
                    </a:ext>
                  </a:extLst>
                </p:cNvPr>
                <p:cNvSpPr txBox="1"/>
                <p:nvPr userDrawn="1"/>
              </p:nvSpPr>
              <p:spPr>
                <a:xfrm>
                  <a:off x="4201304" y="5650992"/>
                  <a:ext cx="159370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registrar@yarsi.ac.id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27" name="Picture 26" descr="A purple circle with a black and white envelope&#10;&#10;AI-generated content may be incorrect.">
                  <a:extLst>
                    <a:ext uri="{FF2B5EF4-FFF2-40B4-BE49-F238E27FC236}">
                      <a16:creationId xmlns:a16="http://schemas.microsoft.com/office/drawing/2014/main" id="{64B065D7-1BD1-3054-1B49-AFD52E22CBA9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5669280"/>
                  <a:ext cx="274320" cy="274320"/>
                </a:xfrm>
                <a:prstGeom prst="rect">
                  <a:avLst/>
                </a:prstGeom>
              </p:spPr>
            </p:pic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0792C19-B267-902C-21F5-AA6FF09F42EF}"/>
                  </a:ext>
                </a:extLst>
              </p:cNvPr>
              <p:cNvGrpSpPr/>
              <p:nvPr userDrawn="1"/>
            </p:nvGrpSpPr>
            <p:grpSpPr>
              <a:xfrm>
                <a:off x="4781545" y="6142482"/>
                <a:ext cx="1251369" cy="295287"/>
                <a:chOff x="4781545" y="6656832"/>
                <a:chExt cx="1251369" cy="295287"/>
              </a:xfrm>
            </p:grpSpPr>
            <p:sp>
              <p:nvSpPr>
                <p:cNvPr id="20" name="Google Shape;24;p8">
                  <a:extLst>
                    <a:ext uri="{FF2B5EF4-FFF2-40B4-BE49-F238E27FC236}">
                      <a16:creationId xmlns:a16="http://schemas.microsoft.com/office/drawing/2014/main" id="{439FE068-0852-64D3-94F1-59879335A94A}"/>
                    </a:ext>
                  </a:extLst>
                </p:cNvPr>
                <p:cNvSpPr txBox="1"/>
                <p:nvPr userDrawn="1"/>
              </p:nvSpPr>
              <p:spPr>
                <a:xfrm>
                  <a:off x="4781545" y="6656832"/>
                  <a:ext cx="1012375" cy="2769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YARSI TV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21" name="Picture 20" descr="A black and purple circle with a play button&#10;&#10;AI-generated content may be incorrect.">
                  <a:extLst>
                    <a:ext uri="{FF2B5EF4-FFF2-40B4-BE49-F238E27FC236}">
                      <a16:creationId xmlns:a16="http://schemas.microsoft.com/office/drawing/2014/main" id="{25ECE7C3-48ED-8571-26B8-75416E095B1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6675120"/>
                  <a:ext cx="272194" cy="276999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7706C91-7B5A-8B35-F89C-709AEAE9BE91}"/>
                  </a:ext>
                </a:extLst>
              </p:cNvPr>
              <p:cNvGrpSpPr/>
              <p:nvPr userDrawn="1"/>
            </p:nvGrpSpPr>
            <p:grpSpPr>
              <a:xfrm>
                <a:off x="4355862" y="5824347"/>
                <a:ext cx="1683431" cy="296861"/>
                <a:chOff x="4355862" y="6291072"/>
                <a:chExt cx="1683431" cy="296861"/>
              </a:xfrm>
            </p:grpSpPr>
            <p:sp>
              <p:nvSpPr>
                <p:cNvPr id="18" name="Google Shape;19;p8">
                  <a:extLst>
                    <a:ext uri="{FF2B5EF4-FFF2-40B4-BE49-F238E27FC236}">
                      <a16:creationId xmlns:a16="http://schemas.microsoft.com/office/drawing/2014/main" id="{9D84009D-69B9-45BA-0EEE-DC3EF5AA064E}"/>
                    </a:ext>
                  </a:extLst>
                </p:cNvPr>
                <p:cNvSpPr txBox="1"/>
                <p:nvPr userDrawn="1"/>
              </p:nvSpPr>
              <p:spPr>
                <a:xfrm>
                  <a:off x="4355862" y="6291072"/>
                  <a:ext cx="1439818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@universitasyarsi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19" name="Picture 18" descr="A logo of a camera&#10;&#10;AI-generated content may be incorrect.">
                  <a:extLst>
                    <a:ext uri="{FF2B5EF4-FFF2-40B4-BE49-F238E27FC236}">
                      <a16:creationId xmlns:a16="http://schemas.microsoft.com/office/drawing/2014/main" id="{13D45AB4-59AE-AC75-7CAD-607457107F0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6309360"/>
                  <a:ext cx="278573" cy="278573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C7BA565-EB17-B709-97BD-AA1A49ED9D92}"/>
                  </a:ext>
                </a:extLst>
              </p:cNvPr>
              <p:cNvGrpSpPr/>
              <p:nvPr userDrawn="1"/>
            </p:nvGrpSpPr>
            <p:grpSpPr>
              <a:xfrm>
                <a:off x="4038088" y="5193792"/>
                <a:ext cx="1999632" cy="295288"/>
                <a:chOff x="4038088" y="5193792"/>
                <a:chExt cx="1999632" cy="295288"/>
              </a:xfrm>
            </p:grpSpPr>
            <p:sp>
              <p:nvSpPr>
                <p:cNvPr id="11" name="Google Shape;22;p8">
                  <a:extLst>
                    <a:ext uri="{FF2B5EF4-FFF2-40B4-BE49-F238E27FC236}">
                      <a16:creationId xmlns:a16="http://schemas.microsoft.com/office/drawing/2014/main" id="{A9C670FB-37CB-0549-379A-6F19DF3EF739}"/>
                    </a:ext>
                  </a:extLst>
                </p:cNvPr>
                <p:cNvSpPr txBox="1"/>
                <p:nvPr userDrawn="1"/>
              </p:nvSpPr>
              <p:spPr>
                <a:xfrm>
                  <a:off x="4038088" y="5193792"/>
                  <a:ext cx="1757212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 b="0" i="0" u="none" strike="noStrike" cap="none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https://www.yarsi.ac.id/</a:t>
                  </a:r>
                  <a:endParaRPr sz="1200" b="0" i="0" u="none" strike="noStrike" cap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14" name="Picture 13" descr="A black and purple circle with a globe in the middle&#10;&#10;AI-generated content may be incorrect.">
                  <a:extLst>
                    <a:ext uri="{FF2B5EF4-FFF2-40B4-BE49-F238E27FC236}">
                      <a16:creationId xmlns:a16="http://schemas.microsoft.com/office/drawing/2014/main" id="{3149C801-7418-41E5-15A2-989C002A72FB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60720" y="5212080"/>
                  <a:ext cx="277000" cy="2770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DBF9F58-11F5-F996-845C-E7CFC4DB4189}"/>
              </a:ext>
            </a:extLst>
          </p:cNvPr>
          <p:cNvGrpSpPr/>
          <p:nvPr userDrawn="1"/>
        </p:nvGrpSpPr>
        <p:grpSpPr>
          <a:xfrm>
            <a:off x="7347104" y="289629"/>
            <a:ext cx="4787746" cy="622594"/>
            <a:chOff x="224020" y="104934"/>
            <a:chExt cx="5490883" cy="714029"/>
          </a:xfrm>
        </p:grpSpPr>
        <p:pic>
          <p:nvPicPr>
            <p:cNvPr id="78" name="Picture 7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A9224BC-24C2-E3C8-714D-B143770C02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80" name="Picture 79" descr="Logo&#10;&#10;Description automatically generated">
              <a:extLst>
                <a:ext uri="{FF2B5EF4-FFF2-40B4-BE49-F238E27FC236}">
                  <a16:creationId xmlns:a16="http://schemas.microsoft.com/office/drawing/2014/main" id="{0B5A6D89-2C83-BA03-98BF-E9267603D3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C7E89015-24D3-5A5D-E607-F302B4F2A5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66795374-8409-31AB-1318-DD0C919A02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B4E54B73-E3C9-8F2D-156F-D171E7DD0C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CCFF9DB2-4B9A-830A-2FD3-A707011F3C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9312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18595" y="6281096"/>
            <a:ext cx="548640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FAA5F2E-BC6C-457A-AFFA-F43681BD7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 rot="2842089">
            <a:off x="2014643" y="5650407"/>
            <a:ext cx="622016" cy="769294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53340" y="4734156"/>
            <a:ext cx="2126162" cy="2123844"/>
          </a:xfrm>
          <a:custGeom>
            <a:avLst/>
            <a:gdLst>
              <a:gd name="connsiteX0" fmla="*/ 1533699 w 2126162"/>
              <a:gd name="connsiteY0" fmla="*/ 531 h 2123844"/>
              <a:gd name="connsiteX1" fmla="*/ 1962836 w 2126162"/>
              <a:gd name="connsiteY1" fmla="*/ 199440 h 2123844"/>
              <a:gd name="connsiteX2" fmla="*/ 1926723 w 2126162"/>
              <a:gd name="connsiteY2" fmla="*/ 1072672 h 2123844"/>
              <a:gd name="connsiteX3" fmla="*/ 784855 w 2126162"/>
              <a:gd name="connsiteY3" fmla="*/ 2123844 h 2123844"/>
              <a:gd name="connsiteX4" fmla="*/ 0 w 2126162"/>
              <a:gd name="connsiteY4" fmla="*/ 2123844 h 2123844"/>
              <a:gd name="connsiteX5" fmla="*/ 0 w 2126162"/>
              <a:gd name="connsiteY5" fmla="*/ 1166387 h 2123844"/>
              <a:gd name="connsiteX6" fmla="*/ 1089604 w 2126162"/>
              <a:gd name="connsiteY6" fmla="*/ 163327 h 2123844"/>
              <a:gd name="connsiteX7" fmla="*/ 1533699 w 2126162"/>
              <a:gd name="connsiteY7" fmla="*/ 531 h 212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26162" h="2123844">
                <a:moveTo>
                  <a:pt x="1533699" y="531"/>
                </a:moveTo>
                <a:cubicBezTo>
                  <a:pt x="1691723" y="7066"/>
                  <a:pt x="1847254" y="73885"/>
                  <a:pt x="1962836" y="199440"/>
                </a:cubicBezTo>
                <a:cubicBezTo>
                  <a:pt x="2194000" y="450549"/>
                  <a:pt x="2177832" y="841507"/>
                  <a:pt x="1926723" y="1072672"/>
                </a:cubicBezTo>
                <a:lnTo>
                  <a:pt x="784855" y="2123844"/>
                </a:lnTo>
                <a:lnTo>
                  <a:pt x="0" y="2123844"/>
                </a:lnTo>
                <a:lnTo>
                  <a:pt x="0" y="1166387"/>
                </a:lnTo>
                <a:lnTo>
                  <a:pt x="1089604" y="163327"/>
                </a:lnTo>
                <a:cubicBezTo>
                  <a:pt x="1215159" y="47745"/>
                  <a:pt x="1375675" y="-6004"/>
                  <a:pt x="1533699" y="531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971578" y="6262046"/>
            <a:ext cx="1079737" cy="595954"/>
          </a:xfrm>
          <a:custGeom>
            <a:avLst/>
            <a:gdLst>
              <a:gd name="connsiteX0" fmla="*/ 781579 w 1079737"/>
              <a:gd name="connsiteY0" fmla="*/ 267 h 595954"/>
              <a:gd name="connsiteX1" fmla="*/ 997543 w 1079737"/>
              <a:gd name="connsiteY1" fmla="*/ 100368 h 595954"/>
              <a:gd name="connsiteX2" fmla="*/ 979369 w 1079737"/>
              <a:gd name="connsiteY2" fmla="*/ 539824 h 595954"/>
              <a:gd name="connsiteX3" fmla="*/ 918396 w 1079737"/>
              <a:gd name="connsiteY3" fmla="*/ 595954 h 595954"/>
              <a:gd name="connsiteX4" fmla="*/ 0 w 1079737"/>
              <a:gd name="connsiteY4" fmla="*/ 595954 h 595954"/>
              <a:gd name="connsiteX5" fmla="*/ 558087 w 1079737"/>
              <a:gd name="connsiteY5" fmla="*/ 82194 h 595954"/>
              <a:gd name="connsiteX6" fmla="*/ 781579 w 1079737"/>
              <a:gd name="connsiteY6" fmla="*/ 267 h 59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9737" h="595954">
                <a:moveTo>
                  <a:pt x="781579" y="267"/>
                </a:moveTo>
                <a:cubicBezTo>
                  <a:pt x="861105" y="3555"/>
                  <a:pt x="939376" y="37182"/>
                  <a:pt x="997543" y="100368"/>
                </a:cubicBezTo>
                <a:cubicBezTo>
                  <a:pt x="1113877" y="226739"/>
                  <a:pt x="1105740" y="423490"/>
                  <a:pt x="979369" y="539824"/>
                </a:cubicBezTo>
                <a:lnTo>
                  <a:pt x="918396" y="595954"/>
                </a:lnTo>
                <a:lnTo>
                  <a:pt x="0" y="595954"/>
                </a:lnTo>
                <a:lnTo>
                  <a:pt x="558087" y="82194"/>
                </a:lnTo>
                <a:cubicBezTo>
                  <a:pt x="621273" y="24027"/>
                  <a:pt x="702053" y="-3022"/>
                  <a:pt x="781579" y="267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 rot="2842089">
            <a:off x="1961303" y="5650407"/>
            <a:ext cx="622016" cy="769294"/>
          </a:xfrm>
          <a:prstGeom prst="roundRect">
            <a:avLst>
              <a:gd name="adj" fmla="val 50000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 userDrawn="1"/>
        </p:nvSpPr>
        <p:spPr>
          <a:xfrm>
            <a:off x="0" y="4734156"/>
            <a:ext cx="2126162" cy="2123844"/>
          </a:xfrm>
          <a:custGeom>
            <a:avLst/>
            <a:gdLst>
              <a:gd name="connsiteX0" fmla="*/ 1533699 w 2126162"/>
              <a:gd name="connsiteY0" fmla="*/ 531 h 2123844"/>
              <a:gd name="connsiteX1" fmla="*/ 1962836 w 2126162"/>
              <a:gd name="connsiteY1" fmla="*/ 199440 h 2123844"/>
              <a:gd name="connsiteX2" fmla="*/ 1926723 w 2126162"/>
              <a:gd name="connsiteY2" fmla="*/ 1072672 h 2123844"/>
              <a:gd name="connsiteX3" fmla="*/ 784855 w 2126162"/>
              <a:gd name="connsiteY3" fmla="*/ 2123844 h 2123844"/>
              <a:gd name="connsiteX4" fmla="*/ 0 w 2126162"/>
              <a:gd name="connsiteY4" fmla="*/ 2123844 h 2123844"/>
              <a:gd name="connsiteX5" fmla="*/ 0 w 2126162"/>
              <a:gd name="connsiteY5" fmla="*/ 1166387 h 2123844"/>
              <a:gd name="connsiteX6" fmla="*/ 1089604 w 2126162"/>
              <a:gd name="connsiteY6" fmla="*/ 163327 h 2123844"/>
              <a:gd name="connsiteX7" fmla="*/ 1533699 w 2126162"/>
              <a:gd name="connsiteY7" fmla="*/ 531 h 212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26162" h="2123844">
                <a:moveTo>
                  <a:pt x="1533699" y="531"/>
                </a:moveTo>
                <a:cubicBezTo>
                  <a:pt x="1691723" y="7066"/>
                  <a:pt x="1847254" y="73885"/>
                  <a:pt x="1962836" y="199440"/>
                </a:cubicBezTo>
                <a:cubicBezTo>
                  <a:pt x="2194000" y="450549"/>
                  <a:pt x="2177832" y="841507"/>
                  <a:pt x="1926723" y="1072672"/>
                </a:cubicBezTo>
                <a:lnTo>
                  <a:pt x="784855" y="2123844"/>
                </a:lnTo>
                <a:lnTo>
                  <a:pt x="0" y="2123844"/>
                </a:lnTo>
                <a:lnTo>
                  <a:pt x="0" y="1166387"/>
                </a:lnTo>
                <a:lnTo>
                  <a:pt x="1089604" y="163327"/>
                </a:lnTo>
                <a:cubicBezTo>
                  <a:pt x="1215159" y="47745"/>
                  <a:pt x="1375675" y="-6004"/>
                  <a:pt x="1533699" y="531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 userDrawn="1"/>
        </p:nvSpPr>
        <p:spPr>
          <a:xfrm>
            <a:off x="918238" y="6262046"/>
            <a:ext cx="1079737" cy="595954"/>
          </a:xfrm>
          <a:custGeom>
            <a:avLst/>
            <a:gdLst>
              <a:gd name="connsiteX0" fmla="*/ 781579 w 1079737"/>
              <a:gd name="connsiteY0" fmla="*/ 267 h 595954"/>
              <a:gd name="connsiteX1" fmla="*/ 997543 w 1079737"/>
              <a:gd name="connsiteY1" fmla="*/ 100368 h 595954"/>
              <a:gd name="connsiteX2" fmla="*/ 979369 w 1079737"/>
              <a:gd name="connsiteY2" fmla="*/ 539824 h 595954"/>
              <a:gd name="connsiteX3" fmla="*/ 918396 w 1079737"/>
              <a:gd name="connsiteY3" fmla="*/ 595954 h 595954"/>
              <a:gd name="connsiteX4" fmla="*/ 0 w 1079737"/>
              <a:gd name="connsiteY4" fmla="*/ 595954 h 595954"/>
              <a:gd name="connsiteX5" fmla="*/ 558087 w 1079737"/>
              <a:gd name="connsiteY5" fmla="*/ 82194 h 595954"/>
              <a:gd name="connsiteX6" fmla="*/ 781579 w 1079737"/>
              <a:gd name="connsiteY6" fmla="*/ 267 h 59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9737" h="595954">
                <a:moveTo>
                  <a:pt x="781579" y="267"/>
                </a:moveTo>
                <a:cubicBezTo>
                  <a:pt x="861105" y="3555"/>
                  <a:pt x="939376" y="37182"/>
                  <a:pt x="997543" y="100368"/>
                </a:cubicBezTo>
                <a:cubicBezTo>
                  <a:pt x="1113877" y="226739"/>
                  <a:pt x="1105740" y="423490"/>
                  <a:pt x="979369" y="539824"/>
                </a:cubicBezTo>
                <a:lnTo>
                  <a:pt x="918396" y="595954"/>
                </a:lnTo>
                <a:lnTo>
                  <a:pt x="0" y="595954"/>
                </a:lnTo>
                <a:lnTo>
                  <a:pt x="558087" y="82194"/>
                </a:lnTo>
                <a:cubicBezTo>
                  <a:pt x="621273" y="24027"/>
                  <a:pt x="702053" y="-3022"/>
                  <a:pt x="781579" y="267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2842089" flipH="1" flipV="1">
            <a:off x="10227289" y="124214"/>
            <a:ext cx="622016" cy="769294"/>
          </a:xfrm>
          <a:prstGeom prst="roundRect">
            <a:avLst>
              <a:gd name="adj" fmla="val 50000"/>
            </a:avLst>
          </a:pr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flipH="1" flipV="1">
            <a:off x="10815710" y="9766"/>
            <a:ext cx="724869" cy="272105"/>
          </a:xfrm>
          <a:custGeom>
            <a:avLst/>
            <a:gdLst>
              <a:gd name="connsiteX0" fmla="*/ 724869 w 724869"/>
              <a:gd name="connsiteY0" fmla="*/ 272105 h 272105"/>
              <a:gd name="connsiteX1" fmla="*/ 0 w 724869"/>
              <a:gd name="connsiteY1" fmla="*/ 272105 h 272105"/>
              <a:gd name="connsiteX2" fmla="*/ 206295 w 724869"/>
              <a:gd name="connsiteY2" fmla="*/ 82195 h 272105"/>
              <a:gd name="connsiteX3" fmla="*/ 429787 w 724869"/>
              <a:gd name="connsiteY3" fmla="*/ 268 h 272105"/>
              <a:gd name="connsiteX4" fmla="*/ 645751 w 724869"/>
              <a:gd name="connsiteY4" fmla="*/ 100369 h 272105"/>
              <a:gd name="connsiteX5" fmla="*/ 724444 w 724869"/>
              <a:gd name="connsiteY5" fmla="*/ 264276 h 272105"/>
              <a:gd name="connsiteX6" fmla="*/ 724869 w 724869"/>
              <a:gd name="connsiteY6" fmla="*/ 272105 h 272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869" h="272105">
                <a:moveTo>
                  <a:pt x="724869" y="272105"/>
                </a:moveTo>
                <a:lnTo>
                  <a:pt x="0" y="272105"/>
                </a:lnTo>
                <a:lnTo>
                  <a:pt x="206295" y="82195"/>
                </a:lnTo>
                <a:cubicBezTo>
                  <a:pt x="269481" y="24028"/>
                  <a:pt x="350261" y="-3021"/>
                  <a:pt x="429787" y="268"/>
                </a:cubicBezTo>
                <a:cubicBezTo>
                  <a:pt x="509313" y="3556"/>
                  <a:pt x="587584" y="37183"/>
                  <a:pt x="645751" y="100369"/>
                </a:cubicBezTo>
                <a:cubicBezTo>
                  <a:pt x="689376" y="147758"/>
                  <a:pt x="715498" y="205045"/>
                  <a:pt x="724444" y="264276"/>
                </a:cubicBezTo>
                <a:lnTo>
                  <a:pt x="724869" y="272105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 flipH="1" flipV="1">
            <a:off x="10684446" y="9765"/>
            <a:ext cx="1431354" cy="1799994"/>
          </a:xfrm>
          <a:custGeom>
            <a:avLst/>
            <a:gdLst>
              <a:gd name="connsiteX0" fmla="*/ 441839 w 1431354"/>
              <a:gd name="connsiteY0" fmla="*/ 1799994 h 1799994"/>
              <a:gd name="connsiteX1" fmla="*/ 0 w 1431354"/>
              <a:gd name="connsiteY1" fmla="*/ 1799994 h 1799994"/>
              <a:gd name="connsiteX2" fmla="*/ 0 w 1431354"/>
              <a:gd name="connsiteY2" fmla="*/ 526766 h 1799994"/>
              <a:gd name="connsiteX3" fmla="*/ 394796 w 1431354"/>
              <a:gd name="connsiteY3" fmla="*/ 163327 h 1799994"/>
              <a:gd name="connsiteX4" fmla="*/ 838891 w 1431354"/>
              <a:gd name="connsiteY4" fmla="*/ 531 h 1799994"/>
              <a:gd name="connsiteX5" fmla="*/ 1268028 w 1431354"/>
              <a:gd name="connsiteY5" fmla="*/ 199440 h 1799994"/>
              <a:gd name="connsiteX6" fmla="*/ 1231915 w 1431354"/>
              <a:gd name="connsiteY6" fmla="*/ 1072672 h 1799994"/>
              <a:gd name="connsiteX7" fmla="*/ 441839 w 1431354"/>
              <a:gd name="connsiteY7" fmla="*/ 1799994 h 17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1354" h="1799994">
                <a:moveTo>
                  <a:pt x="441839" y="1799994"/>
                </a:moveTo>
                <a:lnTo>
                  <a:pt x="0" y="1799994"/>
                </a:lnTo>
                <a:lnTo>
                  <a:pt x="0" y="526766"/>
                </a:lnTo>
                <a:lnTo>
                  <a:pt x="394796" y="163327"/>
                </a:lnTo>
                <a:cubicBezTo>
                  <a:pt x="520351" y="47745"/>
                  <a:pt x="680867" y="-6004"/>
                  <a:pt x="838891" y="531"/>
                </a:cubicBezTo>
                <a:cubicBezTo>
                  <a:pt x="996915" y="7066"/>
                  <a:pt x="1152446" y="73885"/>
                  <a:pt x="1268028" y="199440"/>
                </a:cubicBezTo>
                <a:cubicBezTo>
                  <a:pt x="1499192" y="450549"/>
                  <a:pt x="1483024" y="841507"/>
                  <a:pt x="1231915" y="1072672"/>
                </a:cubicBezTo>
                <a:lnTo>
                  <a:pt x="441839" y="1799994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 userDrawn="1"/>
        </p:nvSpPr>
        <p:spPr>
          <a:xfrm rot="2842089" flipH="1" flipV="1">
            <a:off x="10303489" y="114449"/>
            <a:ext cx="622016" cy="769294"/>
          </a:xfrm>
          <a:prstGeom prst="roundRect">
            <a:avLst>
              <a:gd name="adj" fmla="val 50000"/>
            </a:avLst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 userDrawn="1"/>
        </p:nvSpPr>
        <p:spPr>
          <a:xfrm flipH="1" flipV="1">
            <a:off x="10891910" y="1"/>
            <a:ext cx="724869" cy="272105"/>
          </a:xfrm>
          <a:custGeom>
            <a:avLst/>
            <a:gdLst>
              <a:gd name="connsiteX0" fmla="*/ 724869 w 724869"/>
              <a:gd name="connsiteY0" fmla="*/ 272105 h 272105"/>
              <a:gd name="connsiteX1" fmla="*/ 0 w 724869"/>
              <a:gd name="connsiteY1" fmla="*/ 272105 h 272105"/>
              <a:gd name="connsiteX2" fmla="*/ 206295 w 724869"/>
              <a:gd name="connsiteY2" fmla="*/ 82195 h 272105"/>
              <a:gd name="connsiteX3" fmla="*/ 429787 w 724869"/>
              <a:gd name="connsiteY3" fmla="*/ 268 h 272105"/>
              <a:gd name="connsiteX4" fmla="*/ 645751 w 724869"/>
              <a:gd name="connsiteY4" fmla="*/ 100369 h 272105"/>
              <a:gd name="connsiteX5" fmla="*/ 724444 w 724869"/>
              <a:gd name="connsiteY5" fmla="*/ 264276 h 272105"/>
              <a:gd name="connsiteX6" fmla="*/ 724869 w 724869"/>
              <a:gd name="connsiteY6" fmla="*/ 272105 h 272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869" h="272105">
                <a:moveTo>
                  <a:pt x="724869" y="272105"/>
                </a:moveTo>
                <a:lnTo>
                  <a:pt x="0" y="272105"/>
                </a:lnTo>
                <a:lnTo>
                  <a:pt x="206295" y="82195"/>
                </a:lnTo>
                <a:cubicBezTo>
                  <a:pt x="269481" y="24028"/>
                  <a:pt x="350261" y="-3021"/>
                  <a:pt x="429787" y="268"/>
                </a:cubicBezTo>
                <a:cubicBezTo>
                  <a:pt x="509313" y="3556"/>
                  <a:pt x="587584" y="37183"/>
                  <a:pt x="645751" y="100369"/>
                </a:cubicBezTo>
                <a:cubicBezTo>
                  <a:pt x="689376" y="147758"/>
                  <a:pt x="715498" y="205045"/>
                  <a:pt x="724444" y="264276"/>
                </a:cubicBezTo>
                <a:lnTo>
                  <a:pt x="724869" y="272105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 userDrawn="1"/>
        </p:nvSpPr>
        <p:spPr>
          <a:xfrm flipH="1" flipV="1">
            <a:off x="10760646" y="0"/>
            <a:ext cx="1431354" cy="1799994"/>
          </a:xfrm>
          <a:custGeom>
            <a:avLst/>
            <a:gdLst>
              <a:gd name="connsiteX0" fmla="*/ 441839 w 1431354"/>
              <a:gd name="connsiteY0" fmla="*/ 1799994 h 1799994"/>
              <a:gd name="connsiteX1" fmla="*/ 0 w 1431354"/>
              <a:gd name="connsiteY1" fmla="*/ 1799994 h 1799994"/>
              <a:gd name="connsiteX2" fmla="*/ 0 w 1431354"/>
              <a:gd name="connsiteY2" fmla="*/ 526766 h 1799994"/>
              <a:gd name="connsiteX3" fmla="*/ 394796 w 1431354"/>
              <a:gd name="connsiteY3" fmla="*/ 163327 h 1799994"/>
              <a:gd name="connsiteX4" fmla="*/ 838891 w 1431354"/>
              <a:gd name="connsiteY4" fmla="*/ 531 h 1799994"/>
              <a:gd name="connsiteX5" fmla="*/ 1268028 w 1431354"/>
              <a:gd name="connsiteY5" fmla="*/ 199440 h 1799994"/>
              <a:gd name="connsiteX6" fmla="*/ 1231915 w 1431354"/>
              <a:gd name="connsiteY6" fmla="*/ 1072672 h 1799994"/>
              <a:gd name="connsiteX7" fmla="*/ 441839 w 1431354"/>
              <a:gd name="connsiteY7" fmla="*/ 1799994 h 17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1354" h="1799994">
                <a:moveTo>
                  <a:pt x="441839" y="1799994"/>
                </a:moveTo>
                <a:lnTo>
                  <a:pt x="0" y="1799994"/>
                </a:lnTo>
                <a:lnTo>
                  <a:pt x="0" y="526766"/>
                </a:lnTo>
                <a:lnTo>
                  <a:pt x="394796" y="163327"/>
                </a:lnTo>
                <a:cubicBezTo>
                  <a:pt x="520351" y="47745"/>
                  <a:pt x="680867" y="-6004"/>
                  <a:pt x="838891" y="531"/>
                </a:cubicBezTo>
                <a:cubicBezTo>
                  <a:pt x="996915" y="7066"/>
                  <a:pt x="1152446" y="73885"/>
                  <a:pt x="1268028" y="199440"/>
                </a:cubicBezTo>
                <a:cubicBezTo>
                  <a:pt x="1499192" y="450549"/>
                  <a:pt x="1483024" y="841507"/>
                  <a:pt x="1231915" y="1072672"/>
                </a:cubicBezTo>
                <a:lnTo>
                  <a:pt x="441839" y="1799994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1116421" y="1307427"/>
            <a:ext cx="3654874" cy="3654874"/>
          </a:xfrm>
          <a:prstGeom prst="ellipse">
            <a:avLst/>
          </a:prstGeom>
          <a:solidFill>
            <a:srgbClr val="FAC7D8"/>
          </a:solidFill>
          <a:ln w="57150">
            <a:solidFill>
              <a:srgbClr val="957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86DBB8-9576-C482-CD99-5566BF9AFFA3}"/>
              </a:ext>
            </a:extLst>
          </p:cNvPr>
          <p:cNvGrpSpPr/>
          <p:nvPr userDrawn="1"/>
        </p:nvGrpSpPr>
        <p:grpSpPr>
          <a:xfrm>
            <a:off x="61837" y="50990"/>
            <a:ext cx="5490883" cy="714029"/>
            <a:chOff x="224020" y="104934"/>
            <a:chExt cx="5490883" cy="714029"/>
          </a:xfrm>
        </p:grpSpPr>
        <p:pic>
          <p:nvPicPr>
            <p:cNvPr id="19" name="Picture 18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74D932C4-0DFC-6A3E-274E-008663D76B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21" name="Picture 20" descr="Logo&#10;&#10;Description automatically generated">
              <a:extLst>
                <a:ext uri="{FF2B5EF4-FFF2-40B4-BE49-F238E27FC236}">
                  <a16:creationId xmlns:a16="http://schemas.microsoft.com/office/drawing/2014/main" id="{A6F9949B-DB49-2446-38B3-AF686289AF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A90A32A-1D85-022E-11CE-2B864A5DB2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E4BBD26-B197-5475-7AE7-026AC0BC92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8171AB7-BA3C-29D0-C212-BCB900AABF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F35A851-548A-F235-3823-64DF75D67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546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6" r:id="rId2"/>
    <p:sldLayoutId id="2147483737" r:id="rId3"/>
    <p:sldLayoutId id="21474837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356350"/>
            <a:ext cx="12176488" cy="501650"/>
          </a:xfrm>
          <a:prstGeom prst="rect">
            <a:avLst/>
          </a:pr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 userDrawn="1"/>
        </p:nvSpPr>
        <p:spPr>
          <a:xfrm rot="19083014">
            <a:off x="12182766" y="-6828"/>
            <a:ext cx="11536" cy="23203"/>
          </a:xfrm>
          <a:custGeom>
            <a:avLst/>
            <a:gdLst>
              <a:gd name="connsiteX0" fmla="*/ 0 w 11536"/>
              <a:gd name="connsiteY0" fmla="*/ 0 h 23203"/>
              <a:gd name="connsiteX1" fmla="*/ 11536 w 11536"/>
              <a:gd name="connsiteY1" fmla="*/ 10369 h 23203"/>
              <a:gd name="connsiteX2" fmla="*/ 0 w 11536"/>
              <a:gd name="connsiteY2" fmla="*/ 23203 h 23203"/>
              <a:gd name="connsiteX3" fmla="*/ 0 w 11536"/>
              <a:gd name="connsiteY3" fmla="*/ 0 h 23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6" h="23203">
                <a:moveTo>
                  <a:pt x="0" y="0"/>
                </a:moveTo>
                <a:lnTo>
                  <a:pt x="11536" y="10369"/>
                </a:lnTo>
                <a:lnTo>
                  <a:pt x="0" y="232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 userDrawn="1"/>
        </p:nvSpPr>
        <p:spPr>
          <a:xfrm rot="19083014">
            <a:off x="10109398" y="-304123"/>
            <a:ext cx="866886" cy="1440093"/>
          </a:xfrm>
          <a:custGeom>
            <a:avLst/>
            <a:gdLst>
              <a:gd name="connsiteX0" fmla="*/ 213084 w 866886"/>
              <a:gd name="connsiteY0" fmla="*/ 0 h 1440093"/>
              <a:gd name="connsiteX1" fmla="*/ 866886 w 866886"/>
              <a:gd name="connsiteY1" fmla="*/ 587649 h 1440093"/>
              <a:gd name="connsiteX2" fmla="*/ 866885 w 866886"/>
              <a:gd name="connsiteY2" fmla="*/ 1006650 h 1440093"/>
              <a:gd name="connsiteX3" fmla="*/ 433442 w 866886"/>
              <a:gd name="connsiteY3" fmla="*/ 1440093 h 1440093"/>
              <a:gd name="connsiteX4" fmla="*/ 433443 w 866886"/>
              <a:gd name="connsiteY4" fmla="*/ 1440092 h 1440093"/>
              <a:gd name="connsiteX5" fmla="*/ 1 w 866886"/>
              <a:gd name="connsiteY5" fmla="*/ 1006649 h 1440093"/>
              <a:gd name="connsiteX6" fmla="*/ 0 w 866886"/>
              <a:gd name="connsiteY6" fmla="*/ 371350 h 1440093"/>
              <a:gd name="connsiteX7" fmla="*/ 191101 w 866886"/>
              <a:gd name="connsiteY7" fmla="*/ 11931 h 1440093"/>
              <a:gd name="connsiteX8" fmla="*/ 213084 w 866886"/>
              <a:gd name="connsiteY8" fmla="*/ 0 h 144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6" h="1440093">
                <a:moveTo>
                  <a:pt x="213084" y="0"/>
                </a:moveTo>
                <a:lnTo>
                  <a:pt x="866886" y="587649"/>
                </a:lnTo>
                <a:lnTo>
                  <a:pt x="866885" y="1006650"/>
                </a:lnTo>
                <a:cubicBezTo>
                  <a:pt x="866886" y="1246034"/>
                  <a:pt x="672827" y="1440093"/>
                  <a:pt x="433442" y="1440093"/>
                </a:cubicBezTo>
                <a:lnTo>
                  <a:pt x="433443" y="1440092"/>
                </a:lnTo>
                <a:cubicBezTo>
                  <a:pt x="194059" y="1440092"/>
                  <a:pt x="0" y="1246033"/>
                  <a:pt x="1" y="1006649"/>
                </a:cubicBezTo>
                <a:lnTo>
                  <a:pt x="0" y="371350"/>
                </a:lnTo>
                <a:cubicBezTo>
                  <a:pt x="1" y="221735"/>
                  <a:pt x="75805" y="89825"/>
                  <a:pt x="191101" y="11931"/>
                </a:cubicBezTo>
                <a:lnTo>
                  <a:pt x="213084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 rot="19083014">
            <a:off x="10116656" y="-354923"/>
            <a:ext cx="866886" cy="1440093"/>
          </a:xfrm>
          <a:custGeom>
            <a:avLst/>
            <a:gdLst>
              <a:gd name="connsiteX0" fmla="*/ 213084 w 866886"/>
              <a:gd name="connsiteY0" fmla="*/ 0 h 1440093"/>
              <a:gd name="connsiteX1" fmla="*/ 866886 w 866886"/>
              <a:gd name="connsiteY1" fmla="*/ 587649 h 1440093"/>
              <a:gd name="connsiteX2" fmla="*/ 866885 w 866886"/>
              <a:gd name="connsiteY2" fmla="*/ 1006650 h 1440093"/>
              <a:gd name="connsiteX3" fmla="*/ 433442 w 866886"/>
              <a:gd name="connsiteY3" fmla="*/ 1440093 h 1440093"/>
              <a:gd name="connsiteX4" fmla="*/ 433443 w 866886"/>
              <a:gd name="connsiteY4" fmla="*/ 1440092 h 1440093"/>
              <a:gd name="connsiteX5" fmla="*/ 1 w 866886"/>
              <a:gd name="connsiteY5" fmla="*/ 1006649 h 1440093"/>
              <a:gd name="connsiteX6" fmla="*/ 0 w 866886"/>
              <a:gd name="connsiteY6" fmla="*/ 371350 h 1440093"/>
              <a:gd name="connsiteX7" fmla="*/ 191101 w 866886"/>
              <a:gd name="connsiteY7" fmla="*/ 11931 h 1440093"/>
              <a:gd name="connsiteX8" fmla="*/ 213084 w 866886"/>
              <a:gd name="connsiteY8" fmla="*/ 0 h 144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6" h="1440093">
                <a:moveTo>
                  <a:pt x="213084" y="0"/>
                </a:moveTo>
                <a:lnTo>
                  <a:pt x="866886" y="587649"/>
                </a:lnTo>
                <a:lnTo>
                  <a:pt x="866885" y="1006650"/>
                </a:lnTo>
                <a:cubicBezTo>
                  <a:pt x="866886" y="1246034"/>
                  <a:pt x="672827" y="1440093"/>
                  <a:pt x="433442" y="1440093"/>
                </a:cubicBezTo>
                <a:lnTo>
                  <a:pt x="433443" y="1440092"/>
                </a:lnTo>
                <a:cubicBezTo>
                  <a:pt x="194059" y="1440092"/>
                  <a:pt x="0" y="1246033"/>
                  <a:pt x="1" y="1006649"/>
                </a:cubicBezTo>
                <a:lnTo>
                  <a:pt x="0" y="371350"/>
                </a:lnTo>
                <a:cubicBezTo>
                  <a:pt x="1" y="221735"/>
                  <a:pt x="75805" y="89825"/>
                  <a:pt x="191101" y="11931"/>
                </a:cubicBezTo>
                <a:lnTo>
                  <a:pt x="213084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 userDrawn="1"/>
        </p:nvSpPr>
        <p:spPr>
          <a:xfrm rot="19083014">
            <a:off x="11433780" y="-572823"/>
            <a:ext cx="935354" cy="1906400"/>
          </a:xfrm>
          <a:custGeom>
            <a:avLst/>
            <a:gdLst>
              <a:gd name="connsiteX0" fmla="*/ 0 w 866885"/>
              <a:gd name="connsiteY0" fmla="*/ 0 h 1766849"/>
              <a:gd name="connsiteX1" fmla="*/ 866885 w 866885"/>
              <a:gd name="connsiteY1" fmla="*/ 779172 h 1766849"/>
              <a:gd name="connsiteX2" fmla="*/ 866885 w 866885"/>
              <a:gd name="connsiteY2" fmla="*/ 802375 h 1766849"/>
              <a:gd name="connsiteX3" fmla="*/ 0 w 866885"/>
              <a:gd name="connsiteY3" fmla="*/ 1766849 h 1766849"/>
              <a:gd name="connsiteX4" fmla="*/ 0 w 866885"/>
              <a:gd name="connsiteY4" fmla="*/ 0 h 176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885" h="1766849">
                <a:moveTo>
                  <a:pt x="0" y="0"/>
                </a:moveTo>
                <a:lnTo>
                  <a:pt x="866885" y="779172"/>
                </a:lnTo>
                <a:lnTo>
                  <a:pt x="866885" y="802375"/>
                </a:lnTo>
                <a:lnTo>
                  <a:pt x="0" y="1766849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 rot="19083014">
            <a:off x="11490373" y="-516142"/>
            <a:ext cx="866885" cy="1766849"/>
          </a:xfrm>
          <a:custGeom>
            <a:avLst/>
            <a:gdLst>
              <a:gd name="connsiteX0" fmla="*/ 0 w 866885"/>
              <a:gd name="connsiteY0" fmla="*/ 0 h 1766849"/>
              <a:gd name="connsiteX1" fmla="*/ 866885 w 866885"/>
              <a:gd name="connsiteY1" fmla="*/ 779172 h 1766849"/>
              <a:gd name="connsiteX2" fmla="*/ 866885 w 866885"/>
              <a:gd name="connsiteY2" fmla="*/ 802375 h 1766849"/>
              <a:gd name="connsiteX3" fmla="*/ 0 w 866885"/>
              <a:gd name="connsiteY3" fmla="*/ 1766849 h 1766849"/>
              <a:gd name="connsiteX4" fmla="*/ 0 w 866885"/>
              <a:gd name="connsiteY4" fmla="*/ 0 h 176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885" h="1766849">
                <a:moveTo>
                  <a:pt x="0" y="0"/>
                </a:moveTo>
                <a:lnTo>
                  <a:pt x="866885" y="779172"/>
                </a:lnTo>
                <a:lnTo>
                  <a:pt x="866885" y="802375"/>
                </a:lnTo>
                <a:lnTo>
                  <a:pt x="0" y="1766849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 userDrawn="1"/>
        </p:nvSpPr>
        <p:spPr>
          <a:xfrm rot="19083014">
            <a:off x="11362771" y="814465"/>
            <a:ext cx="866887" cy="2101737"/>
          </a:xfrm>
          <a:custGeom>
            <a:avLst/>
            <a:gdLst>
              <a:gd name="connsiteX0" fmla="*/ 739934 w 866887"/>
              <a:gd name="connsiteY0" fmla="*/ 126952 h 2101737"/>
              <a:gd name="connsiteX1" fmla="*/ 866887 w 866887"/>
              <a:gd name="connsiteY1" fmla="*/ 433443 h 2101737"/>
              <a:gd name="connsiteX2" fmla="*/ 866886 w 866887"/>
              <a:gd name="connsiteY2" fmla="*/ 1193267 h 2101737"/>
              <a:gd name="connsiteX3" fmla="*/ 50337 w 866887"/>
              <a:gd name="connsiteY3" fmla="*/ 2101737 h 2101737"/>
              <a:gd name="connsiteX4" fmla="*/ 34063 w 866887"/>
              <a:gd name="connsiteY4" fmla="*/ 2071754 h 2101737"/>
              <a:gd name="connsiteX5" fmla="*/ 0 w 866887"/>
              <a:gd name="connsiteY5" fmla="*/ 1903038 h 2101737"/>
              <a:gd name="connsiteX6" fmla="*/ 1 w 866887"/>
              <a:gd name="connsiteY6" fmla="*/ 433443 h 2101737"/>
              <a:gd name="connsiteX7" fmla="*/ 433444 w 866887"/>
              <a:gd name="connsiteY7" fmla="*/ 0 h 2101737"/>
              <a:gd name="connsiteX8" fmla="*/ 739934 w 866887"/>
              <a:gd name="connsiteY8" fmla="*/ 126952 h 210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7" h="2101737">
                <a:moveTo>
                  <a:pt x="739934" y="126952"/>
                </a:moveTo>
                <a:cubicBezTo>
                  <a:pt x="818372" y="205390"/>
                  <a:pt x="866886" y="313751"/>
                  <a:pt x="866887" y="433443"/>
                </a:cubicBezTo>
                <a:lnTo>
                  <a:pt x="866886" y="1193267"/>
                </a:lnTo>
                <a:lnTo>
                  <a:pt x="50337" y="2101737"/>
                </a:lnTo>
                <a:lnTo>
                  <a:pt x="34063" y="2071754"/>
                </a:lnTo>
                <a:cubicBezTo>
                  <a:pt x="12129" y="2019897"/>
                  <a:pt x="1" y="1962884"/>
                  <a:pt x="0" y="1903038"/>
                </a:cubicBezTo>
                <a:lnTo>
                  <a:pt x="1" y="433443"/>
                </a:lnTo>
                <a:cubicBezTo>
                  <a:pt x="1" y="194059"/>
                  <a:pt x="194061" y="0"/>
                  <a:pt x="433444" y="0"/>
                </a:cubicBezTo>
                <a:cubicBezTo>
                  <a:pt x="553136" y="-1"/>
                  <a:pt x="661497" y="48515"/>
                  <a:pt x="739934" y="126952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 rot="19083014">
            <a:off x="11341001" y="734638"/>
            <a:ext cx="866887" cy="2101737"/>
          </a:xfrm>
          <a:custGeom>
            <a:avLst/>
            <a:gdLst>
              <a:gd name="connsiteX0" fmla="*/ 739934 w 866887"/>
              <a:gd name="connsiteY0" fmla="*/ 126952 h 2101737"/>
              <a:gd name="connsiteX1" fmla="*/ 866887 w 866887"/>
              <a:gd name="connsiteY1" fmla="*/ 433443 h 2101737"/>
              <a:gd name="connsiteX2" fmla="*/ 866886 w 866887"/>
              <a:gd name="connsiteY2" fmla="*/ 1193267 h 2101737"/>
              <a:gd name="connsiteX3" fmla="*/ 50337 w 866887"/>
              <a:gd name="connsiteY3" fmla="*/ 2101737 h 2101737"/>
              <a:gd name="connsiteX4" fmla="*/ 34063 w 866887"/>
              <a:gd name="connsiteY4" fmla="*/ 2071754 h 2101737"/>
              <a:gd name="connsiteX5" fmla="*/ 0 w 866887"/>
              <a:gd name="connsiteY5" fmla="*/ 1903038 h 2101737"/>
              <a:gd name="connsiteX6" fmla="*/ 1 w 866887"/>
              <a:gd name="connsiteY6" fmla="*/ 433443 h 2101737"/>
              <a:gd name="connsiteX7" fmla="*/ 433444 w 866887"/>
              <a:gd name="connsiteY7" fmla="*/ 0 h 2101737"/>
              <a:gd name="connsiteX8" fmla="*/ 739934 w 866887"/>
              <a:gd name="connsiteY8" fmla="*/ 126952 h 210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7" h="2101737">
                <a:moveTo>
                  <a:pt x="739934" y="126952"/>
                </a:moveTo>
                <a:cubicBezTo>
                  <a:pt x="818372" y="205390"/>
                  <a:pt x="866886" y="313751"/>
                  <a:pt x="866887" y="433443"/>
                </a:cubicBezTo>
                <a:lnTo>
                  <a:pt x="866886" y="1193267"/>
                </a:lnTo>
                <a:lnTo>
                  <a:pt x="50337" y="2101737"/>
                </a:lnTo>
                <a:lnTo>
                  <a:pt x="34063" y="2071754"/>
                </a:lnTo>
                <a:cubicBezTo>
                  <a:pt x="12129" y="2019897"/>
                  <a:pt x="1" y="1962884"/>
                  <a:pt x="0" y="1903038"/>
                </a:cubicBezTo>
                <a:lnTo>
                  <a:pt x="1" y="433443"/>
                </a:lnTo>
                <a:cubicBezTo>
                  <a:pt x="1" y="194059"/>
                  <a:pt x="194061" y="0"/>
                  <a:pt x="433444" y="0"/>
                </a:cubicBezTo>
                <a:cubicBezTo>
                  <a:pt x="553136" y="-1"/>
                  <a:pt x="661497" y="48515"/>
                  <a:pt x="739934" y="126952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 userDrawn="1"/>
        </p:nvSpPr>
        <p:spPr>
          <a:xfrm rot="2516986" flipH="1">
            <a:off x="35564" y="-13525"/>
            <a:ext cx="11536" cy="23203"/>
          </a:xfrm>
          <a:custGeom>
            <a:avLst/>
            <a:gdLst>
              <a:gd name="connsiteX0" fmla="*/ 0 w 11536"/>
              <a:gd name="connsiteY0" fmla="*/ 0 h 23203"/>
              <a:gd name="connsiteX1" fmla="*/ 11536 w 11536"/>
              <a:gd name="connsiteY1" fmla="*/ 10369 h 23203"/>
              <a:gd name="connsiteX2" fmla="*/ 0 w 11536"/>
              <a:gd name="connsiteY2" fmla="*/ 23203 h 23203"/>
              <a:gd name="connsiteX3" fmla="*/ 0 w 11536"/>
              <a:gd name="connsiteY3" fmla="*/ 0 h 23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6" h="23203">
                <a:moveTo>
                  <a:pt x="0" y="0"/>
                </a:moveTo>
                <a:lnTo>
                  <a:pt x="11536" y="10369"/>
                </a:lnTo>
                <a:lnTo>
                  <a:pt x="0" y="232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 userDrawn="1"/>
        </p:nvSpPr>
        <p:spPr>
          <a:xfrm rot="2516986" flipH="1">
            <a:off x="1253582" y="-310820"/>
            <a:ext cx="866886" cy="1440093"/>
          </a:xfrm>
          <a:custGeom>
            <a:avLst/>
            <a:gdLst>
              <a:gd name="connsiteX0" fmla="*/ 213084 w 866886"/>
              <a:gd name="connsiteY0" fmla="*/ 0 h 1440093"/>
              <a:gd name="connsiteX1" fmla="*/ 866886 w 866886"/>
              <a:gd name="connsiteY1" fmla="*/ 587649 h 1440093"/>
              <a:gd name="connsiteX2" fmla="*/ 866885 w 866886"/>
              <a:gd name="connsiteY2" fmla="*/ 1006650 h 1440093"/>
              <a:gd name="connsiteX3" fmla="*/ 433442 w 866886"/>
              <a:gd name="connsiteY3" fmla="*/ 1440093 h 1440093"/>
              <a:gd name="connsiteX4" fmla="*/ 433443 w 866886"/>
              <a:gd name="connsiteY4" fmla="*/ 1440092 h 1440093"/>
              <a:gd name="connsiteX5" fmla="*/ 1 w 866886"/>
              <a:gd name="connsiteY5" fmla="*/ 1006649 h 1440093"/>
              <a:gd name="connsiteX6" fmla="*/ 0 w 866886"/>
              <a:gd name="connsiteY6" fmla="*/ 371350 h 1440093"/>
              <a:gd name="connsiteX7" fmla="*/ 191101 w 866886"/>
              <a:gd name="connsiteY7" fmla="*/ 11931 h 1440093"/>
              <a:gd name="connsiteX8" fmla="*/ 213084 w 866886"/>
              <a:gd name="connsiteY8" fmla="*/ 0 h 144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6" h="1440093">
                <a:moveTo>
                  <a:pt x="213084" y="0"/>
                </a:moveTo>
                <a:lnTo>
                  <a:pt x="866886" y="587649"/>
                </a:lnTo>
                <a:lnTo>
                  <a:pt x="866885" y="1006650"/>
                </a:lnTo>
                <a:cubicBezTo>
                  <a:pt x="866886" y="1246034"/>
                  <a:pt x="672827" y="1440093"/>
                  <a:pt x="433442" y="1440093"/>
                </a:cubicBezTo>
                <a:lnTo>
                  <a:pt x="433443" y="1440092"/>
                </a:lnTo>
                <a:cubicBezTo>
                  <a:pt x="194059" y="1440092"/>
                  <a:pt x="0" y="1246033"/>
                  <a:pt x="1" y="1006649"/>
                </a:cubicBezTo>
                <a:lnTo>
                  <a:pt x="0" y="371350"/>
                </a:lnTo>
                <a:cubicBezTo>
                  <a:pt x="1" y="221735"/>
                  <a:pt x="75805" y="89825"/>
                  <a:pt x="191101" y="11931"/>
                </a:cubicBezTo>
                <a:lnTo>
                  <a:pt x="213084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 userDrawn="1"/>
        </p:nvSpPr>
        <p:spPr>
          <a:xfrm rot="2516986" flipH="1">
            <a:off x="1246324" y="-361620"/>
            <a:ext cx="866886" cy="1440093"/>
          </a:xfrm>
          <a:custGeom>
            <a:avLst/>
            <a:gdLst>
              <a:gd name="connsiteX0" fmla="*/ 213084 w 866886"/>
              <a:gd name="connsiteY0" fmla="*/ 0 h 1440093"/>
              <a:gd name="connsiteX1" fmla="*/ 866886 w 866886"/>
              <a:gd name="connsiteY1" fmla="*/ 587649 h 1440093"/>
              <a:gd name="connsiteX2" fmla="*/ 866885 w 866886"/>
              <a:gd name="connsiteY2" fmla="*/ 1006650 h 1440093"/>
              <a:gd name="connsiteX3" fmla="*/ 433442 w 866886"/>
              <a:gd name="connsiteY3" fmla="*/ 1440093 h 1440093"/>
              <a:gd name="connsiteX4" fmla="*/ 433443 w 866886"/>
              <a:gd name="connsiteY4" fmla="*/ 1440092 h 1440093"/>
              <a:gd name="connsiteX5" fmla="*/ 1 w 866886"/>
              <a:gd name="connsiteY5" fmla="*/ 1006649 h 1440093"/>
              <a:gd name="connsiteX6" fmla="*/ 0 w 866886"/>
              <a:gd name="connsiteY6" fmla="*/ 371350 h 1440093"/>
              <a:gd name="connsiteX7" fmla="*/ 191101 w 866886"/>
              <a:gd name="connsiteY7" fmla="*/ 11931 h 1440093"/>
              <a:gd name="connsiteX8" fmla="*/ 213084 w 866886"/>
              <a:gd name="connsiteY8" fmla="*/ 0 h 144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6" h="1440093">
                <a:moveTo>
                  <a:pt x="213084" y="0"/>
                </a:moveTo>
                <a:lnTo>
                  <a:pt x="866886" y="587649"/>
                </a:lnTo>
                <a:lnTo>
                  <a:pt x="866885" y="1006650"/>
                </a:lnTo>
                <a:cubicBezTo>
                  <a:pt x="866886" y="1246034"/>
                  <a:pt x="672827" y="1440093"/>
                  <a:pt x="433442" y="1440093"/>
                </a:cubicBezTo>
                <a:lnTo>
                  <a:pt x="433443" y="1440092"/>
                </a:lnTo>
                <a:cubicBezTo>
                  <a:pt x="194059" y="1440092"/>
                  <a:pt x="0" y="1246033"/>
                  <a:pt x="1" y="1006649"/>
                </a:cubicBezTo>
                <a:lnTo>
                  <a:pt x="0" y="371350"/>
                </a:lnTo>
                <a:cubicBezTo>
                  <a:pt x="1" y="221735"/>
                  <a:pt x="75805" y="89825"/>
                  <a:pt x="191101" y="11931"/>
                </a:cubicBezTo>
                <a:lnTo>
                  <a:pt x="213084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 userDrawn="1"/>
        </p:nvSpPr>
        <p:spPr>
          <a:xfrm rot="2516986" flipH="1">
            <a:off x="-177368" y="-579520"/>
            <a:ext cx="935354" cy="1906400"/>
          </a:xfrm>
          <a:custGeom>
            <a:avLst/>
            <a:gdLst>
              <a:gd name="connsiteX0" fmla="*/ 0 w 866885"/>
              <a:gd name="connsiteY0" fmla="*/ 0 h 1766849"/>
              <a:gd name="connsiteX1" fmla="*/ 866885 w 866885"/>
              <a:gd name="connsiteY1" fmla="*/ 779172 h 1766849"/>
              <a:gd name="connsiteX2" fmla="*/ 866885 w 866885"/>
              <a:gd name="connsiteY2" fmla="*/ 802375 h 1766849"/>
              <a:gd name="connsiteX3" fmla="*/ 0 w 866885"/>
              <a:gd name="connsiteY3" fmla="*/ 1766849 h 1766849"/>
              <a:gd name="connsiteX4" fmla="*/ 0 w 866885"/>
              <a:gd name="connsiteY4" fmla="*/ 0 h 176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885" h="1766849">
                <a:moveTo>
                  <a:pt x="0" y="0"/>
                </a:moveTo>
                <a:lnTo>
                  <a:pt x="866885" y="779172"/>
                </a:lnTo>
                <a:lnTo>
                  <a:pt x="866885" y="802375"/>
                </a:lnTo>
                <a:lnTo>
                  <a:pt x="0" y="1766849"/>
                </a:lnTo>
                <a:lnTo>
                  <a:pt x="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 userDrawn="1"/>
        </p:nvSpPr>
        <p:spPr>
          <a:xfrm rot="2516986" flipH="1">
            <a:off x="-165492" y="-522839"/>
            <a:ext cx="866885" cy="1766849"/>
          </a:xfrm>
          <a:custGeom>
            <a:avLst/>
            <a:gdLst>
              <a:gd name="connsiteX0" fmla="*/ 0 w 866885"/>
              <a:gd name="connsiteY0" fmla="*/ 0 h 1766849"/>
              <a:gd name="connsiteX1" fmla="*/ 866885 w 866885"/>
              <a:gd name="connsiteY1" fmla="*/ 779172 h 1766849"/>
              <a:gd name="connsiteX2" fmla="*/ 866885 w 866885"/>
              <a:gd name="connsiteY2" fmla="*/ 802375 h 1766849"/>
              <a:gd name="connsiteX3" fmla="*/ 0 w 866885"/>
              <a:gd name="connsiteY3" fmla="*/ 1766849 h 1766849"/>
              <a:gd name="connsiteX4" fmla="*/ 0 w 866885"/>
              <a:gd name="connsiteY4" fmla="*/ 0 h 176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885" h="1766849">
                <a:moveTo>
                  <a:pt x="0" y="0"/>
                </a:moveTo>
                <a:lnTo>
                  <a:pt x="866885" y="779172"/>
                </a:lnTo>
                <a:lnTo>
                  <a:pt x="866885" y="802375"/>
                </a:lnTo>
                <a:lnTo>
                  <a:pt x="0" y="1766849"/>
                </a:lnTo>
                <a:lnTo>
                  <a:pt x="0" y="0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 userDrawn="1"/>
        </p:nvSpPr>
        <p:spPr>
          <a:xfrm rot="2516986" flipH="1">
            <a:off x="208" y="807768"/>
            <a:ext cx="866887" cy="2101737"/>
          </a:xfrm>
          <a:custGeom>
            <a:avLst/>
            <a:gdLst>
              <a:gd name="connsiteX0" fmla="*/ 739934 w 866887"/>
              <a:gd name="connsiteY0" fmla="*/ 126952 h 2101737"/>
              <a:gd name="connsiteX1" fmla="*/ 866887 w 866887"/>
              <a:gd name="connsiteY1" fmla="*/ 433443 h 2101737"/>
              <a:gd name="connsiteX2" fmla="*/ 866886 w 866887"/>
              <a:gd name="connsiteY2" fmla="*/ 1193267 h 2101737"/>
              <a:gd name="connsiteX3" fmla="*/ 50337 w 866887"/>
              <a:gd name="connsiteY3" fmla="*/ 2101737 h 2101737"/>
              <a:gd name="connsiteX4" fmla="*/ 34063 w 866887"/>
              <a:gd name="connsiteY4" fmla="*/ 2071754 h 2101737"/>
              <a:gd name="connsiteX5" fmla="*/ 0 w 866887"/>
              <a:gd name="connsiteY5" fmla="*/ 1903038 h 2101737"/>
              <a:gd name="connsiteX6" fmla="*/ 1 w 866887"/>
              <a:gd name="connsiteY6" fmla="*/ 433443 h 2101737"/>
              <a:gd name="connsiteX7" fmla="*/ 433444 w 866887"/>
              <a:gd name="connsiteY7" fmla="*/ 0 h 2101737"/>
              <a:gd name="connsiteX8" fmla="*/ 739934 w 866887"/>
              <a:gd name="connsiteY8" fmla="*/ 126952 h 210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7" h="2101737">
                <a:moveTo>
                  <a:pt x="739934" y="126952"/>
                </a:moveTo>
                <a:cubicBezTo>
                  <a:pt x="818372" y="205390"/>
                  <a:pt x="866886" y="313751"/>
                  <a:pt x="866887" y="433443"/>
                </a:cubicBezTo>
                <a:lnTo>
                  <a:pt x="866886" y="1193267"/>
                </a:lnTo>
                <a:lnTo>
                  <a:pt x="50337" y="2101737"/>
                </a:lnTo>
                <a:lnTo>
                  <a:pt x="34063" y="2071754"/>
                </a:lnTo>
                <a:cubicBezTo>
                  <a:pt x="12129" y="2019897"/>
                  <a:pt x="1" y="1962884"/>
                  <a:pt x="0" y="1903038"/>
                </a:cubicBezTo>
                <a:lnTo>
                  <a:pt x="1" y="433443"/>
                </a:lnTo>
                <a:cubicBezTo>
                  <a:pt x="1" y="194059"/>
                  <a:pt x="194061" y="0"/>
                  <a:pt x="433444" y="0"/>
                </a:cubicBezTo>
                <a:cubicBezTo>
                  <a:pt x="553136" y="-1"/>
                  <a:pt x="661497" y="48515"/>
                  <a:pt x="739934" y="126952"/>
                </a:cubicBez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 userDrawn="1"/>
        </p:nvSpPr>
        <p:spPr>
          <a:xfrm rot="2516986" flipH="1">
            <a:off x="-5318" y="741589"/>
            <a:ext cx="866887" cy="2101737"/>
          </a:xfrm>
          <a:custGeom>
            <a:avLst/>
            <a:gdLst>
              <a:gd name="connsiteX0" fmla="*/ 739934 w 866887"/>
              <a:gd name="connsiteY0" fmla="*/ 126952 h 2101737"/>
              <a:gd name="connsiteX1" fmla="*/ 866887 w 866887"/>
              <a:gd name="connsiteY1" fmla="*/ 433443 h 2101737"/>
              <a:gd name="connsiteX2" fmla="*/ 866886 w 866887"/>
              <a:gd name="connsiteY2" fmla="*/ 1193267 h 2101737"/>
              <a:gd name="connsiteX3" fmla="*/ 50337 w 866887"/>
              <a:gd name="connsiteY3" fmla="*/ 2101737 h 2101737"/>
              <a:gd name="connsiteX4" fmla="*/ 34063 w 866887"/>
              <a:gd name="connsiteY4" fmla="*/ 2071754 h 2101737"/>
              <a:gd name="connsiteX5" fmla="*/ 0 w 866887"/>
              <a:gd name="connsiteY5" fmla="*/ 1903038 h 2101737"/>
              <a:gd name="connsiteX6" fmla="*/ 1 w 866887"/>
              <a:gd name="connsiteY6" fmla="*/ 433443 h 2101737"/>
              <a:gd name="connsiteX7" fmla="*/ 433444 w 866887"/>
              <a:gd name="connsiteY7" fmla="*/ 0 h 2101737"/>
              <a:gd name="connsiteX8" fmla="*/ 739934 w 866887"/>
              <a:gd name="connsiteY8" fmla="*/ 126952 h 210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887" h="2101737">
                <a:moveTo>
                  <a:pt x="739934" y="126952"/>
                </a:moveTo>
                <a:cubicBezTo>
                  <a:pt x="818372" y="205390"/>
                  <a:pt x="866886" y="313751"/>
                  <a:pt x="866887" y="433443"/>
                </a:cubicBezTo>
                <a:lnTo>
                  <a:pt x="866886" y="1193267"/>
                </a:lnTo>
                <a:lnTo>
                  <a:pt x="50337" y="2101737"/>
                </a:lnTo>
                <a:lnTo>
                  <a:pt x="34063" y="2071754"/>
                </a:lnTo>
                <a:cubicBezTo>
                  <a:pt x="12129" y="2019897"/>
                  <a:pt x="1" y="1962884"/>
                  <a:pt x="0" y="1903038"/>
                </a:cubicBezTo>
                <a:lnTo>
                  <a:pt x="1" y="433443"/>
                </a:lnTo>
                <a:cubicBezTo>
                  <a:pt x="1" y="194059"/>
                  <a:pt x="194061" y="0"/>
                  <a:pt x="433444" y="0"/>
                </a:cubicBezTo>
                <a:cubicBezTo>
                  <a:pt x="553136" y="-1"/>
                  <a:pt x="661497" y="48515"/>
                  <a:pt x="739934" y="126952"/>
                </a:cubicBez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512496" y="79423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4C3221F-6D6A-433B-071C-F0F0A24E3E54}"/>
              </a:ext>
            </a:extLst>
          </p:cNvPr>
          <p:cNvGrpSpPr/>
          <p:nvPr userDrawn="1"/>
        </p:nvGrpSpPr>
        <p:grpSpPr>
          <a:xfrm>
            <a:off x="2671997" y="6400800"/>
            <a:ext cx="1984743" cy="338554"/>
            <a:chOff x="8398597" y="6459939"/>
            <a:chExt cx="1984743" cy="3385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A13247-147D-BAC8-ACDA-33239B57164F}"/>
                </a:ext>
              </a:extLst>
            </p:cNvPr>
            <p:cNvSpPr txBox="1"/>
            <p:nvPr userDrawn="1"/>
          </p:nvSpPr>
          <p:spPr>
            <a:xfrm>
              <a:off x="8578038" y="6459939"/>
              <a:ext cx="1805302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@universitasyarsi</a:t>
              </a:r>
              <a:endParaRPr lang="id-ID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" name="Picture 20" descr="A white square logo with a black background&#10;&#10;AI-generated content may be incorrect.">
              <a:extLst>
                <a:ext uri="{FF2B5EF4-FFF2-40B4-BE49-F238E27FC236}">
                  <a16:creationId xmlns:a16="http://schemas.microsoft.com/office/drawing/2014/main" id="{71999F2C-7851-B864-ABE6-0C94DDBEA4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8597" y="6542363"/>
              <a:ext cx="290754" cy="218066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F35157E-E817-358A-F1E0-405C1F6ED686}"/>
              </a:ext>
            </a:extLst>
          </p:cNvPr>
          <p:cNvGrpSpPr/>
          <p:nvPr userDrawn="1"/>
        </p:nvGrpSpPr>
        <p:grpSpPr>
          <a:xfrm>
            <a:off x="4757297" y="6400800"/>
            <a:ext cx="1245998" cy="338554"/>
            <a:chOff x="10246541" y="6471844"/>
            <a:chExt cx="1245998" cy="3385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5C7FE9-F3F6-51B5-CA42-BEB3FCF11E87}"/>
                </a:ext>
              </a:extLst>
            </p:cNvPr>
            <p:cNvSpPr txBox="1"/>
            <p:nvPr userDrawn="1"/>
          </p:nvSpPr>
          <p:spPr>
            <a:xfrm>
              <a:off x="10393905" y="6471844"/>
              <a:ext cx="1098634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YARSI TV</a:t>
              </a:r>
              <a:endParaRPr lang="id-ID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5" descr="A white play button with a black background&#10;&#10;AI-generated content may be incorrect.">
              <a:extLst>
                <a:ext uri="{FF2B5EF4-FFF2-40B4-BE49-F238E27FC236}">
                  <a16:creationId xmlns:a16="http://schemas.microsoft.com/office/drawing/2014/main" id="{FACA7CB6-72D5-9B36-B368-B85BB396C9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6541" y="6542363"/>
              <a:ext cx="215459" cy="215459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FCFAB2B-D592-DBA0-3C0B-F9F1C6ADC1A6}"/>
              </a:ext>
            </a:extLst>
          </p:cNvPr>
          <p:cNvGrpSpPr/>
          <p:nvPr userDrawn="1"/>
        </p:nvGrpSpPr>
        <p:grpSpPr>
          <a:xfrm>
            <a:off x="158787" y="6400800"/>
            <a:ext cx="2449516" cy="338554"/>
            <a:chOff x="6096000" y="6459939"/>
            <a:chExt cx="2449516" cy="3385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31F6F1-D2B5-7958-5631-99DE1197A881}"/>
                </a:ext>
              </a:extLst>
            </p:cNvPr>
            <p:cNvSpPr txBox="1"/>
            <p:nvPr userDrawn="1"/>
          </p:nvSpPr>
          <p:spPr>
            <a:xfrm>
              <a:off x="6272265" y="6459939"/>
              <a:ext cx="2273251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https://www.yarsi.ac.id/</a:t>
              </a:r>
              <a:endParaRPr lang="id-ID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859517F0-2AC5-3DFC-7FD2-8B65FD38B4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6530601"/>
              <a:ext cx="205397" cy="205397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F474C5-22C3-ACCE-78EA-A08D8F64A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7137" y="6309360"/>
            <a:ext cx="548640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4D6A26-856D-406B-B282-905117A33B23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9309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813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812" r:id="rId10"/>
    <p:sldLayoutId id="2147483725" r:id="rId11"/>
    <p:sldLayoutId id="2147483764" r:id="rId12"/>
    <p:sldLayoutId id="2147483757" r:id="rId13"/>
    <p:sldLayoutId id="2147483765" r:id="rId14"/>
    <p:sldLayoutId id="2147483766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3566DB1-A627-26C0-BED6-BB89045260FD}"/>
              </a:ext>
            </a:extLst>
          </p:cNvPr>
          <p:cNvSpPr/>
          <p:nvPr userDrawn="1"/>
        </p:nvSpPr>
        <p:spPr>
          <a:xfrm>
            <a:off x="6728159" y="88918"/>
            <a:ext cx="5322688" cy="959025"/>
          </a:xfrm>
          <a:custGeom>
            <a:avLst/>
            <a:gdLst>
              <a:gd name="connsiteX0" fmla="*/ 5265190 w 5265190"/>
              <a:gd name="connsiteY0" fmla="*/ 0 h 1127357"/>
              <a:gd name="connsiteX1" fmla="*/ 5203416 w 5265190"/>
              <a:gd name="connsiteY1" fmla="*/ 62036 h 1127357"/>
              <a:gd name="connsiteX2" fmla="*/ 431902 w 5265190"/>
              <a:gd name="connsiteY2" fmla="*/ 969155 h 1127357"/>
              <a:gd name="connsiteX3" fmla="*/ 0 w 5265190"/>
              <a:gd name="connsiteY3" fmla="*/ 895437 h 1127357"/>
              <a:gd name="connsiteX4" fmla="*/ 214428 w 5265190"/>
              <a:gd name="connsiteY4" fmla="*/ 894592 h 1127357"/>
              <a:gd name="connsiteX5" fmla="*/ 5187869 w 5265190"/>
              <a:gd name="connsiteY5" fmla="*/ 64834 h 1127357"/>
              <a:gd name="connsiteX6" fmla="*/ 5265190 w 5265190"/>
              <a:gd name="connsiteY6" fmla="*/ 0 h 112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5190" h="1127357">
                <a:moveTo>
                  <a:pt x="5265190" y="0"/>
                </a:moveTo>
                <a:lnTo>
                  <a:pt x="5203416" y="62036"/>
                </a:lnTo>
                <a:cubicBezTo>
                  <a:pt x="3933360" y="1266667"/>
                  <a:pt x="2204062" y="1251940"/>
                  <a:pt x="431902" y="969155"/>
                </a:cubicBezTo>
                <a:lnTo>
                  <a:pt x="0" y="895437"/>
                </a:lnTo>
                <a:lnTo>
                  <a:pt x="214428" y="894592"/>
                </a:lnTo>
                <a:cubicBezTo>
                  <a:pt x="2302884" y="880007"/>
                  <a:pt x="4196263" y="794319"/>
                  <a:pt x="5187869" y="64834"/>
                </a:cubicBezTo>
                <a:lnTo>
                  <a:pt x="526519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CE72154-22D4-DFD9-387B-8724B10D7FBA}"/>
              </a:ext>
            </a:extLst>
          </p:cNvPr>
          <p:cNvSpPr/>
          <p:nvPr userDrawn="1"/>
        </p:nvSpPr>
        <p:spPr>
          <a:xfrm>
            <a:off x="0" y="336636"/>
            <a:ext cx="6728159" cy="1083044"/>
          </a:xfrm>
          <a:custGeom>
            <a:avLst/>
            <a:gdLst>
              <a:gd name="connsiteX0" fmla="*/ 2426607 w 6655478"/>
              <a:gd name="connsiteY0" fmla="*/ 794 h 1273145"/>
              <a:gd name="connsiteX1" fmla="*/ 6643688 w 6655478"/>
              <a:gd name="connsiteY1" fmla="*/ 645709 h 1273145"/>
              <a:gd name="connsiteX2" fmla="*/ 6655478 w 6655478"/>
              <a:gd name="connsiteY2" fmla="*/ 647721 h 1273145"/>
              <a:gd name="connsiteX3" fmla="*/ 5964971 w 6655478"/>
              <a:gd name="connsiteY3" fmla="*/ 650443 h 1273145"/>
              <a:gd name="connsiteX4" fmla="*/ 0 w 6655478"/>
              <a:gd name="connsiteY4" fmla="*/ 1273145 h 1273145"/>
              <a:gd name="connsiteX5" fmla="*/ 0 w 6655478"/>
              <a:gd name="connsiteY5" fmla="*/ 1138209 h 1273145"/>
              <a:gd name="connsiteX6" fmla="*/ 2426607 w 6655478"/>
              <a:gd name="connsiteY6" fmla="*/ 794 h 12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5478" h="1273145">
                <a:moveTo>
                  <a:pt x="2426607" y="794"/>
                </a:moveTo>
                <a:cubicBezTo>
                  <a:pt x="3677331" y="-20148"/>
                  <a:pt x="5163344" y="378330"/>
                  <a:pt x="6643688" y="645709"/>
                </a:cubicBezTo>
                <a:lnTo>
                  <a:pt x="6655478" y="647721"/>
                </a:lnTo>
                <a:lnTo>
                  <a:pt x="5964971" y="650443"/>
                </a:lnTo>
                <a:cubicBezTo>
                  <a:pt x="3835202" y="656401"/>
                  <a:pt x="1611313" y="673070"/>
                  <a:pt x="0" y="1273145"/>
                </a:cubicBezTo>
                <a:lnTo>
                  <a:pt x="0" y="1138209"/>
                </a:lnTo>
                <a:cubicBezTo>
                  <a:pt x="576036" y="302731"/>
                  <a:pt x="1426029" y="17548"/>
                  <a:pt x="2426607" y="79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6307BC5-CD3E-1702-4CA0-AC0C31224401}"/>
              </a:ext>
            </a:extLst>
          </p:cNvPr>
          <p:cNvSpPr/>
          <p:nvPr userDrawn="1"/>
        </p:nvSpPr>
        <p:spPr>
          <a:xfrm>
            <a:off x="0" y="0"/>
            <a:ext cx="12192000" cy="1419680"/>
          </a:xfrm>
          <a:custGeom>
            <a:avLst/>
            <a:gdLst>
              <a:gd name="connsiteX0" fmla="*/ 0 w 12192000"/>
              <a:gd name="connsiteY0" fmla="*/ 0 h 1419680"/>
              <a:gd name="connsiteX1" fmla="*/ 12192000 w 12192000"/>
              <a:gd name="connsiteY1" fmla="*/ 0 h 1419680"/>
              <a:gd name="connsiteX2" fmla="*/ 12192000 w 12192000"/>
              <a:gd name="connsiteY2" fmla="*/ 139132 h 1419680"/>
              <a:gd name="connsiteX3" fmla="*/ 12137991 w 12192000"/>
              <a:gd name="connsiteY3" fmla="*/ 176897 h 1419680"/>
              <a:gd name="connsiteX4" fmla="*/ 0 w 12192000"/>
              <a:gd name="connsiteY4" fmla="*/ 1419680 h 1419680"/>
              <a:gd name="connsiteX5" fmla="*/ 0 w 12192000"/>
              <a:gd name="connsiteY5" fmla="*/ 0 h 1419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419680">
                <a:moveTo>
                  <a:pt x="0" y="0"/>
                </a:moveTo>
                <a:lnTo>
                  <a:pt x="12192000" y="0"/>
                </a:lnTo>
                <a:lnTo>
                  <a:pt x="12192000" y="139132"/>
                </a:lnTo>
                <a:lnTo>
                  <a:pt x="12137991" y="176897"/>
                </a:lnTo>
                <a:cubicBezTo>
                  <a:pt x="9968062" y="1513308"/>
                  <a:pt x="3540419" y="324667"/>
                  <a:pt x="0" y="141968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C7D8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8364B04D-5A9C-7A25-1B39-F18259209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59" y="93882"/>
            <a:ext cx="7204874" cy="82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08C5424-B76D-9764-1BCE-6E85B54412B7}"/>
              </a:ext>
            </a:extLst>
          </p:cNvPr>
          <p:cNvSpPr/>
          <p:nvPr userDrawn="1"/>
        </p:nvSpPr>
        <p:spPr>
          <a:xfrm rot="21093009" flipV="1">
            <a:off x="-156952" y="6334733"/>
            <a:ext cx="5322688" cy="959025"/>
          </a:xfrm>
          <a:custGeom>
            <a:avLst/>
            <a:gdLst>
              <a:gd name="connsiteX0" fmla="*/ 5265190 w 5265190"/>
              <a:gd name="connsiteY0" fmla="*/ 0 h 1127357"/>
              <a:gd name="connsiteX1" fmla="*/ 5203416 w 5265190"/>
              <a:gd name="connsiteY1" fmla="*/ 62036 h 1127357"/>
              <a:gd name="connsiteX2" fmla="*/ 431902 w 5265190"/>
              <a:gd name="connsiteY2" fmla="*/ 969155 h 1127357"/>
              <a:gd name="connsiteX3" fmla="*/ 0 w 5265190"/>
              <a:gd name="connsiteY3" fmla="*/ 895437 h 1127357"/>
              <a:gd name="connsiteX4" fmla="*/ 214428 w 5265190"/>
              <a:gd name="connsiteY4" fmla="*/ 894592 h 1127357"/>
              <a:gd name="connsiteX5" fmla="*/ 5187869 w 5265190"/>
              <a:gd name="connsiteY5" fmla="*/ 64834 h 1127357"/>
              <a:gd name="connsiteX6" fmla="*/ 5265190 w 5265190"/>
              <a:gd name="connsiteY6" fmla="*/ 0 h 112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5190" h="1127357">
                <a:moveTo>
                  <a:pt x="5265190" y="0"/>
                </a:moveTo>
                <a:lnTo>
                  <a:pt x="5203416" y="62036"/>
                </a:lnTo>
                <a:cubicBezTo>
                  <a:pt x="3933360" y="1266667"/>
                  <a:pt x="2204062" y="1251940"/>
                  <a:pt x="431902" y="969155"/>
                </a:cubicBezTo>
                <a:lnTo>
                  <a:pt x="0" y="895437"/>
                </a:lnTo>
                <a:lnTo>
                  <a:pt x="214428" y="894592"/>
                </a:lnTo>
                <a:cubicBezTo>
                  <a:pt x="2302884" y="880007"/>
                  <a:pt x="4196263" y="794319"/>
                  <a:pt x="5187869" y="64834"/>
                </a:cubicBezTo>
                <a:lnTo>
                  <a:pt x="5265190" y="0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3ED659F-D00D-FDEF-26B2-5371A56C9B8B}"/>
              </a:ext>
            </a:extLst>
          </p:cNvPr>
          <p:cNvSpPr/>
          <p:nvPr userDrawn="1"/>
        </p:nvSpPr>
        <p:spPr>
          <a:xfrm flipH="1" flipV="1">
            <a:off x="5893578" y="6307312"/>
            <a:ext cx="6298422" cy="550689"/>
          </a:xfrm>
          <a:custGeom>
            <a:avLst/>
            <a:gdLst>
              <a:gd name="connsiteX0" fmla="*/ 0 w 6298422"/>
              <a:gd name="connsiteY0" fmla="*/ 550689 h 550689"/>
              <a:gd name="connsiteX1" fmla="*/ 0 w 6298422"/>
              <a:gd name="connsiteY1" fmla="*/ 443233 h 550689"/>
              <a:gd name="connsiteX2" fmla="*/ 455637 w 6298422"/>
              <a:gd name="connsiteY2" fmla="*/ 22894 h 550689"/>
              <a:gd name="connsiteX3" fmla="*/ 491378 w 6298422"/>
              <a:gd name="connsiteY3" fmla="*/ 0 h 550689"/>
              <a:gd name="connsiteX4" fmla="*/ 5967790 w 6298422"/>
              <a:gd name="connsiteY4" fmla="*/ 0 h 550689"/>
              <a:gd name="connsiteX5" fmla="*/ 6287264 w 6298422"/>
              <a:gd name="connsiteY5" fmla="*/ 51031 h 550689"/>
              <a:gd name="connsiteX6" fmla="*/ 6298422 w 6298422"/>
              <a:gd name="connsiteY6" fmla="*/ 52633 h 550689"/>
              <a:gd name="connsiteX7" fmla="*/ 5703017 w 6298422"/>
              <a:gd name="connsiteY7" fmla="*/ 127373 h 550689"/>
              <a:gd name="connsiteX8" fmla="*/ 0 w 6298422"/>
              <a:gd name="connsiteY8" fmla="*/ 550689 h 550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98422" h="550689">
                <a:moveTo>
                  <a:pt x="0" y="550689"/>
                </a:moveTo>
                <a:lnTo>
                  <a:pt x="0" y="443233"/>
                </a:lnTo>
                <a:cubicBezTo>
                  <a:pt x="136283" y="276900"/>
                  <a:pt x="288770" y="137956"/>
                  <a:pt x="455637" y="22894"/>
                </a:cubicBezTo>
                <a:lnTo>
                  <a:pt x="491378" y="0"/>
                </a:lnTo>
                <a:lnTo>
                  <a:pt x="5967790" y="0"/>
                </a:lnTo>
                <a:lnTo>
                  <a:pt x="6287264" y="51031"/>
                </a:lnTo>
                <a:lnTo>
                  <a:pt x="6298422" y="52633"/>
                </a:lnTo>
                <a:cubicBezTo>
                  <a:pt x="6080601" y="53355"/>
                  <a:pt x="5920838" y="126650"/>
                  <a:pt x="5703017" y="127373"/>
                </a:cubicBezTo>
                <a:cubicBezTo>
                  <a:pt x="3687507" y="132117"/>
                  <a:pt x="1524869" y="72820"/>
                  <a:pt x="0" y="55068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54" name="Rectangle 23">
            <a:extLst>
              <a:ext uri="{FF2B5EF4-FFF2-40B4-BE49-F238E27FC236}">
                <a16:creationId xmlns:a16="http://schemas.microsoft.com/office/drawing/2014/main" id="{6DEB6429-C58C-DCB3-6A3A-FF417C122B1F}"/>
              </a:ext>
            </a:extLst>
          </p:cNvPr>
          <p:cNvSpPr/>
          <p:nvPr userDrawn="1"/>
        </p:nvSpPr>
        <p:spPr>
          <a:xfrm>
            <a:off x="0" y="6248400"/>
            <a:ext cx="12192000" cy="633837"/>
          </a:xfrm>
          <a:custGeom>
            <a:avLst/>
            <a:gdLst>
              <a:gd name="connsiteX0" fmla="*/ 0 w 12192000"/>
              <a:gd name="connsiteY0" fmla="*/ 0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0 h 579911"/>
              <a:gd name="connsiteX0" fmla="*/ 0 w 12192000"/>
              <a:gd name="connsiteY0" fmla="*/ 0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0 h 579911"/>
              <a:gd name="connsiteX0" fmla="*/ 0 w 12192000"/>
              <a:gd name="connsiteY0" fmla="*/ 98474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98474 h 579911"/>
              <a:gd name="connsiteX0" fmla="*/ 0 w 12192000"/>
              <a:gd name="connsiteY0" fmla="*/ 98474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98474 h 579911"/>
              <a:gd name="connsiteX0" fmla="*/ 0 w 12192000"/>
              <a:gd name="connsiteY0" fmla="*/ 534572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534572 h 579911"/>
              <a:gd name="connsiteX0" fmla="*/ 0 w 12192000"/>
              <a:gd name="connsiteY0" fmla="*/ 534572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534572 h 579911"/>
              <a:gd name="connsiteX0" fmla="*/ 0 w 12192000"/>
              <a:gd name="connsiteY0" fmla="*/ 534572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534572 h 579911"/>
              <a:gd name="connsiteX0" fmla="*/ 0 w 12192000"/>
              <a:gd name="connsiteY0" fmla="*/ 534572 h 579911"/>
              <a:gd name="connsiteX1" fmla="*/ 12192000 w 12192000"/>
              <a:gd name="connsiteY1" fmla="*/ 0 h 579911"/>
              <a:gd name="connsiteX2" fmla="*/ 12192000 w 12192000"/>
              <a:gd name="connsiteY2" fmla="*/ 579911 h 579911"/>
              <a:gd name="connsiteX3" fmla="*/ 0 w 12192000"/>
              <a:gd name="connsiteY3" fmla="*/ 579911 h 579911"/>
              <a:gd name="connsiteX4" fmla="*/ 0 w 12192000"/>
              <a:gd name="connsiteY4" fmla="*/ 534572 h 57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79911">
                <a:moveTo>
                  <a:pt x="0" y="534572"/>
                </a:moveTo>
                <a:cubicBezTo>
                  <a:pt x="2235202" y="-351692"/>
                  <a:pt x="9900529" y="844061"/>
                  <a:pt x="12192000" y="0"/>
                </a:cubicBezTo>
                <a:lnTo>
                  <a:pt x="12192000" y="579911"/>
                </a:lnTo>
                <a:lnTo>
                  <a:pt x="0" y="579911"/>
                </a:lnTo>
                <a:lnTo>
                  <a:pt x="0" y="534572"/>
                </a:lnTo>
                <a:close/>
              </a:path>
            </a:pathLst>
          </a:custGeom>
          <a:solidFill>
            <a:srgbClr val="FAC7D8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DEAA4A5-D88B-B8A6-5DD6-3AA978DA7569}"/>
              </a:ext>
            </a:extLst>
          </p:cNvPr>
          <p:cNvGrpSpPr/>
          <p:nvPr userDrawn="1"/>
        </p:nvGrpSpPr>
        <p:grpSpPr>
          <a:xfrm>
            <a:off x="2567767" y="6553181"/>
            <a:ext cx="4741891" cy="288904"/>
            <a:chOff x="3002170" y="6553181"/>
            <a:chExt cx="4741891" cy="288904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0C6BDB5-2548-E795-66D8-CA561F1A92C8}"/>
                </a:ext>
              </a:extLst>
            </p:cNvPr>
            <p:cNvGrpSpPr/>
            <p:nvPr userDrawn="1"/>
          </p:nvGrpSpPr>
          <p:grpSpPr>
            <a:xfrm>
              <a:off x="4999967" y="6553181"/>
              <a:ext cx="1619258" cy="276999"/>
              <a:chOff x="8093797" y="6490716"/>
              <a:chExt cx="1619258" cy="276999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D972B49-D491-ABCE-E687-EDC04090BBFC}"/>
                  </a:ext>
                </a:extLst>
              </p:cNvPr>
              <p:cNvSpPr txBox="1"/>
              <p:nvPr userDrawn="1"/>
            </p:nvSpPr>
            <p:spPr>
              <a:xfrm>
                <a:off x="8273238" y="6490716"/>
                <a:ext cx="1439817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@universitasyarsi</a:t>
                </a:r>
                <a:endParaRPr lang="id-ID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7" name="Picture 56" descr="A white square logo with a black background&#10;&#10;AI-generated content may be incorrect.">
                <a:extLst>
                  <a:ext uri="{FF2B5EF4-FFF2-40B4-BE49-F238E27FC236}">
                    <a16:creationId xmlns:a16="http://schemas.microsoft.com/office/drawing/2014/main" id="{24371D5C-D1D2-726D-6875-3D90A6C2A7F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3797" y="6542363"/>
                <a:ext cx="290754" cy="218066"/>
              </a:xfrm>
              <a:prstGeom prst="rect">
                <a:avLst/>
              </a:prstGeom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85E6B30-70A2-0BAB-64CE-7E0F5AD44542}"/>
                </a:ext>
              </a:extLst>
            </p:cNvPr>
            <p:cNvGrpSpPr/>
            <p:nvPr userDrawn="1"/>
          </p:nvGrpSpPr>
          <p:grpSpPr>
            <a:xfrm>
              <a:off x="6724086" y="6565086"/>
              <a:ext cx="1019975" cy="276999"/>
              <a:chOff x="9817916" y="6502621"/>
              <a:chExt cx="1019975" cy="27699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432E4CE-0ADC-A6D4-A5D1-FFADAEA95FC5}"/>
                  </a:ext>
                </a:extLst>
              </p:cNvPr>
              <p:cNvSpPr txBox="1"/>
              <p:nvPr userDrawn="1"/>
            </p:nvSpPr>
            <p:spPr>
              <a:xfrm>
                <a:off x="9965280" y="6502621"/>
                <a:ext cx="872611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YARSI TV</a:t>
                </a:r>
                <a:endParaRPr lang="id-ID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0" name="Picture 59" descr="A white play button with a black background&#10;&#10;AI-generated content may be incorrect.">
                <a:extLst>
                  <a:ext uri="{FF2B5EF4-FFF2-40B4-BE49-F238E27FC236}">
                    <a16:creationId xmlns:a16="http://schemas.microsoft.com/office/drawing/2014/main" id="{0D1A728B-34D4-62E3-2A85-081CB2CC994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17916" y="6542363"/>
                <a:ext cx="215459" cy="215459"/>
              </a:xfrm>
              <a:prstGeom prst="rect">
                <a:avLst/>
              </a:prstGeom>
            </p:spPr>
          </p:pic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0A6B11B-F74D-5807-1E38-08623136B87E}"/>
                </a:ext>
              </a:extLst>
            </p:cNvPr>
            <p:cNvGrpSpPr/>
            <p:nvPr userDrawn="1"/>
          </p:nvGrpSpPr>
          <p:grpSpPr>
            <a:xfrm>
              <a:off x="3002170" y="6553181"/>
              <a:ext cx="1925013" cy="276999"/>
              <a:chOff x="6096000" y="6490716"/>
              <a:chExt cx="1925013" cy="27699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2D393B3-6D69-FB46-48A9-0BEC006A1640}"/>
                  </a:ext>
                </a:extLst>
              </p:cNvPr>
              <p:cNvSpPr txBox="1"/>
              <p:nvPr userDrawn="1"/>
            </p:nvSpPr>
            <p:spPr>
              <a:xfrm>
                <a:off x="6272265" y="6490716"/>
                <a:ext cx="1748748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https://www.yarsi.ac.id/</a:t>
                </a:r>
                <a:endParaRPr lang="id-ID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3" name="Picture 62" descr="A black and white logo&#10;&#10;AI-generated content may be incorrect.">
                <a:extLst>
                  <a:ext uri="{FF2B5EF4-FFF2-40B4-BE49-F238E27FC236}">
                    <a16:creationId xmlns:a16="http://schemas.microsoft.com/office/drawing/2014/main" id="{CB9BD8FD-EFE4-BF5C-9802-A772403F70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6530601"/>
                <a:ext cx="205397" cy="205397"/>
              </a:xfrm>
              <a:prstGeom prst="rect">
                <a:avLst/>
              </a:prstGeom>
            </p:spPr>
          </p:pic>
        </p:grpSp>
      </p:grpSp>
      <p:sp>
        <p:nvSpPr>
          <p:cNvPr id="81" name="Slide Number Placeholder 4">
            <a:extLst>
              <a:ext uri="{FF2B5EF4-FFF2-40B4-BE49-F238E27FC236}">
                <a16:creationId xmlns:a16="http://schemas.microsoft.com/office/drawing/2014/main" id="{9C658C96-7AB4-5BC5-A7A6-8616310D1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265" y="6324600"/>
            <a:ext cx="548640" cy="548640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024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40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11" r:id="rId12"/>
    <p:sldLayoutId id="2147483809" r:id="rId13"/>
    <p:sldLayoutId id="214748381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9D60D3-B50D-B2D8-D1BA-AF8AB0E9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D631E-017C-6CB9-E1FC-33BC1123E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5DFCAD-C6C4-EFF8-EE63-054B49821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3360" y="6309360"/>
            <a:ext cx="548640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C1C7DB7-977E-497B-B40E-FFFD597D1114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299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3360" y="6309360"/>
            <a:ext cx="548640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9A8A09-5A4F-4EE3-BF8C-E789ED046B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4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2" r:id="rId2"/>
    <p:sldLayoutId id="2147483701" r:id="rId3"/>
    <p:sldLayoutId id="2147483703" r:id="rId4"/>
    <p:sldLayoutId id="2147483704" r:id="rId5"/>
    <p:sldLayoutId id="2147483816" r:id="rId6"/>
    <p:sldLayoutId id="21474838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57D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89AF3-44A2-46E4-A011-FBFF20CD7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3360" y="6309360"/>
            <a:ext cx="548640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6709FA-4DDA-46E1-A59C-06B5C9D1F3C3}" type="slidenum">
              <a:rPr lang="en-ID" smtClean="0"/>
              <a:pPr/>
              <a:t>‹#›</a:t>
            </a:fld>
            <a:endParaRPr lang="en-ID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877AFD93-58DB-BCE1-0D8C-5E220A4627FF}"/>
              </a:ext>
            </a:extLst>
          </p:cNvPr>
          <p:cNvSpPr/>
          <p:nvPr userDrawn="1"/>
        </p:nvSpPr>
        <p:spPr>
          <a:xfrm flipV="1">
            <a:off x="0" y="0"/>
            <a:ext cx="12192000" cy="1219200"/>
          </a:xfrm>
          <a:prstGeom prst="trapezoid">
            <a:avLst>
              <a:gd name="adj" fmla="val 0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ID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247204-D912-EA50-F68F-5B3F926697EE}"/>
              </a:ext>
            </a:extLst>
          </p:cNvPr>
          <p:cNvSpPr txBox="1"/>
          <p:nvPr userDrawn="1"/>
        </p:nvSpPr>
        <p:spPr>
          <a:xfrm>
            <a:off x="261183" y="265034"/>
            <a:ext cx="2413006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Kasus</a:t>
            </a:r>
          </a:p>
        </p:txBody>
      </p:sp>
      <p:sp>
        <p:nvSpPr>
          <p:cNvPr id="16" name="Title Placeholder 2">
            <a:extLst>
              <a:ext uri="{FF2B5EF4-FFF2-40B4-BE49-F238E27FC236}">
                <a16:creationId xmlns:a16="http://schemas.microsoft.com/office/drawing/2014/main" id="{5A4C9557-AB6C-FD3B-A8F8-6C1258A6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188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96099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643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822" r:id="rId2"/>
    <p:sldLayoutId id="2147483712" r:id="rId3"/>
    <p:sldLayoutId id="2147483823" r:id="rId4"/>
    <p:sldLayoutId id="2147483713" r:id="rId5"/>
    <p:sldLayoutId id="2147483824" r:id="rId6"/>
    <p:sldLayoutId id="2147483714" r:id="rId7"/>
    <p:sldLayoutId id="2147483825" r:id="rId8"/>
    <p:sldLayoutId id="2147483715" r:id="rId9"/>
    <p:sldLayoutId id="2147483826" r:id="rId10"/>
    <p:sldLayoutId id="2147483734" r:id="rId11"/>
    <p:sldLayoutId id="2147483815" r:id="rId12"/>
    <p:sldLayoutId id="2147483763" r:id="rId13"/>
    <p:sldLayoutId id="2147483772" r:id="rId14"/>
    <p:sldLayoutId id="2147483761" r:id="rId15"/>
    <p:sldLayoutId id="2147483762" r:id="rId16"/>
    <p:sldLayoutId id="214748376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3490ED-85F7-7AE5-8FC4-C75DC733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87894-97BF-8BFD-FAA5-C63E7A7B8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147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339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5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733" r:id="rId4"/>
    <p:sldLayoutId id="2147483818" r:id="rId5"/>
    <p:sldLayoutId id="2147483819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12"/>
          <p:cNvSpPr/>
          <p:nvPr userDrawn="1"/>
        </p:nvSpPr>
        <p:spPr>
          <a:xfrm>
            <a:off x="2997" y="4920343"/>
            <a:ext cx="2275746" cy="1945626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957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12"/>
          <p:cNvSpPr/>
          <p:nvPr userDrawn="1"/>
        </p:nvSpPr>
        <p:spPr>
          <a:xfrm>
            <a:off x="-14821" y="5062549"/>
            <a:ext cx="2243764" cy="1795452"/>
          </a:xfrm>
          <a:custGeom>
            <a:avLst/>
            <a:gdLst>
              <a:gd name="connsiteX0" fmla="*/ 0 w 3541792"/>
              <a:gd name="connsiteY0" fmla="*/ 3258457 h 3258457"/>
              <a:gd name="connsiteX1" fmla="*/ 0 w 3541792"/>
              <a:gd name="connsiteY1" fmla="*/ 0 h 3258457"/>
              <a:gd name="connsiteX2" fmla="*/ 3541792 w 3541792"/>
              <a:gd name="connsiteY2" fmla="*/ 3258457 h 3258457"/>
              <a:gd name="connsiteX3" fmla="*/ 0 w 3541792"/>
              <a:gd name="connsiteY3" fmla="*/ 3258457 h 3258457"/>
              <a:gd name="connsiteX0" fmla="*/ 0 w 3541792"/>
              <a:gd name="connsiteY0" fmla="*/ 3258459 h 3258459"/>
              <a:gd name="connsiteX1" fmla="*/ 0 w 3541792"/>
              <a:gd name="connsiteY1" fmla="*/ 2 h 3258459"/>
              <a:gd name="connsiteX2" fmla="*/ 3541792 w 3541792"/>
              <a:gd name="connsiteY2" fmla="*/ 3258459 h 3258459"/>
              <a:gd name="connsiteX3" fmla="*/ 0 w 3541792"/>
              <a:gd name="connsiteY3" fmla="*/ 3258459 h 3258459"/>
              <a:gd name="connsiteX0" fmla="*/ 14515 w 3556307"/>
              <a:gd name="connsiteY0" fmla="*/ 3040746 h 3040746"/>
              <a:gd name="connsiteX1" fmla="*/ 0 w 3556307"/>
              <a:gd name="connsiteY1" fmla="*/ 3 h 3040746"/>
              <a:gd name="connsiteX2" fmla="*/ 3556307 w 3556307"/>
              <a:gd name="connsiteY2" fmla="*/ 3040746 h 3040746"/>
              <a:gd name="connsiteX3" fmla="*/ 14515 w 3556307"/>
              <a:gd name="connsiteY3" fmla="*/ 3040746 h 3040746"/>
              <a:gd name="connsiteX0" fmla="*/ 14515 w 3556307"/>
              <a:gd name="connsiteY0" fmla="*/ 3130174 h 3130174"/>
              <a:gd name="connsiteX1" fmla="*/ 0 w 3556307"/>
              <a:gd name="connsiteY1" fmla="*/ 89431 h 3130174"/>
              <a:gd name="connsiteX2" fmla="*/ 3556307 w 3556307"/>
              <a:gd name="connsiteY2" fmla="*/ 3130174 h 3130174"/>
              <a:gd name="connsiteX3" fmla="*/ 14515 w 3556307"/>
              <a:gd name="connsiteY3" fmla="*/ 3130174 h 3130174"/>
              <a:gd name="connsiteX0" fmla="*/ 14515 w 3556307"/>
              <a:gd name="connsiteY0" fmla="*/ 3137714 h 3137714"/>
              <a:gd name="connsiteX1" fmla="*/ 0 w 3556307"/>
              <a:gd name="connsiteY1" fmla="*/ 96971 h 3137714"/>
              <a:gd name="connsiteX2" fmla="*/ 3556307 w 3556307"/>
              <a:gd name="connsiteY2" fmla="*/ 3137714 h 3137714"/>
              <a:gd name="connsiteX3" fmla="*/ 14515 w 3556307"/>
              <a:gd name="connsiteY3" fmla="*/ 3137714 h 3137714"/>
              <a:gd name="connsiteX0" fmla="*/ 14515 w 3625659"/>
              <a:gd name="connsiteY0" fmla="*/ 3077197 h 3077197"/>
              <a:gd name="connsiteX1" fmla="*/ 0 w 3625659"/>
              <a:gd name="connsiteY1" fmla="*/ 36454 h 3077197"/>
              <a:gd name="connsiteX2" fmla="*/ 2017793 w 3625659"/>
              <a:gd name="connsiteY2" fmla="*/ 1865253 h 3077197"/>
              <a:gd name="connsiteX3" fmla="*/ 3556307 w 3625659"/>
              <a:gd name="connsiteY3" fmla="*/ 3077197 h 3077197"/>
              <a:gd name="connsiteX4" fmla="*/ 14515 w 3625659"/>
              <a:gd name="connsiteY4" fmla="*/ 3077197 h 3077197"/>
              <a:gd name="connsiteX0" fmla="*/ 14515 w 3625659"/>
              <a:gd name="connsiteY0" fmla="*/ 3083467 h 3083467"/>
              <a:gd name="connsiteX1" fmla="*/ 0 w 3625659"/>
              <a:gd name="connsiteY1" fmla="*/ 42724 h 3083467"/>
              <a:gd name="connsiteX2" fmla="*/ 2017793 w 3625659"/>
              <a:gd name="connsiteY2" fmla="*/ 1871523 h 3083467"/>
              <a:gd name="connsiteX3" fmla="*/ 3556307 w 3625659"/>
              <a:gd name="connsiteY3" fmla="*/ 3083467 h 3083467"/>
              <a:gd name="connsiteX4" fmla="*/ 14515 w 3625659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  <a:gd name="connsiteX0" fmla="*/ 14515 w 3556307"/>
              <a:gd name="connsiteY0" fmla="*/ 3083467 h 3083467"/>
              <a:gd name="connsiteX1" fmla="*/ 0 w 3556307"/>
              <a:gd name="connsiteY1" fmla="*/ 42724 h 3083467"/>
              <a:gd name="connsiteX2" fmla="*/ 2017793 w 3556307"/>
              <a:gd name="connsiteY2" fmla="*/ 1871523 h 3083467"/>
              <a:gd name="connsiteX3" fmla="*/ 3556307 w 3556307"/>
              <a:gd name="connsiteY3" fmla="*/ 3083467 h 3083467"/>
              <a:gd name="connsiteX4" fmla="*/ 14515 w 3556307"/>
              <a:gd name="connsiteY4" fmla="*/ 3083467 h 308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307" h="3083467">
                <a:moveTo>
                  <a:pt x="14515" y="3083467"/>
                </a:moveTo>
                <a:cubicBezTo>
                  <a:pt x="9677" y="2069886"/>
                  <a:pt x="4838" y="1056305"/>
                  <a:pt x="0" y="42724"/>
                </a:cubicBezTo>
                <a:cubicBezTo>
                  <a:pt x="1403099" y="-285058"/>
                  <a:pt x="1425075" y="1364732"/>
                  <a:pt x="2017793" y="1871523"/>
                </a:cubicBezTo>
                <a:cubicBezTo>
                  <a:pt x="2610511" y="2378314"/>
                  <a:pt x="3478949" y="2247687"/>
                  <a:pt x="3556307" y="3083467"/>
                </a:cubicBezTo>
                <a:lnTo>
                  <a:pt x="14515" y="3083467"/>
                </a:lnTo>
                <a:close/>
              </a:path>
            </a:pathLst>
          </a:custGeom>
          <a:solidFill>
            <a:srgbClr val="FA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162D-923C-414A-BBCA-1F7F64B8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52EF3-4C44-4B5E-8C95-8094D0E9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F47A5C-106B-4351-3073-22B758C8AD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47283" y="7008175"/>
            <a:ext cx="8297433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6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B5B9E11-4B48-A177-B0DE-FF47562955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FD24D9-2209-2FAF-88C2-EFD9B3CCB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4C9B3-725D-B3C6-E0AA-96DF08F0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8EE18-6F6A-0DBF-626F-899112375B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288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D6F8D-0F2D-354E-0349-8C32574FC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569FE-294E-132A-123E-129E576EE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01EFEF-F234-8633-A3C0-0ECCBC5AD5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470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2ED98F-4C40-E87A-D334-E0FFE2EA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7BB7B2-78FE-A581-6530-7D808D28C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9AC57C2-EFBE-2CFD-2115-24756D1DCF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910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706BFC-476B-EB8E-6991-9B2136F30D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56188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F68CF1-0AF4-AE37-9FAB-8809A53CB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5148AB-5B36-AF66-DA97-410CA749ED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A660CB-EC6D-9A48-32B7-16B7B826D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696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A8E413-525E-1309-493B-B4BDF6A03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84C1FC-4541-762D-093F-45CFD9A6F1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77CD24-8B7D-3BAE-6D10-5BE65F2B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2007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F8C1-F4B6-3430-FDDC-8E6E7586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DCA9A-90C4-9176-53E1-936A6515C6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90699-A090-4BA1-DA17-03D4D9D95E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1ABC7-43B7-BF60-4270-AA400FECD3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DA5870-A3B4-8C14-9CC9-1C808398F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FEDB7B-D22A-4216-1E1B-335A43212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1A566-608E-9082-CEF1-BB17B0ADD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55F5CD-2B86-10BB-DB8E-364222BC6E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9AEA24-8978-B252-BEAA-415324A737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BD959-DEE6-0C03-0AF2-304B123B73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6B660F3-33F3-F095-9C27-C3CC642F30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041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D2D8D79-B1FD-E6A6-2A95-1D8090DF1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908B3D4-4235-7237-24A9-EDAE72D2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9431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DA1D0D2-0BDF-9B35-8550-361659D1B0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225A2-4478-AB8B-F8A4-87CC8615BD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A9D06-EAE9-172A-942C-7BF805B9B4B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B58E91-5AFA-2FDF-65BF-D02D19CB644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0D8395-4317-BEF5-3217-26ED1743C19C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022C15-748F-70CF-F642-D2A7FF3082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F88F1BE-7FE6-6010-C2F7-8665968605A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DA1A08-08F6-A582-9D1D-F28DA3ADDA6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BB1C7AA-79D9-C0D0-CC24-981FBFDB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3374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553C006-0F4C-71B3-A0C1-187534E06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3FE8D2-1C19-66AB-F878-B60E3ADBE5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415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C31946-14D7-409F-186A-307722817CA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09E5-19BF-5EE2-F18B-6E89BB3D5DE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BDF4D-5901-8A77-7400-F2C8BD3A40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851206-264B-B2A8-34F1-6F8D0121EB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906388E-3913-4737-906C-2D948FC2C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2651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5AF97-42A4-89AB-264D-8AA7516D1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016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15901E-E28A-F75A-81E6-D63B111FF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C26BE3-D16B-39DB-08CD-8D0D4E997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6886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E35CA4-94FF-E682-7A9C-AEE9898E59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DC71-6200-426C-2945-44A79BD0F50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D08E25-8FC2-92E4-DA71-27CAB550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8132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FC0E81-1517-C9F4-948B-F1B8AA5B743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542BA-B60B-C601-7A0F-4B7C7471E01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C532B-5A6C-EAE2-7631-0936A7853B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289522-2D49-6EE7-2A1A-D860A0F0F1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1C15D0-E81A-F795-6B99-33012A4EF8B8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121467-AF84-9D63-B411-C1F51A289B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9898E89-4DEF-A30D-DB88-D15999F3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2649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48217F-9789-08E0-E916-CB2C5B060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25CCE-88F0-5C49-0186-CA04B7610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B4AD1-D2BF-3A85-0A9F-689B598727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531CA1B-DBAD-FA37-B1B8-EA531A20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1789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92986C-8E16-1EE4-F6C5-D3572C456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CC9721-414F-48B8-D3C6-DB1468AB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456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D778000-9BE2-C23E-E50D-139A892107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96497-6329-7F82-79B3-589436656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4AA334-7EFC-82BE-B323-658C081316E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0002F-ACF7-CBB1-355A-05864C7DC7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D5D38BF-09C4-1303-5E98-F99F66CA9B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C6E78-8717-5385-344A-CFB9BD9C02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B024A2F-4CE3-416E-D7BA-9D8E811EE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96" y="93882"/>
            <a:ext cx="7204874" cy="8280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2704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A057-374F-4F8B-8971-858FB3444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5596A-1032-FEB6-C928-24AB5F8AAC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5135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4CC9F-0CC6-E072-DB90-ADC36544DA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E7B7A-4AA3-8137-AA96-714C97CFBC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9871485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Varia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Variation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le Variation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eamb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nt Varia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tents 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Contents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Contrast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ase Stud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Sec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Prepared Conten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Profi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Licen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Acknowledg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335d37-491f-472e-95d1-13dd1eebe8cc" xsi:nil="true"/>
    <lcf76f155ced4ddcb4097134ff3c332f xmlns="9ee5a938-8518-4d9e-9776-6931805ca4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493AEE0-C833-486E-9D59-F1EC584BC8DF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B64B409-D5D4-4B4B-9739-A1A6152056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054747-8905-4926-B25C-51C90E360494}">
  <ds:schemaRefs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2335d37-491f-472e-95d1-13dd1eebe8cc"/>
    <ds:schemaRef ds:uri="9ee5a938-8518-4d9e-9776-6931805ca472"/>
  </ds:schemaRefs>
</ds:datastoreItem>
</file>

<file path=docMetadata/LabelInfo.xml><?xml version="1.0" encoding="utf-8"?>
<clbl:labelList xmlns:clbl="http://schemas.microsoft.com/office/2020/mipLabelMetadata">
  <clbl:label id="{c149d536-16c4-4738-a734-80ae686408af}" enabled="0" method="" siteId="{c149d536-16c4-4738-a734-80ae686408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20</vt:i4>
      </vt:variant>
    </vt:vector>
  </HeadingPairs>
  <TitlesOfParts>
    <vt:vector size="42" baseType="lpstr">
      <vt:lpstr>Aharoni</vt:lpstr>
      <vt:lpstr>Aptos</vt:lpstr>
      <vt:lpstr>Aptos Display</vt:lpstr>
      <vt:lpstr>Arial</vt:lpstr>
      <vt:lpstr>Arial Rounded MT Bold</vt:lpstr>
      <vt:lpstr>Berlin Sans FB</vt:lpstr>
      <vt:lpstr>Calibri</vt:lpstr>
      <vt:lpstr>Times New Roman</vt:lpstr>
      <vt:lpstr>Title Variation 1</vt:lpstr>
      <vt:lpstr>Title Variation 2</vt:lpstr>
      <vt:lpstr>Title Variation 3</vt:lpstr>
      <vt:lpstr>Preamble</vt:lpstr>
      <vt:lpstr>Content Variation 1</vt:lpstr>
      <vt:lpstr>Contents 2</vt:lpstr>
      <vt:lpstr>Contents 3</vt:lpstr>
      <vt:lpstr>Contrasting</vt:lpstr>
      <vt:lpstr>Case Study</vt:lpstr>
      <vt:lpstr>Section</vt:lpstr>
      <vt:lpstr>Prepared Content</vt:lpstr>
      <vt:lpstr>Profile</vt:lpstr>
      <vt:lpstr>License</vt:lpstr>
      <vt:lpstr>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magang</dc:creator>
  <cp:lastModifiedBy>magang dpjj4</cp:lastModifiedBy>
  <cp:revision>2</cp:revision>
  <dcterms:created xsi:type="dcterms:W3CDTF">2025-08-05T07:10:07Z</dcterms:created>
  <dcterms:modified xsi:type="dcterms:W3CDTF">2025-09-09T03:31:03Z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</Properties>
</file>