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7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8.xml" ContentType="application/vnd.openxmlformats-officedocument.theme+xml"/>
  <Override PartName="/ppt/slideLayouts/slideLayout5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0" r:id="rId4"/>
    <p:sldMasterId id="2147483725" r:id="rId5"/>
    <p:sldMasterId id="2147483840" r:id="rId6"/>
    <p:sldMasterId id="2147483848" r:id="rId7"/>
    <p:sldMasterId id="2147483851" r:id="rId8"/>
    <p:sldMasterId id="2147483855" r:id="rId9"/>
    <p:sldMasterId id="2147483859" r:id="rId10"/>
    <p:sldMasterId id="2147483870" r:id="rId11"/>
    <p:sldMasterId id="2147483889" r:id="rId12"/>
  </p:sldMasterIdLst>
  <p:notesMasterIdLst>
    <p:notesMasterId r:id="rId59"/>
  </p:notesMasterIdLst>
  <p:handoutMasterIdLst>
    <p:handoutMasterId r:id="rId60"/>
  </p:handout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0" r:id="rId57"/>
    <p:sldId id="301" r:id="rId5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Administrations" id="{756E9205-4F08-4707-988F-56CAC9F1BBB9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Contents" id="{0C26EF6B-E3DC-4F40-B2D7-3AD49F7DB232}">
          <p14:sldIdLst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  <p14:section name="Ending" id="{A636CD48-36FD-443D-A82A-23DDF4AD4B36}">
          <p14:sldIdLst>
            <p14:sldId id="278"/>
            <p14:sldId id="279"/>
          </p14:sldIdLst>
        </p14:section>
        <p14:section name="Others" id="{181B4CA6-D18E-4C17-BF8A-1DF85A9BDC66}">
          <p14:sldIdLst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66" roundtripDataSignature="AMtx7mhy1TxdJRyl6676ZcWT/es9HKwq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F0F0F0"/>
    <a:srgbClr val="1A374D"/>
    <a:srgbClr val="DEEBF7"/>
    <a:srgbClr val="6998AB"/>
    <a:srgbClr val="B1D0E0"/>
    <a:srgbClr val="262626"/>
    <a:srgbClr val="FFFFFF"/>
    <a:srgbClr val="406882"/>
    <a:srgbClr val="607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8F218A-1331-4E98-9C9B-96850073BEFD}" v="77" dt="2025-09-09T03:41:40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2" autoAdjust="0"/>
    <p:restoredTop sz="94599"/>
  </p:normalViewPr>
  <p:slideViewPr>
    <p:cSldViewPr snapToGrid="0">
      <p:cViewPr varScale="1">
        <p:scale>
          <a:sx n="76" d="100"/>
          <a:sy n="76" d="100"/>
        </p:scale>
        <p:origin x="12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customschemas.google.com/relationships/presentationmetadata" Target="metadata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72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sario Auditya Pratama Putra" userId="439376c6-6151-49ec-b625-5016ce964893" providerId="ADAL" clId="{1334219E-9D46-4E9B-965A-16B81F5AE595}"/>
    <pc:docChg chg="modMainMaster">
      <pc:chgData name="Cesario Auditya Pratama Putra" userId="439376c6-6151-49ec-b625-5016ce964893" providerId="ADAL" clId="{1334219E-9D46-4E9B-965A-16B81F5AE595}" dt="2025-03-12T02:35:18.859" v="2"/>
      <pc:docMkLst>
        <pc:docMk/>
      </pc:docMkLst>
      <pc:sldMasterChg chg="modSldLayout">
        <pc:chgData name="Cesario Auditya Pratama Putra" userId="439376c6-6151-49ec-b625-5016ce964893" providerId="ADAL" clId="{1334219E-9D46-4E9B-965A-16B81F5AE595}" dt="2025-03-12T02:35:18.859" v="2"/>
        <pc:sldMasterMkLst>
          <pc:docMk/>
          <pc:sldMasterMk cId="2524669872" sldId="2147483716"/>
        </pc:sldMasterMkLst>
        <pc:sldLayoutChg chg="modSp mod">
          <pc:chgData name="Cesario Auditya Pratama Putra" userId="439376c6-6151-49ec-b625-5016ce964893" providerId="ADAL" clId="{1334219E-9D46-4E9B-965A-16B81F5AE595}" dt="2025-03-12T02:35:18.859" v="2"/>
          <pc:sldLayoutMkLst>
            <pc:docMk/>
            <pc:sldMasterMk cId="2524669872" sldId="2147483716"/>
            <pc:sldLayoutMk cId="112641472" sldId="2147483717"/>
          </pc:sldLayoutMkLst>
        </pc:sldLayoutChg>
      </pc:sldMasterChg>
    </pc:docChg>
  </pc:docChgLst>
  <pc:docChgLst>
    <pc:chgData name="magang dpjj4" userId="fdae230e-d705-4dad-9390-3d360415f7a6" providerId="ADAL" clId="{F52288C3-9DD5-4843-BA93-73A1A5855D4E}"/>
    <pc:docChg chg="undo custSel modMainMaster">
      <pc:chgData name="magang dpjj4" userId="fdae230e-d705-4dad-9390-3d360415f7a6" providerId="ADAL" clId="{F52288C3-9DD5-4843-BA93-73A1A5855D4E}" dt="2025-08-25T02:38:24.870" v="40" actId="14100"/>
      <pc:docMkLst>
        <pc:docMk/>
      </pc:docMkLst>
      <pc:sldMasterChg chg="addSp delSp modSp mod">
        <pc:chgData name="magang dpjj4" userId="fdae230e-d705-4dad-9390-3d360415f7a6" providerId="ADAL" clId="{F52288C3-9DD5-4843-BA93-73A1A5855D4E}" dt="2025-08-25T02:37:35.014" v="22" actId="1076"/>
        <pc:sldMasterMkLst>
          <pc:docMk/>
          <pc:sldMasterMk cId="0" sldId="2147483652"/>
        </pc:sldMasterMkLst>
      </pc:sldMasterChg>
      <pc:sldMasterChg chg="addSp delSp modSp">
        <pc:chgData name="magang dpjj4" userId="fdae230e-d705-4dad-9390-3d360415f7a6" providerId="ADAL" clId="{F52288C3-9DD5-4843-BA93-73A1A5855D4E}" dt="2025-08-25T02:36:32.023" v="1" actId="165"/>
        <pc:sldMasterMkLst>
          <pc:docMk/>
          <pc:sldMasterMk cId="58356198" sldId="2147483720"/>
        </pc:sldMasterMkLst>
        <pc:grpChg chg="add del mod">
          <ac:chgData name="magang dpjj4" userId="fdae230e-d705-4dad-9390-3d360415f7a6" providerId="ADAL" clId="{F52288C3-9DD5-4843-BA93-73A1A5855D4E}" dt="2025-08-25T02:36:32.023" v="1" actId="165"/>
          <ac:grpSpMkLst>
            <pc:docMk/>
            <pc:sldMasterMk cId="58356198" sldId="2147483720"/>
            <ac:grpSpMk id="3" creationId="{D9050F0B-11E3-8FE1-7788-52DA7E1A5588}"/>
          </ac:grpSpMkLst>
        </pc:grpChg>
        <pc:picChg chg="mod topLvl">
          <ac:chgData name="magang dpjj4" userId="fdae230e-d705-4dad-9390-3d360415f7a6" providerId="ADAL" clId="{F52288C3-9DD5-4843-BA93-73A1A5855D4E}" dt="2025-08-25T02:36:32.023" v="1" actId="165"/>
          <ac:picMkLst>
            <pc:docMk/>
            <pc:sldMasterMk cId="58356198" sldId="2147483720"/>
            <ac:picMk id="4" creationId="{CCDDE81F-0740-848C-C9F6-CC3B305EEB83}"/>
          </ac:picMkLst>
        </pc:picChg>
        <pc:picChg chg="mod topLvl">
          <ac:chgData name="magang dpjj4" userId="fdae230e-d705-4dad-9390-3d360415f7a6" providerId="ADAL" clId="{F52288C3-9DD5-4843-BA93-73A1A5855D4E}" dt="2025-08-25T02:36:32.023" v="1" actId="165"/>
          <ac:picMkLst>
            <pc:docMk/>
            <pc:sldMasterMk cId="58356198" sldId="2147483720"/>
            <ac:picMk id="5" creationId="{BFF81375-8E28-71D7-B4CD-5F2503115D7C}"/>
          </ac:picMkLst>
        </pc:picChg>
        <pc:picChg chg="mod topLvl">
          <ac:chgData name="magang dpjj4" userId="fdae230e-d705-4dad-9390-3d360415f7a6" providerId="ADAL" clId="{F52288C3-9DD5-4843-BA93-73A1A5855D4E}" dt="2025-08-25T02:36:32.023" v="1" actId="165"/>
          <ac:picMkLst>
            <pc:docMk/>
            <pc:sldMasterMk cId="58356198" sldId="2147483720"/>
            <ac:picMk id="15" creationId="{4AD63CCE-4E9F-9E8F-7CE3-B25549089B8E}"/>
          </ac:picMkLst>
        </pc:picChg>
        <pc:picChg chg="mod topLvl">
          <ac:chgData name="magang dpjj4" userId="fdae230e-d705-4dad-9390-3d360415f7a6" providerId="ADAL" clId="{F52288C3-9DD5-4843-BA93-73A1A5855D4E}" dt="2025-08-25T02:36:32.023" v="1" actId="165"/>
          <ac:picMkLst>
            <pc:docMk/>
            <pc:sldMasterMk cId="58356198" sldId="2147483720"/>
            <ac:picMk id="16" creationId="{94259DF2-832E-EB19-54FE-0C03D9A65C3E}"/>
          </ac:picMkLst>
        </pc:picChg>
        <pc:picChg chg="mod topLvl">
          <ac:chgData name="magang dpjj4" userId="fdae230e-d705-4dad-9390-3d360415f7a6" providerId="ADAL" clId="{F52288C3-9DD5-4843-BA93-73A1A5855D4E}" dt="2025-08-25T02:36:32.023" v="1" actId="165"/>
          <ac:picMkLst>
            <pc:docMk/>
            <pc:sldMasterMk cId="58356198" sldId="2147483720"/>
            <ac:picMk id="17" creationId="{8C98797D-8900-BCF9-1025-A1FF1994D6E8}"/>
          </ac:picMkLst>
        </pc:picChg>
        <pc:picChg chg="mod topLvl">
          <ac:chgData name="magang dpjj4" userId="fdae230e-d705-4dad-9390-3d360415f7a6" providerId="ADAL" clId="{F52288C3-9DD5-4843-BA93-73A1A5855D4E}" dt="2025-08-25T02:36:32.023" v="1" actId="165"/>
          <ac:picMkLst>
            <pc:docMk/>
            <pc:sldMasterMk cId="58356198" sldId="2147483720"/>
            <ac:picMk id="18" creationId="{C25D376C-2D54-743B-E216-2CFE72A2C31B}"/>
          </ac:picMkLst>
        </pc:picChg>
      </pc:sldMasterChg>
      <pc:sldMasterChg chg="addSp delSp modSp mod">
        <pc:chgData name="magang dpjj4" userId="fdae230e-d705-4dad-9390-3d360415f7a6" providerId="ADAL" clId="{F52288C3-9DD5-4843-BA93-73A1A5855D4E}" dt="2025-08-25T02:38:24.870" v="40" actId="14100"/>
        <pc:sldMasterMkLst>
          <pc:docMk/>
          <pc:sldMasterMk cId="2007723971" sldId="2147483725"/>
        </pc:sldMasterMkLst>
        <pc:grpChg chg="add mod">
          <ac:chgData name="magang dpjj4" userId="fdae230e-d705-4dad-9390-3d360415f7a6" providerId="ADAL" clId="{F52288C3-9DD5-4843-BA93-73A1A5855D4E}" dt="2025-08-25T02:38:24.870" v="40" actId="14100"/>
          <ac:grpSpMkLst>
            <pc:docMk/>
            <pc:sldMasterMk cId="2007723971" sldId="2147483725"/>
            <ac:grpSpMk id="3" creationId="{3B9E9BD1-612C-8933-FCA8-DE67F2E7E449}"/>
          </ac:grpSpMkLst>
        </pc:grpChg>
        <pc:picChg chg="mod">
          <ac:chgData name="magang dpjj4" userId="fdae230e-d705-4dad-9390-3d360415f7a6" providerId="ADAL" clId="{F52288C3-9DD5-4843-BA93-73A1A5855D4E}" dt="2025-08-25T02:37:50.768" v="24"/>
          <ac:picMkLst>
            <pc:docMk/>
            <pc:sldMasterMk cId="2007723971" sldId="2147483725"/>
            <ac:picMk id="4" creationId="{C7DDB35A-9D2A-54F9-015A-C96B082AA835}"/>
          </ac:picMkLst>
        </pc:picChg>
        <pc:picChg chg="mod">
          <ac:chgData name="magang dpjj4" userId="fdae230e-d705-4dad-9390-3d360415f7a6" providerId="ADAL" clId="{F52288C3-9DD5-4843-BA93-73A1A5855D4E}" dt="2025-08-25T02:37:50.768" v="24"/>
          <ac:picMkLst>
            <pc:docMk/>
            <pc:sldMasterMk cId="2007723971" sldId="2147483725"/>
            <ac:picMk id="5" creationId="{26E61B80-4440-B3FD-6993-66E6AF3A7864}"/>
          </ac:picMkLst>
        </pc:picChg>
        <pc:picChg chg="mod">
          <ac:chgData name="magang dpjj4" userId="fdae230e-d705-4dad-9390-3d360415f7a6" providerId="ADAL" clId="{F52288C3-9DD5-4843-BA93-73A1A5855D4E}" dt="2025-08-25T02:37:50.768" v="24"/>
          <ac:picMkLst>
            <pc:docMk/>
            <pc:sldMasterMk cId="2007723971" sldId="2147483725"/>
            <ac:picMk id="6" creationId="{9E4A870D-6727-AA34-368D-AA18D6291BA1}"/>
          </ac:picMkLst>
        </pc:picChg>
        <pc:picChg chg="mod">
          <ac:chgData name="magang dpjj4" userId="fdae230e-d705-4dad-9390-3d360415f7a6" providerId="ADAL" clId="{F52288C3-9DD5-4843-BA93-73A1A5855D4E}" dt="2025-08-25T02:37:50.768" v="24"/>
          <ac:picMkLst>
            <pc:docMk/>
            <pc:sldMasterMk cId="2007723971" sldId="2147483725"/>
            <ac:picMk id="7" creationId="{B990C82F-2508-9CC5-BFA5-7B3A4CB22794}"/>
          </ac:picMkLst>
        </pc:picChg>
        <pc:picChg chg="mod">
          <ac:chgData name="magang dpjj4" userId="fdae230e-d705-4dad-9390-3d360415f7a6" providerId="ADAL" clId="{F52288C3-9DD5-4843-BA93-73A1A5855D4E}" dt="2025-08-25T02:37:50.768" v="24"/>
          <ac:picMkLst>
            <pc:docMk/>
            <pc:sldMasterMk cId="2007723971" sldId="2147483725"/>
            <ac:picMk id="8" creationId="{97CCCDAE-A671-0E5D-7FA8-2B55EE9DF7BA}"/>
          </ac:picMkLst>
        </pc:picChg>
        <pc:picChg chg="mod">
          <ac:chgData name="magang dpjj4" userId="fdae230e-d705-4dad-9390-3d360415f7a6" providerId="ADAL" clId="{F52288C3-9DD5-4843-BA93-73A1A5855D4E}" dt="2025-08-25T02:37:50.768" v="24"/>
          <ac:picMkLst>
            <pc:docMk/>
            <pc:sldMasterMk cId="2007723971" sldId="2147483725"/>
            <ac:picMk id="9" creationId="{DE3385EA-308D-BFFB-3005-55768D22FEFB}"/>
          </ac:picMkLst>
        </pc:picChg>
      </pc:sldMasterChg>
    </pc:docChg>
  </pc:docChgLst>
  <pc:docChgLst>
    <pc:chgData name="smartroom smartroom" userId="f9929d6c-8c47-48c0-82cc-8edbed0f6a32" providerId="ADAL" clId="{5624B27E-EB9F-4CF5-893B-FE05F82454FE}"/>
    <pc:docChg chg="undo custSel modMainMaster">
      <pc:chgData name="smartroom smartroom" userId="f9929d6c-8c47-48c0-82cc-8edbed0f6a32" providerId="ADAL" clId="{5624B27E-EB9F-4CF5-893B-FE05F82454FE}" dt="2025-07-30T06:15:18.687" v="23" actId="14100"/>
      <pc:docMkLst>
        <pc:docMk/>
      </pc:docMkLst>
      <pc:sldMasterChg chg="addSp delSp modSp mod">
        <pc:chgData name="smartroom smartroom" userId="f9929d6c-8c47-48c0-82cc-8edbed0f6a32" providerId="ADAL" clId="{5624B27E-EB9F-4CF5-893B-FE05F82454FE}" dt="2025-07-30T06:15:18.687" v="23" actId="14100"/>
        <pc:sldMasterMkLst>
          <pc:docMk/>
          <pc:sldMasterMk cId="58356198" sldId="2147483720"/>
        </pc:sldMasterMkLst>
      </pc:sldMasterChg>
    </pc:docChg>
  </pc:docChgLst>
  <pc:docChgLst>
    <pc:chgData name="andreas febrian" userId="1b15e0ee-04bf-48a6-a8c3-adfead6d203a" providerId="ADAL" clId="{B43F42E8-A54B-48AB-AA1C-6DD30D4E1A94}"/>
    <pc:docChg chg="custSel modMainMaster">
      <pc:chgData name="andreas febrian" userId="1b15e0ee-04bf-48a6-a8c3-adfead6d203a" providerId="ADAL" clId="{B43F42E8-A54B-48AB-AA1C-6DD30D4E1A94}" dt="2025-08-07T01:42:43.152" v="21" actId="20577"/>
      <pc:docMkLst>
        <pc:docMk/>
      </pc:docMkLst>
      <pc:sldMasterChg chg="addSp delSp modSp mod">
        <pc:chgData name="andreas febrian" userId="1b15e0ee-04bf-48a6-a8c3-adfead6d203a" providerId="ADAL" clId="{B43F42E8-A54B-48AB-AA1C-6DD30D4E1A94}" dt="2025-08-07T01:42:23.097" v="15" actId="20577"/>
        <pc:sldMasterMkLst>
          <pc:docMk/>
          <pc:sldMasterMk cId="58356198" sldId="2147483720"/>
        </pc:sldMasterMkLst>
      </pc:sldMasterChg>
      <pc:sldMasterChg chg="modSldLayout">
        <pc:chgData name="andreas febrian" userId="1b15e0ee-04bf-48a6-a8c3-adfead6d203a" providerId="ADAL" clId="{B43F42E8-A54B-48AB-AA1C-6DD30D4E1A94}" dt="2025-08-07T01:42:43.152" v="21" actId="20577"/>
        <pc:sldMasterMkLst>
          <pc:docMk/>
          <pc:sldMasterMk cId="4027345471" sldId="2147483821"/>
        </pc:sldMasterMkLst>
        <pc:sldLayoutChg chg="modSp mod">
          <pc:chgData name="andreas febrian" userId="1b15e0ee-04bf-48a6-a8c3-adfead6d203a" providerId="ADAL" clId="{B43F42E8-A54B-48AB-AA1C-6DD30D4E1A94}" dt="2025-08-07T01:42:43.152" v="21" actId="20577"/>
          <pc:sldLayoutMkLst>
            <pc:docMk/>
            <pc:sldMasterMk cId="4027345471" sldId="2147483821"/>
            <pc:sldLayoutMk cId="3106658319" sldId="2147483833"/>
          </pc:sldLayoutMkLst>
        </pc:sldLayoutChg>
      </pc:sldMasterChg>
    </pc:docChg>
  </pc:docChgLst>
  <pc:docChgLst>
    <pc:chgData name="magang dpjj2" userId="36993d72-9e3e-4815-b7f7-afa5a9276aa0" providerId="ADAL" clId="{6ACFE58B-1CBE-4532-83B1-C8A8A8389A57}"/>
    <pc:docChg chg="undo redo custSel modSld addMainMaster delMainMaster modMainMaster">
      <pc:chgData name="magang dpjj2" userId="36993d72-9e3e-4815-b7f7-afa5a9276aa0" providerId="ADAL" clId="{6ACFE58B-1CBE-4532-83B1-C8A8A8389A57}" dt="2025-07-09T07:58:30.147" v="210" actId="20577"/>
      <pc:docMkLst>
        <pc:docMk/>
      </pc:docMkLst>
      <pc:sldChg chg="modSp mod">
        <pc:chgData name="magang dpjj2" userId="36993d72-9e3e-4815-b7f7-afa5a9276aa0" providerId="ADAL" clId="{6ACFE58B-1CBE-4532-83B1-C8A8A8389A57}" dt="2025-07-09T06:19:19.769" v="136" actId="27636"/>
        <pc:sldMkLst>
          <pc:docMk/>
          <pc:sldMk cId="2138253571" sldId="276"/>
        </pc:sldMkLst>
      </pc:sldChg>
      <pc:sldMasterChg chg="modSldLayout">
        <pc:chgData name="magang dpjj2" userId="36993d72-9e3e-4815-b7f7-afa5a9276aa0" providerId="ADAL" clId="{6ACFE58B-1CBE-4532-83B1-C8A8A8389A57}" dt="2025-07-09T07:55:37.527" v="186"/>
        <pc:sldMasterMkLst>
          <pc:docMk/>
          <pc:sldMasterMk cId="1017375640" sldId="2147483729"/>
        </pc:sldMasterMkLst>
        <pc:sldLayoutChg chg="addSp modSp">
          <pc:chgData name="magang dpjj2" userId="36993d72-9e3e-4815-b7f7-afa5a9276aa0" providerId="ADAL" clId="{6ACFE58B-1CBE-4532-83B1-C8A8A8389A57}" dt="2025-07-09T07:55:27.005" v="176"/>
          <pc:sldLayoutMkLst>
            <pc:docMk/>
            <pc:sldMasterMk cId="1017375640" sldId="2147483729"/>
            <pc:sldLayoutMk cId="3266878030" sldId="2147483730"/>
          </pc:sldLayoutMkLst>
        </pc:sldLayoutChg>
        <pc:sldLayoutChg chg="addSp modSp">
          <pc:chgData name="magang dpjj2" userId="36993d72-9e3e-4815-b7f7-afa5a9276aa0" providerId="ADAL" clId="{6ACFE58B-1CBE-4532-83B1-C8A8A8389A57}" dt="2025-07-09T07:55:29.544" v="177"/>
          <pc:sldLayoutMkLst>
            <pc:docMk/>
            <pc:sldMasterMk cId="1017375640" sldId="2147483729"/>
            <pc:sldLayoutMk cId="4010834985" sldId="2147483731"/>
          </pc:sldLayoutMkLst>
        </pc:sldLayoutChg>
        <pc:sldLayoutChg chg="addSp modSp">
          <pc:chgData name="magang dpjj2" userId="36993d72-9e3e-4815-b7f7-afa5a9276aa0" providerId="ADAL" clId="{6ACFE58B-1CBE-4532-83B1-C8A8A8389A57}" dt="2025-07-09T07:55:30.113" v="178"/>
          <pc:sldLayoutMkLst>
            <pc:docMk/>
            <pc:sldMasterMk cId="1017375640" sldId="2147483729"/>
            <pc:sldLayoutMk cId="3545322757" sldId="2147483732"/>
          </pc:sldLayoutMkLst>
        </pc:sldLayoutChg>
        <pc:sldLayoutChg chg="addSp modSp">
          <pc:chgData name="magang dpjj2" userId="36993d72-9e3e-4815-b7f7-afa5a9276aa0" providerId="ADAL" clId="{6ACFE58B-1CBE-4532-83B1-C8A8A8389A57}" dt="2025-07-09T07:55:31.396" v="179"/>
          <pc:sldLayoutMkLst>
            <pc:docMk/>
            <pc:sldMasterMk cId="1017375640" sldId="2147483729"/>
            <pc:sldLayoutMk cId="1627287310" sldId="2147483733"/>
          </pc:sldLayoutMkLst>
        </pc:sldLayoutChg>
        <pc:sldLayoutChg chg="addSp modSp">
          <pc:chgData name="magang dpjj2" userId="36993d72-9e3e-4815-b7f7-afa5a9276aa0" providerId="ADAL" clId="{6ACFE58B-1CBE-4532-83B1-C8A8A8389A57}" dt="2025-07-09T07:55:32.946" v="181"/>
          <pc:sldLayoutMkLst>
            <pc:docMk/>
            <pc:sldMasterMk cId="1017375640" sldId="2147483729"/>
            <pc:sldLayoutMk cId="1415832954" sldId="2147483734"/>
          </pc:sldLayoutMkLst>
        </pc:sldLayoutChg>
        <pc:sldLayoutChg chg="addSp modSp">
          <pc:chgData name="magang dpjj2" userId="36993d72-9e3e-4815-b7f7-afa5a9276aa0" providerId="ADAL" clId="{6ACFE58B-1CBE-4532-83B1-C8A8A8389A57}" dt="2025-07-09T07:55:31.998" v="180"/>
          <pc:sldLayoutMkLst>
            <pc:docMk/>
            <pc:sldMasterMk cId="1017375640" sldId="2147483729"/>
            <pc:sldLayoutMk cId="1555537526" sldId="2147483735"/>
          </pc:sldLayoutMkLst>
        </pc:sldLayoutChg>
        <pc:sldLayoutChg chg="addSp modSp">
          <pc:chgData name="magang dpjj2" userId="36993d72-9e3e-4815-b7f7-afa5a9276aa0" providerId="ADAL" clId="{6ACFE58B-1CBE-4532-83B1-C8A8A8389A57}" dt="2025-07-09T07:55:34.234" v="182"/>
          <pc:sldLayoutMkLst>
            <pc:docMk/>
            <pc:sldMasterMk cId="1017375640" sldId="2147483729"/>
            <pc:sldLayoutMk cId="1828237802" sldId="2147483736"/>
          </pc:sldLayoutMkLst>
        </pc:sldLayoutChg>
        <pc:sldLayoutChg chg="addSp modSp">
          <pc:chgData name="magang dpjj2" userId="36993d72-9e3e-4815-b7f7-afa5a9276aa0" providerId="ADAL" clId="{6ACFE58B-1CBE-4532-83B1-C8A8A8389A57}" dt="2025-07-09T07:55:34.628" v="183"/>
          <pc:sldLayoutMkLst>
            <pc:docMk/>
            <pc:sldMasterMk cId="1017375640" sldId="2147483729"/>
            <pc:sldLayoutMk cId="4050915523" sldId="2147483737"/>
          </pc:sldLayoutMkLst>
        </pc:sldLayoutChg>
        <pc:sldLayoutChg chg="addSp modSp">
          <pc:chgData name="magang dpjj2" userId="36993d72-9e3e-4815-b7f7-afa5a9276aa0" providerId="ADAL" clId="{6ACFE58B-1CBE-4532-83B1-C8A8A8389A57}" dt="2025-07-09T07:55:35.498" v="184"/>
          <pc:sldLayoutMkLst>
            <pc:docMk/>
            <pc:sldMasterMk cId="1017375640" sldId="2147483729"/>
            <pc:sldLayoutMk cId="4277242208" sldId="2147483738"/>
          </pc:sldLayoutMkLst>
        </pc:sldLayoutChg>
        <pc:sldLayoutChg chg="addSp modSp mod">
          <pc:chgData name="magang dpjj2" userId="36993d72-9e3e-4815-b7f7-afa5a9276aa0" providerId="ADAL" clId="{6ACFE58B-1CBE-4532-83B1-C8A8A8389A57}" dt="2025-07-09T07:55:36.889" v="185"/>
          <pc:sldLayoutMkLst>
            <pc:docMk/>
            <pc:sldMasterMk cId="1017375640" sldId="2147483729"/>
            <pc:sldLayoutMk cId="2691763823" sldId="2147483739"/>
          </pc:sldLayoutMkLst>
        </pc:sldLayoutChg>
        <pc:sldLayoutChg chg="addSp modSp mod">
          <pc:chgData name="magang dpjj2" userId="36993d72-9e3e-4815-b7f7-afa5a9276aa0" providerId="ADAL" clId="{6ACFE58B-1CBE-4532-83B1-C8A8A8389A57}" dt="2025-07-09T07:55:37.527" v="186"/>
          <pc:sldLayoutMkLst>
            <pc:docMk/>
            <pc:sldMasterMk cId="1017375640" sldId="2147483729"/>
            <pc:sldLayoutMk cId="282190341" sldId="2147483740"/>
          </pc:sldLayoutMkLst>
        </pc:sldLayoutChg>
      </pc:sldMasterChg>
      <pc:sldMasterChg chg="modSp mod modSldLayout">
        <pc:chgData name="magang dpjj2" userId="36993d72-9e3e-4815-b7f7-afa5a9276aa0" providerId="ADAL" clId="{6ACFE58B-1CBE-4532-83B1-C8A8A8389A57}" dt="2025-07-09T06:21:56.692" v="153" actId="1036"/>
        <pc:sldMasterMkLst>
          <pc:docMk/>
          <pc:sldMasterMk cId="4219311825" sldId="2147483743"/>
        </pc:sldMasterMkLst>
        <pc:sldLayoutChg chg="modSp mod">
          <pc:chgData name="magang dpjj2" userId="36993d72-9e3e-4815-b7f7-afa5a9276aa0" providerId="ADAL" clId="{6ACFE58B-1CBE-4532-83B1-C8A8A8389A57}" dt="2025-07-09T05:49:00.101" v="17" actId="14100"/>
          <pc:sldLayoutMkLst>
            <pc:docMk/>
            <pc:sldMasterMk cId="4219311825" sldId="2147483743"/>
            <pc:sldLayoutMk cId="534963063" sldId="2147483745"/>
          </pc:sldLayoutMkLst>
        </pc:sldLayoutChg>
        <pc:sldLayoutChg chg="modSp mod">
          <pc:chgData name="magang dpjj2" userId="36993d72-9e3e-4815-b7f7-afa5a9276aa0" providerId="ADAL" clId="{6ACFE58B-1CBE-4532-83B1-C8A8A8389A57}" dt="2025-07-09T05:48:49.255" v="16" actId="14100"/>
          <pc:sldLayoutMkLst>
            <pc:docMk/>
            <pc:sldMasterMk cId="4219311825" sldId="2147483743"/>
            <pc:sldLayoutMk cId="672402499" sldId="2147483746"/>
          </pc:sldLayoutMkLst>
        </pc:sldLayoutChg>
        <pc:sldLayoutChg chg="modSp mod">
          <pc:chgData name="magang dpjj2" userId="36993d72-9e3e-4815-b7f7-afa5a9276aa0" providerId="ADAL" clId="{6ACFE58B-1CBE-4532-83B1-C8A8A8389A57}" dt="2025-07-09T05:48:31.716" v="14" actId="14100"/>
          <pc:sldLayoutMkLst>
            <pc:docMk/>
            <pc:sldMasterMk cId="4219311825" sldId="2147483743"/>
            <pc:sldLayoutMk cId="1632422037" sldId="2147483747"/>
          </pc:sldLayoutMkLst>
        </pc:sldLayoutChg>
        <pc:sldLayoutChg chg="modSp mod">
          <pc:chgData name="magang dpjj2" userId="36993d72-9e3e-4815-b7f7-afa5a9276aa0" providerId="ADAL" clId="{6ACFE58B-1CBE-4532-83B1-C8A8A8389A57}" dt="2025-07-09T05:48:21.099" v="13" actId="14100"/>
          <pc:sldLayoutMkLst>
            <pc:docMk/>
            <pc:sldMasterMk cId="4219311825" sldId="2147483743"/>
            <pc:sldLayoutMk cId="3937029280" sldId="2147483748"/>
          </pc:sldLayoutMkLst>
        </pc:sldLayoutChg>
        <pc:sldLayoutChg chg="modSp mod">
          <pc:chgData name="magang dpjj2" userId="36993d72-9e3e-4815-b7f7-afa5a9276aa0" providerId="ADAL" clId="{6ACFE58B-1CBE-4532-83B1-C8A8A8389A57}" dt="2025-07-09T05:48:12.627" v="12" actId="14100"/>
          <pc:sldLayoutMkLst>
            <pc:docMk/>
            <pc:sldMasterMk cId="4219311825" sldId="2147483743"/>
            <pc:sldLayoutMk cId="23948516" sldId="2147483749"/>
          </pc:sldLayoutMkLst>
        </pc:sldLayoutChg>
        <pc:sldLayoutChg chg="modSp mod">
          <pc:chgData name="magang dpjj2" userId="36993d72-9e3e-4815-b7f7-afa5a9276aa0" providerId="ADAL" clId="{6ACFE58B-1CBE-4532-83B1-C8A8A8389A57}" dt="2025-07-09T06:21:32.795" v="138" actId="255"/>
          <pc:sldLayoutMkLst>
            <pc:docMk/>
            <pc:sldMasterMk cId="4219311825" sldId="2147483743"/>
            <pc:sldLayoutMk cId="2929587389" sldId="2147483751"/>
          </pc:sldLayoutMkLst>
        </pc:sldLayoutChg>
        <pc:sldLayoutChg chg="modSp mod">
          <pc:chgData name="magang dpjj2" userId="36993d72-9e3e-4815-b7f7-afa5a9276aa0" providerId="ADAL" clId="{6ACFE58B-1CBE-4532-83B1-C8A8A8389A57}" dt="2025-07-09T06:21:41.234" v="139" actId="255"/>
          <pc:sldLayoutMkLst>
            <pc:docMk/>
            <pc:sldMasterMk cId="4219311825" sldId="2147483743"/>
            <pc:sldLayoutMk cId="3018182253" sldId="2147483752"/>
          </pc:sldLayoutMkLst>
        </pc:sldLayoutChg>
        <pc:sldLayoutChg chg="modSp mod">
          <pc:chgData name="magang dpjj2" userId="36993d72-9e3e-4815-b7f7-afa5a9276aa0" providerId="ADAL" clId="{6ACFE58B-1CBE-4532-83B1-C8A8A8389A57}" dt="2025-07-09T05:47:53.457" v="9" actId="14100"/>
          <pc:sldLayoutMkLst>
            <pc:docMk/>
            <pc:sldMasterMk cId="4219311825" sldId="2147483743"/>
            <pc:sldLayoutMk cId="3009864875" sldId="2147483753"/>
          </pc:sldLayoutMkLst>
        </pc:sldLayoutChg>
        <pc:sldLayoutChg chg="addSp delSp modSp mod">
          <pc:chgData name="magang dpjj2" userId="36993d72-9e3e-4815-b7f7-afa5a9276aa0" providerId="ADAL" clId="{6ACFE58B-1CBE-4532-83B1-C8A8A8389A57}" dt="2025-07-09T05:51:16.381" v="36" actId="14100"/>
          <pc:sldLayoutMkLst>
            <pc:docMk/>
            <pc:sldMasterMk cId="4219311825" sldId="2147483743"/>
            <pc:sldLayoutMk cId="3666845980" sldId="2147483754"/>
          </pc:sldLayoutMkLst>
        </pc:sldLayoutChg>
        <pc:sldLayoutChg chg="modSp mod">
          <pc:chgData name="magang dpjj2" userId="36993d72-9e3e-4815-b7f7-afa5a9276aa0" providerId="ADAL" clId="{6ACFE58B-1CBE-4532-83B1-C8A8A8389A57}" dt="2025-07-09T06:21:56.692" v="153" actId="1036"/>
          <pc:sldLayoutMkLst>
            <pc:docMk/>
            <pc:sldMasterMk cId="4219311825" sldId="2147483743"/>
            <pc:sldLayoutMk cId="2679409580" sldId="2147483756"/>
          </pc:sldLayoutMkLst>
        </pc:sldLayoutChg>
      </pc:sldMasterChg>
      <pc:sldMasterChg chg="modSp mod modSldLayout">
        <pc:chgData name="magang dpjj2" userId="36993d72-9e3e-4815-b7f7-afa5a9276aa0" providerId="ADAL" clId="{6ACFE58B-1CBE-4532-83B1-C8A8A8389A57}" dt="2025-07-09T05:53:43.280" v="56"/>
        <pc:sldMasterMkLst>
          <pc:docMk/>
          <pc:sldMasterMk cId="4498580" sldId="2147483757"/>
        </pc:sldMasterMkLst>
        <pc:sldLayoutChg chg="modSp mod">
          <pc:chgData name="magang dpjj2" userId="36993d72-9e3e-4815-b7f7-afa5a9276aa0" providerId="ADAL" clId="{6ACFE58B-1CBE-4532-83B1-C8A8A8389A57}" dt="2025-07-09T05:52:08.848" v="43" actId="14100"/>
          <pc:sldLayoutMkLst>
            <pc:docMk/>
            <pc:sldMasterMk cId="4498580" sldId="2147483757"/>
            <pc:sldLayoutMk cId="3982729325" sldId="2147483762"/>
          </pc:sldLayoutMkLst>
        </pc:sldLayoutChg>
        <pc:sldLayoutChg chg="modSp mod">
          <pc:chgData name="magang dpjj2" userId="36993d72-9e3e-4815-b7f7-afa5a9276aa0" providerId="ADAL" clId="{6ACFE58B-1CBE-4532-83B1-C8A8A8389A57}" dt="2025-07-09T05:52:54.688" v="47" actId="14100"/>
          <pc:sldLayoutMkLst>
            <pc:docMk/>
            <pc:sldMasterMk cId="4498580" sldId="2147483757"/>
            <pc:sldLayoutMk cId="633011254" sldId="2147483767"/>
          </pc:sldLayoutMkLst>
        </pc:sldLayoutChg>
        <pc:sldLayoutChg chg="addSp delSp modSp mod">
          <pc:chgData name="magang dpjj2" userId="36993d72-9e3e-4815-b7f7-afa5a9276aa0" providerId="ADAL" clId="{6ACFE58B-1CBE-4532-83B1-C8A8A8389A57}" dt="2025-07-09T05:53:43.280" v="56"/>
          <pc:sldLayoutMkLst>
            <pc:docMk/>
            <pc:sldMasterMk cId="4498580" sldId="2147483757"/>
            <pc:sldLayoutMk cId="62577757" sldId="2147483768"/>
          </pc:sldLayoutMkLst>
        </pc:sldLayoutChg>
      </pc:sldMasterChg>
      <pc:sldMasterChg chg="modSp modSldLayout">
        <pc:chgData name="magang dpjj2" userId="36993d72-9e3e-4815-b7f7-afa5a9276aa0" providerId="ADAL" clId="{6ACFE58B-1CBE-4532-83B1-C8A8A8389A57}" dt="2025-07-09T06:20:13.586" v="137" actId="255"/>
        <pc:sldMasterMkLst>
          <pc:docMk/>
          <pc:sldMasterMk cId="463853807" sldId="2147483771"/>
        </pc:sldMasterMkLst>
        <pc:sldLayoutChg chg="addSp delSp modSp mod">
          <pc:chgData name="magang dpjj2" userId="36993d72-9e3e-4815-b7f7-afa5a9276aa0" providerId="ADAL" clId="{6ACFE58B-1CBE-4532-83B1-C8A8A8389A57}" dt="2025-07-09T05:54:30.096" v="58"/>
          <pc:sldLayoutMkLst>
            <pc:docMk/>
            <pc:sldMasterMk cId="463853807" sldId="2147483771"/>
            <pc:sldLayoutMk cId="1069897270" sldId="2147483776"/>
          </pc:sldLayoutMkLst>
        </pc:sldLayoutChg>
        <pc:sldLayoutChg chg="addSp delSp modSp mod">
          <pc:chgData name="magang dpjj2" userId="36993d72-9e3e-4815-b7f7-afa5a9276aa0" providerId="ADAL" clId="{6ACFE58B-1CBE-4532-83B1-C8A8A8389A57}" dt="2025-07-09T05:55:31.281" v="67" actId="1036"/>
          <pc:sldLayoutMkLst>
            <pc:docMk/>
            <pc:sldMasterMk cId="463853807" sldId="2147483771"/>
            <pc:sldLayoutMk cId="1107332762" sldId="2147483779"/>
          </pc:sldLayoutMkLst>
        </pc:sldLayoutChg>
        <pc:sldLayoutChg chg="addSp delSp modSp mod">
          <pc:chgData name="magang dpjj2" userId="36993d72-9e3e-4815-b7f7-afa5a9276aa0" providerId="ADAL" clId="{6ACFE58B-1CBE-4532-83B1-C8A8A8389A57}" dt="2025-07-09T05:58:10.335" v="104" actId="14100"/>
          <pc:sldLayoutMkLst>
            <pc:docMk/>
            <pc:sldMasterMk cId="463853807" sldId="2147483771"/>
            <pc:sldLayoutMk cId="4030165508" sldId="2147483780"/>
          </pc:sldLayoutMkLst>
        </pc:sldLayoutChg>
        <pc:sldLayoutChg chg="modSp mod">
          <pc:chgData name="magang dpjj2" userId="36993d72-9e3e-4815-b7f7-afa5a9276aa0" providerId="ADAL" clId="{6ACFE58B-1CBE-4532-83B1-C8A8A8389A57}" dt="2025-07-09T05:56:52.041" v="76" actId="14100"/>
          <pc:sldLayoutMkLst>
            <pc:docMk/>
            <pc:sldMasterMk cId="463853807" sldId="2147483771"/>
            <pc:sldLayoutMk cId="4023249101" sldId="2147483781"/>
          </pc:sldLayoutMkLst>
        </pc:sldLayoutChg>
        <pc:sldLayoutChg chg="modSp mod">
          <pc:chgData name="magang dpjj2" userId="36993d72-9e3e-4815-b7f7-afa5a9276aa0" providerId="ADAL" clId="{6ACFE58B-1CBE-4532-83B1-C8A8A8389A57}" dt="2025-07-09T05:58:00.032" v="103" actId="14100"/>
          <pc:sldLayoutMkLst>
            <pc:docMk/>
            <pc:sldMasterMk cId="463853807" sldId="2147483771"/>
            <pc:sldLayoutMk cId="2710425292" sldId="2147483782"/>
          </pc:sldLayoutMkLst>
        </pc:sldLayoutChg>
        <pc:sldLayoutChg chg="modSp">
          <pc:chgData name="magang dpjj2" userId="36993d72-9e3e-4815-b7f7-afa5a9276aa0" providerId="ADAL" clId="{6ACFE58B-1CBE-4532-83B1-C8A8A8389A57}" dt="2025-07-09T06:00:10.287" v="106" actId="2711"/>
          <pc:sldLayoutMkLst>
            <pc:docMk/>
            <pc:sldMasterMk cId="463853807" sldId="2147483771"/>
            <pc:sldLayoutMk cId="1895619984" sldId="2147483791"/>
          </pc:sldLayoutMkLst>
        </pc:sldLayoutChg>
      </pc:sldMasterChg>
      <pc:sldMasterChg chg="modSldLayout">
        <pc:chgData name="magang dpjj2" userId="36993d72-9e3e-4815-b7f7-afa5a9276aa0" providerId="ADAL" clId="{6ACFE58B-1CBE-4532-83B1-C8A8A8389A57}" dt="2025-07-09T07:58:30.147" v="210" actId="20577"/>
        <pc:sldMasterMkLst>
          <pc:docMk/>
          <pc:sldMasterMk cId="781661272" sldId="2147483793"/>
        </pc:sldMasterMkLst>
        <pc:sldLayoutChg chg="modSp mod">
          <pc:chgData name="magang dpjj2" userId="36993d72-9e3e-4815-b7f7-afa5a9276aa0" providerId="ADAL" clId="{6ACFE58B-1CBE-4532-83B1-C8A8A8389A57}" dt="2025-07-09T06:02:18.257" v="122" actId="14100"/>
          <pc:sldLayoutMkLst>
            <pc:docMk/>
            <pc:sldMasterMk cId="781661272" sldId="2147483793"/>
            <pc:sldLayoutMk cId="1726040639" sldId="2147483804"/>
          </pc:sldLayoutMkLst>
        </pc:sldLayoutChg>
        <pc:sldLayoutChg chg="modSp mod">
          <pc:chgData name="magang dpjj2" userId="36993d72-9e3e-4815-b7f7-afa5a9276aa0" providerId="ADAL" clId="{6ACFE58B-1CBE-4532-83B1-C8A8A8389A57}" dt="2025-07-09T07:58:20.194" v="206" actId="1035"/>
          <pc:sldLayoutMkLst>
            <pc:docMk/>
            <pc:sldMasterMk cId="781661272" sldId="2147483793"/>
            <pc:sldLayoutMk cId="1040276086" sldId="2147483805"/>
          </pc:sldLayoutMkLst>
        </pc:sldLayoutChg>
        <pc:sldLayoutChg chg="modSp mod">
          <pc:chgData name="magang dpjj2" userId="36993d72-9e3e-4815-b7f7-afa5a9276aa0" providerId="ADAL" clId="{6ACFE58B-1CBE-4532-83B1-C8A8A8389A57}" dt="2025-07-09T07:58:30.147" v="210" actId="20577"/>
          <pc:sldLayoutMkLst>
            <pc:docMk/>
            <pc:sldMasterMk cId="781661272" sldId="2147483793"/>
            <pc:sldLayoutMk cId="220643410" sldId="2147483806"/>
          </pc:sldLayoutMkLst>
        </pc:sldLayoutChg>
        <pc:sldLayoutChg chg="modSp">
          <pc:chgData name="magang dpjj2" userId="36993d72-9e3e-4815-b7f7-afa5a9276aa0" providerId="ADAL" clId="{6ACFE58B-1CBE-4532-83B1-C8A8A8389A57}" dt="2025-07-09T06:17:59.573" v="134" actId="2711"/>
          <pc:sldLayoutMkLst>
            <pc:docMk/>
            <pc:sldMasterMk cId="781661272" sldId="2147483793"/>
            <pc:sldLayoutMk cId="3248501675" sldId="2147483818"/>
          </pc:sldLayoutMkLst>
        </pc:sldLayoutChg>
        <pc:sldLayoutChg chg="modSp">
          <pc:chgData name="magang dpjj2" userId="36993d72-9e3e-4815-b7f7-afa5a9276aa0" providerId="ADAL" clId="{6ACFE58B-1CBE-4532-83B1-C8A8A8389A57}" dt="2025-07-09T06:18:06.790" v="135" actId="113"/>
          <pc:sldLayoutMkLst>
            <pc:docMk/>
            <pc:sldMasterMk cId="781661272" sldId="2147483793"/>
            <pc:sldLayoutMk cId="3815864764" sldId="2147483819"/>
          </pc:sldLayoutMkLst>
        </pc:sldLayoutChg>
        <pc:sldLayoutChg chg="modSp">
          <pc:chgData name="magang dpjj2" userId="36993d72-9e3e-4815-b7f7-afa5a9276aa0" providerId="ADAL" clId="{6ACFE58B-1CBE-4532-83B1-C8A8A8389A57}" dt="2025-07-09T06:17:38.667" v="132" actId="2711"/>
          <pc:sldLayoutMkLst>
            <pc:docMk/>
            <pc:sldMasterMk cId="781661272" sldId="2147483793"/>
            <pc:sldLayoutMk cId="1089299646" sldId="2147483820"/>
          </pc:sldLayoutMkLst>
        </pc:sldLayoutChg>
      </pc:sldMasterChg>
      <pc:sldMasterChg chg="modSldLayout">
        <pc:chgData name="magang dpjj2" userId="36993d72-9e3e-4815-b7f7-afa5a9276aa0" providerId="ADAL" clId="{6ACFE58B-1CBE-4532-83B1-C8A8A8389A57}" dt="2025-07-09T06:02:49.974" v="127" actId="14100"/>
        <pc:sldMasterMkLst>
          <pc:docMk/>
          <pc:sldMasterMk cId="4027345471" sldId="2147483821"/>
        </pc:sldMasterMkLst>
        <pc:sldLayoutChg chg="addSp delSp modSp mod">
          <pc:chgData name="magang dpjj2" userId="36993d72-9e3e-4815-b7f7-afa5a9276aa0" providerId="ADAL" clId="{6ACFE58B-1CBE-4532-83B1-C8A8A8389A57}" dt="2025-07-09T06:02:49.974" v="127" actId="14100"/>
          <pc:sldLayoutMkLst>
            <pc:docMk/>
            <pc:sldMasterMk cId="4027345471" sldId="2147483821"/>
            <pc:sldLayoutMk cId="304686593" sldId="2147483831"/>
          </pc:sldLayoutMkLst>
        </pc:sldLayoutChg>
        <pc:sldLayoutChg chg="addSp delSp modSp mod">
          <pc:chgData name="magang dpjj2" userId="36993d72-9e3e-4815-b7f7-afa5a9276aa0" providerId="ADAL" clId="{6ACFE58B-1CBE-4532-83B1-C8A8A8389A57}" dt="2025-07-09T06:02:29.112" v="124"/>
          <pc:sldLayoutMkLst>
            <pc:docMk/>
            <pc:sldMasterMk cId="4027345471" sldId="2147483821"/>
            <pc:sldLayoutMk cId="1328838337" sldId="2147483832"/>
          </pc:sldLayoutMkLst>
        </pc:sldLayoutChg>
      </pc:sldMasterChg>
      <pc:sldMasterChg chg="new del mod addSldLayout delSldLayout">
        <pc:chgData name="magang dpjj2" userId="36993d72-9e3e-4815-b7f7-afa5a9276aa0" providerId="ADAL" clId="{6ACFE58B-1CBE-4532-83B1-C8A8A8389A57}" dt="2025-07-09T07:54:30.894" v="164" actId="6938"/>
        <pc:sldMasterMkLst>
          <pc:docMk/>
          <pc:sldMasterMk cId="1161682960" sldId="2147483834"/>
        </pc:sldMasterMkLst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297366129" sldId="2147483835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3809818175" sldId="2147483836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954965170" sldId="2147483837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3461190160" sldId="2147483838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1410400169" sldId="2147483839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3608957881" sldId="2147483840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4236175767" sldId="2147483841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3209438662" sldId="2147483842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1115542926" sldId="2147483843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67713531" sldId="2147483844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3358638247" sldId="2147483845"/>
          </pc:sldLayoutMkLst>
        </pc:sldLayoutChg>
      </pc:sldMasterChg>
    </pc:docChg>
  </pc:docChgLst>
  <pc:docChgLst>
    <pc:chgData name="Meydina Muharramah Putri Diliyanty" userId="6931cca9-1bd0-4cf0-aec2-71061cc78aef" providerId="ADAL" clId="{EDF6F2C6-CE14-4509-81C0-EDCED9255154}"/>
    <pc:docChg chg="undo custSel modSld delMainMaster modMainMaster">
      <pc:chgData name="Meydina Muharramah Putri Diliyanty" userId="6931cca9-1bd0-4cf0-aec2-71061cc78aef" providerId="ADAL" clId="{EDF6F2C6-CE14-4509-81C0-EDCED9255154}" dt="2025-07-09T04:48:09.081" v="12" actId="1076"/>
      <pc:docMkLst>
        <pc:docMk/>
      </pc:docMkLst>
      <pc:sldChg chg="modSp mod">
        <pc:chgData name="Meydina Muharramah Putri Diliyanty" userId="6931cca9-1bd0-4cf0-aec2-71061cc78aef" providerId="ADAL" clId="{EDF6F2C6-CE14-4509-81C0-EDCED9255154}" dt="2025-07-08T02:09:03.268" v="7" actId="27636"/>
        <pc:sldMkLst>
          <pc:docMk/>
          <pc:sldMk cId="2138253571" sldId="276"/>
        </pc:sldMkLst>
      </pc:sld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2565343799" sldId="2147483660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565343799" sldId="2147483660"/>
            <pc:sldLayoutMk cId="396342247" sldId="2147483662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565343799" sldId="2147483660"/>
            <pc:sldLayoutMk cId="4208998040" sldId="2147483663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565343799" sldId="2147483660"/>
            <pc:sldLayoutMk cId="2546353418" sldId="2147483664"/>
          </pc:sldLayoutMkLst>
        </pc:sldLayoutChg>
      </pc:sldMaster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2292000612" sldId="2147483665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292000612" sldId="2147483665"/>
            <pc:sldLayoutMk cId="1704251489" sldId="2147483666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292000612" sldId="2147483665"/>
            <pc:sldLayoutMk cId="119526984" sldId="2147483667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292000612" sldId="2147483665"/>
            <pc:sldLayoutMk cId="4162113326" sldId="2147483668"/>
          </pc:sldLayoutMkLst>
        </pc:sldLayoutChg>
      </pc:sldMaster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74233141" sldId="2147483681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2203716285" sldId="2147483682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4303445" sldId="2147483683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2511391282" sldId="2147483684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1752303651" sldId="2147483685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4182217289" sldId="2147483686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717802070" sldId="2147483687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2378654671" sldId="2147483688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3013449064" sldId="2147483689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2846636351" sldId="2147483690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3786211897" sldId="2147483718"/>
          </pc:sldLayoutMkLst>
        </pc:sldLayoutChg>
      </pc:sldMasterChg>
      <pc:sldMasterChg chg="del delSldLayout mod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2307609989" sldId="2147483691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4205617289" sldId="2147483692"/>
          </pc:sldLayoutMkLst>
        </pc:sldLayoutChg>
        <pc:sldLayoutChg chg="modSp del mod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1676773865" sldId="2147483693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963114899" sldId="2147483694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88241091" sldId="2147483696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271089555" sldId="2147483697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663718351" sldId="2147483698"/>
          </pc:sldLayoutMkLst>
        </pc:sldLayoutChg>
        <pc:sldLayoutChg chg="modSp del mod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198009939" sldId="2147483699"/>
          </pc:sldLayoutMkLst>
        </pc:sldLayoutChg>
        <pc:sldLayoutChg chg="modSp del mod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392122904" sldId="2147483700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498514525" sldId="2147483701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889114133" sldId="2147483702"/>
          </pc:sldLayoutMkLst>
        </pc:sldLayoutChg>
        <pc:sldLayoutChg chg="modSp del mod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037779599" sldId="2147483703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4104758471" sldId="2147483708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486597997" sldId="2147483709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4112189027" sldId="2147483710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1448842726" sldId="2147483711"/>
          </pc:sldLayoutMkLst>
        </pc:sldLayoutChg>
        <pc:sldLayoutChg chg="modSp del mod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330426038" sldId="2147483712"/>
          </pc:sldLayoutMkLst>
        </pc:sldLayoutChg>
      </pc:sldMaster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4072128952" sldId="2147483713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4072128952" sldId="2147483713"/>
            <pc:sldLayoutMk cId="3009549767" sldId="2147483714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4072128952" sldId="2147483713"/>
            <pc:sldLayoutMk cId="87987898" sldId="2147483715"/>
          </pc:sldLayoutMkLst>
        </pc:sldLayoutChg>
      </pc:sldMaster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2524669872" sldId="2147483716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524669872" sldId="2147483716"/>
            <pc:sldLayoutMk cId="112641472" sldId="2147483717"/>
          </pc:sldLayoutMkLst>
        </pc:sldLayoutChg>
      </pc:sldMasterChg>
      <pc:sldMasterChg chg="modSldLayout">
        <pc:chgData name="Meydina Muharramah Putri Diliyanty" userId="6931cca9-1bd0-4cf0-aec2-71061cc78aef" providerId="ADAL" clId="{EDF6F2C6-CE14-4509-81C0-EDCED9255154}" dt="2025-07-09T04:48:09.081" v="12" actId="1076"/>
        <pc:sldMasterMkLst>
          <pc:docMk/>
          <pc:sldMasterMk cId="463853807" sldId="2147483771"/>
        </pc:sldMasterMkLst>
        <pc:sldLayoutChg chg="modSp mod">
          <pc:chgData name="Meydina Muharramah Putri Diliyanty" userId="6931cca9-1bd0-4cf0-aec2-71061cc78aef" providerId="ADAL" clId="{EDF6F2C6-CE14-4509-81C0-EDCED9255154}" dt="2025-07-09T04:48:09.081" v="12" actId="1076"/>
          <pc:sldLayoutMkLst>
            <pc:docMk/>
            <pc:sldMasterMk cId="463853807" sldId="2147483771"/>
            <pc:sldLayoutMk cId="1069897270" sldId="2147483776"/>
          </pc:sldLayoutMkLst>
        </pc:sldLayoutChg>
      </pc:sldMasterChg>
      <pc:sldMasterChg chg="modSldLayout">
        <pc:chgData name="Meydina Muharramah Putri Diliyanty" userId="6931cca9-1bd0-4cf0-aec2-71061cc78aef" providerId="ADAL" clId="{EDF6F2C6-CE14-4509-81C0-EDCED9255154}" dt="2025-07-08T02:09:03.248" v="6" actId="27636"/>
        <pc:sldMasterMkLst>
          <pc:docMk/>
          <pc:sldMasterMk cId="781661272" sldId="2147483793"/>
        </pc:sldMasterMkLst>
        <pc:sldLayoutChg chg="modSp mod">
          <pc:chgData name="Meydina Muharramah Putri Diliyanty" userId="6931cca9-1bd0-4cf0-aec2-71061cc78aef" providerId="ADAL" clId="{EDF6F2C6-CE14-4509-81C0-EDCED9255154}" dt="2025-07-08T02:09:03.248" v="5" actId="27636"/>
          <pc:sldLayoutMkLst>
            <pc:docMk/>
            <pc:sldMasterMk cId="781661272" sldId="2147483793"/>
            <pc:sldLayoutMk cId="220643410" sldId="2147483836"/>
          </pc:sldLayoutMkLst>
        </pc:sldLayoutChg>
        <pc:sldLayoutChg chg="modSp mod">
          <pc:chgData name="Meydina Muharramah Putri Diliyanty" userId="6931cca9-1bd0-4cf0-aec2-71061cc78aef" providerId="ADAL" clId="{EDF6F2C6-CE14-4509-81C0-EDCED9255154}" dt="2025-07-08T02:09:03.248" v="6" actId="27636"/>
          <pc:sldLayoutMkLst>
            <pc:docMk/>
            <pc:sldMasterMk cId="781661272" sldId="2147483793"/>
            <pc:sldLayoutMk cId="3830179901" sldId="2147483837"/>
          </pc:sldLayoutMkLst>
        </pc:sldLayoutChg>
      </pc:sldMaster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4269742454" sldId="2147483834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4269742454" sldId="2147483834"/>
            <pc:sldLayoutMk cId="3361840096" sldId="2147483835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4269742454" sldId="2147483834"/>
            <pc:sldLayoutMk cId="352820880" sldId="2147483836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4269742454" sldId="2147483834"/>
            <pc:sldLayoutMk cId="2791481866" sldId="2147483837"/>
          </pc:sldLayoutMkLst>
        </pc:sldLayoutChg>
      </pc:sldMasterChg>
    </pc:docChg>
  </pc:docChgLst>
  <pc:docChgLst>
    <pc:chgData name="direktorat pjj" userId="4b831fbc-79b3-467d-ab44-edb61267db77" providerId="ADAL" clId="{2AA74B5D-E14F-4D2E-B136-D7B22140CE3C}"/>
    <pc:docChg chg="undo custSel addSld delSld modSld sldOrd modMainMaster addSection modSection">
      <pc:chgData name="direktorat pjj" userId="4b831fbc-79b3-467d-ab44-edb61267db77" providerId="ADAL" clId="{2AA74B5D-E14F-4D2E-B136-D7B22140CE3C}" dt="2025-08-06T08:33:26.809" v="389" actId="122"/>
      <pc:docMkLst>
        <pc:docMk/>
      </pc:docMkLst>
      <pc:sldChg chg="ord">
        <pc:chgData name="direktorat pjj" userId="4b831fbc-79b3-467d-ab44-edb61267db77" providerId="ADAL" clId="{2AA74B5D-E14F-4D2E-B136-D7B22140CE3C}" dt="2025-08-06T08:24:39.765" v="309"/>
        <pc:sldMkLst>
          <pc:docMk/>
          <pc:sldMk cId="3056315039" sldId="267"/>
        </pc:sldMkLst>
      </pc:sldChg>
      <pc:sldChg chg="ord">
        <pc:chgData name="direktorat pjj" userId="4b831fbc-79b3-467d-ab44-edb61267db77" providerId="ADAL" clId="{2AA74B5D-E14F-4D2E-B136-D7B22140CE3C}" dt="2025-08-06T08:24:39.765" v="309"/>
        <pc:sldMkLst>
          <pc:docMk/>
          <pc:sldMk cId="2735807991" sldId="269"/>
        </pc:sldMkLst>
      </pc:sldChg>
      <pc:sldChg chg="ord">
        <pc:chgData name="direktorat pjj" userId="4b831fbc-79b3-467d-ab44-edb61267db77" providerId="ADAL" clId="{2AA74B5D-E14F-4D2E-B136-D7B22140CE3C}" dt="2025-08-06T08:24:55.110" v="311"/>
        <pc:sldMkLst>
          <pc:docMk/>
          <pc:sldMk cId="1245005507" sldId="270"/>
        </pc:sldMkLst>
      </pc:sldChg>
      <pc:sldChg chg="ord">
        <pc:chgData name="direktorat pjj" userId="4b831fbc-79b3-467d-ab44-edb61267db77" providerId="ADAL" clId="{2AA74B5D-E14F-4D2E-B136-D7B22140CE3C}" dt="2025-08-06T08:24:55.110" v="311"/>
        <pc:sldMkLst>
          <pc:docMk/>
          <pc:sldMk cId="2267310792" sldId="271"/>
        </pc:sldMkLst>
      </pc:sldChg>
      <pc:sldChg chg="modSp mod">
        <pc:chgData name="direktorat pjj" userId="4b831fbc-79b3-467d-ab44-edb61267db77" providerId="ADAL" clId="{2AA74B5D-E14F-4D2E-B136-D7B22140CE3C}" dt="2025-08-06T08:25:50.289" v="317" actId="14100"/>
        <pc:sldMkLst>
          <pc:docMk/>
          <pc:sldMk cId="1061658167" sldId="275"/>
        </pc:sldMkLst>
      </pc:sldChg>
      <pc:sldChg chg="modSp mod">
        <pc:chgData name="direktorat pjj" userId="4b831fbc-79b3-467d-ab44-edb61267db77" providerId="ADAL" clId="{2AA74B5D-E14F-4D2E-B136-D7B22140CE3C}" dt="2025-08-06T08:31:15.849" v="372" actId="1035"/>
        <pc:sldMkLst>
          <pc:docMk/>
          <pc:sldMk cId="2138253571" sldId="276"/>
        </pc:sldMkLst>
      </pc:sldChg>
      <pc:sldChg chg="ord">
        <pc:chgData name="direktorat pjj" userId="4b831fbc-79b3-467d-ab44-edb61267db77" providerId="ADAL" clId="{2AA74B5D-E14F-4D2E-B136-D7B22140CE3C}" dt="2025-08-06T08:28:21.532" v="343"/>
        <pc:sldMkLst>
          <pc:docMk/>
          <pc:sldMk cId="2612681429" sldId="277"/>
        </pc:sldMkLst>
      </pc:sldChg>
      <pc:sldChg chg="ord">
        <pc:chgData name="direktorat pjj" userId="4b831fbc-79b3-467d-ab44-edb61267db77" providerId="ADAL" clId="{2AA74B5D-E14F-4D2E-B136-D7B22140CE3C}" dt="2025-08-06T08:30:34.643" v="363"/>
        <pc:sldMkLst>
          <pc:docMk/>
          <pc:sldMk cId="83994915" sldId="278"/>
        </pc:sldMkLst>
      </pc:sldChg>
      <pc:sldChg chg="ord">
        <pc:chgData name="direktorat pjj" userId="4b831fbc-79b3-467d-ab44-edb61267db77" providerId="ADAL" clId="{2AA74B5D-E14F-4D2E-B136-D7B22140CE3C}" dt="2025-08-06T08:29:44.620" v="359"/>
        <pc:sldMkLst>
          <pc:docMk/>
          <pc:sldMk cId="1764567074" sldId="281"/>
        </pc:sldMkLst>
      </pc:sldChg>
      <pc:sldChg chg="ord">
        <pc:chgData name="direktorat pjj" userId="4b831fbc-79b3-467d-ab44-edb61267db77" providerId="ADAL" clId="{2AA74B5D-E14F-4D2E-B136-D7B22140CE3C}" dt="2025-08-06T08:29:53.412" v="361"/>
        <pc:sldMkLst>
          <pc:docMk/>
          <pc:sldMk cId="1534941544" sldId="282"/>
        </pc:sldMkLst>
      </pc:sldChg>
      <pc:sldChg chg="ord">
        <pc:chgData name="direktorat pjj" userId="4b831fbc-79b3-467d-ab44-edb61267db77" providerId="ADAL" clId="{2AA74B5D-E14F-4D2E-B136-D7B22140CE3C}" dt="2025-08-06T08:25:32.485" v="315"/>
        <pc:sldMkLst>
          <pc:docMk/>
          <pc:sldMk cId="1749539901" sldId="283"/>
        </pc:sldMkLst>
      </pc:sldChg>
      <pc:sldChg chg="ord">
        <pc:chgData name="direktorat pjj" userId="4b831fbc-79b3-467d-ab44-edb61267db77" providerId="ADAL" clId="{2AA74B5D-E14F-4D2E-B136-D7B22140CE3C}" dt="2025-08-06T08:24:09.603" v="307"/>
        <pc:sldMkLst>
          <pc:docMk/>
          <pc:sldMk cId="2137355739" sldId="284"/>
        </pc:sldMkLst>
      </pc:sldChg>
      <pc:sldChg chg="ord modAnim">
        <pc:chgData name="direktorat pjj" userId="4b831fbc-79b3-467d-ab44-edb61267db77" providerId="ADAL" clId="{2AA74B5D-E14F-4D2E-B136-D7B22140CE3C}" dt="2025-08-06T08:24:00.948" v="305"/>
        <pc:sldMkLst>
          <pc:docMk/>
          <pc:sldMk cId="3351048187" sldId="285"/>
        </pc:sldMkLst>
      </pc:sldChg>
      <pc:sldChg chg="modSp mod ord">
        <pc:chgData name="direktorat pjj" userId="4b831fbc-79b3-467d-ab44-edb61267db77" providerId="ADAL" clId="{2AA74B5D-E14F-4D2E-B136-D7B22140CE3C}" dt="2025-08-06T08:33:26.809" v="389" actId="122"/>
        <pc:sldMkLst>
          <pc:docMk/>
          <pc:sldMk cId="2972202418" sldId="286"/>
        </pc:sldMkLst>
      </pc:sldChg>
      <pc:sldChg chg="modSp mod">
        <pc:chgData name="direktorat pjj" userId="4b831fbc-79b3-467d-ab44-edb61267db77" providerId="ADAL" clId="{2AA74B5D-E14F-4D2E-B136-D7B22140CE3C}" dt="2025-08-06T08:33:19.242" v="387" actId="122"/>
        <pc:sldMkLst>
          <pc:docMk/>
          <pc:sldMk cId="1469665505" sldId="287"/>
        </pc:sldMkLst>
      </pc:sldChg>
      <pc:sldChg chg="addSp delSp modSp mod ord chgLayout">
        <pc:chgData name="direktorat pjj" userId="4b831fbc-79b3-467d-ab44-edb61267db77" providerId="ADAL" clId="{2AA74B5D-E14F-4D2E-B136-D7B22140CE3C}" dt="2025-08-06T08:29:17.865" v="356" actId="6264"/>
        <pc:sldMkLst>
          <pc:docMk/>
          <pc:sldMk cId="1294290551" sldId="288"/>
        </pc:sldMkLst>
      </pc:sldChg>
      <pc:sldChg chg="addSp delSp modSp mod chgLayout">
        <pc:chgData name="direktorat pjj" userId="4b831fbc-79b3-467d-ab44-edb61267db77" providerId="ADAL" clId="{2AA74B5D-E14F-4D2E-B136-D7B22140CE3C}" dt="2025-08-06T08:33:11.592" v="385" actId="6264"/>
        <pc:sldMkLst>
          <pc:docMk/>
          <pc:sldMk cId="3606934170" sldId="289"/>
        </pc:sldMkLst>
      </pc:sldChg>
      <pc:sldChg chg="ord">
        <pc:chgData name="direktorat pjj" userId="4b831fbc-79b3-467d-ab44-edb61267db77" providerId="ADAL" clId="{2AA74B5D-E14F-4D2E-B136-D7B22140CE3C}" dt="2025-08-06T08:30:46.700" v="365"/>
        <pc:sldMkLst>
          <pc:docMk/>
          <pc:sldMk cId="2380186183" sldId="290"/>
        </pc:sldMkLst>
      </pc:sldChg>
      <pc:sldChg chg="addSp delSp modSp mod chgLayout">
        <pc:chgData name="direktorat pjj" userId="4b831fbc-79b3-467d-ab44-edb61267db77" providerId="ADAL" clId="{2AA74B5D-E14F-4D2E-B136-D7B22140CE3C}" dt="2025-08-06T08:32:59.832" v="383" actId="6264"/>
        <pc:sldMkLst>
          <pc:docMk/>
          <pc:sldMk cId="1031320093" sldId="294"/>
        </pc:sldMkLst>
      </pc:sldChg>
      <pc:sldChg chg="addSp delSp modSp mod chgLayout">
        <pc:chgData name="direktorat pjj" userId="4b831fbc-79b3-467d-ab44-edb61267db77" providerId="ADAL" clId="{2AA74B5D-E14F-4D2E-B136-D7B22140CE3C}" dt="2025-08-06T08:32:54.367" v="382" actId="6264"/>
        <pc:sldMkLst>
          <pc:docMk/>
          <pc:sldMk cId="1340256293" sldId="295"/>
        </pc:sldMkLst>
      </pc:sldChg>
      <pc:sldChg chg="addSp delSp modSp mod ord chgLayout">
        <pc:chgData name="direktorat pjj" userId="4b831fbc-79b3-467d-ab44-edb61267db77" providerId="ADAL" clId="{2AA74B5D-E14F-4D2E-B136-D7B22140CE3C}" dt="2025-08-06T08:29:25.001" v="357" actId="6264"/>
        <pc:sldMkLst>
          <pc:docMk/>
          <pc:sldMk cId="3767300825" sldId="296"/>
        </pc:sldMkLst>
      </pc:sldChg>
      <pc:sldChg chg="ord">
        <pc:chgData name="direktorat pjj" userId="4b831fbc-79b3-467d-ab44-edb61267db77" providerId="ADAL" clId="{2AA74B5D-E14F-4D2E-B136-D7B22140CE3C}" dt="2025-08-06T08:32:18.645" v="377"/>
        <pc:sldMkLst>
          <pc:docMk/>
          <pc:sldMk cId="74822953" sldId="297"/>
        </pc:sldMkLst>
      </pc:sldChg>
      <pc:sldChg chg="ord">
        <pc:chgData name="direktorat pjj" userId="4b831fbc-79b3-467d-ab44-edb61267db77" providerId="ADAL" clId="{2AA74B5D-E14F-4D2E-B136-D7B22140CE3C}" dt="2025-08-06T08:32:18.645" v="377"/>
        <pc:sldMkLst>
          <pc:docMk/>
          <pc:sldMk cId="864777236" sldId="309"/>
        </pc:sldMkLst>
      </pc:sldChg>
      <pc:sldChg chg="ord">
        <pc:chgData name="direktorat pjj" userId="4b831fbc-79b3-467d-ab44-edb61267db77" providerId="ADAL" clId="{2AA74B5D-E14F-4D2E-B136-D7B22140CE3C}" dt="2025-08-06T08:23:06.779" v="303"/>
        <pc:sldMkLst>
          <pc:docMk/>
          <pc:sldMk cId="3287295619" sldId="313"/>
        </pc:sldMkLst>
      </pc:sldChg>
      <pc:sldChg chg="modSp mod ord">
        <pc:chgData name="direktorat pjj" userId="4b831fbc-79b3-467d-ab44-edb61267db77" providerId="ADAL" clId="{2AA74B5D-E14F-4D2E-B136-D7B22140CE3C}" dt="2025-08-06T08:23:06.779" v="303"/>
        <pc:sldMkLst>
          <pc:docMk/>
          <pc:sldMk cId="1560289337" sldId="314"/>
        </pc:sldMkLst>
      </pc:sldChg>
      <pc:sldChg chg="ord">
        <pc:chgData name="direktorat pjj" userId="4b831fbc-79b3-467d-ab44-edb61267db77" providerId="ADAL" clId="{2AA74B5D-E14F-4D2E-B136-D7B22140CE3C}" dt="2025-08-06T08:21:14.188" v="295"/>
        <pc:sldMkLst>
          <pc:docMk/>
          <pc:sldMk cId="1267382960" sldId="315"/>
        </pc:sldMkLst>
      </pc:sldChg>
      <pc:sldChg chg="ord">
        <pc:chgData name="direktorat pjj" userId="4b831fbc-79b3-467d-ab44-edb61267db77" providerId="ADAL" clId="{2AA74B5D-E14F-4D2E-B136-D7B22140CE3C}" dt="2025-08-06T08:23:06.779" v="303"/>
        <pc:sldMkLst>
          <pc:docMk/>
          <pc:sldMk cId="1065983642" sldId="317"/>
        </pc:sldMkLst>
      </pc:sldChg>
      <pc:sldChg chg="ord">
        <pc:chgData name="direktorat pjj" userId="4b831fbc-79b3-467d-ab44-edb61267db77" providerId="ADAL" clId="{2AA74B5D-E14F-4D2E-B136-D7B22140CE3C}" dt="2025-08-06T08:23:06.779" v="303"/>
        <pc:sldMkLst>
          <pc:docMk/>
          <pc:sldMk cId="3726644399" sldId="318"/>
        </pc:sldMkLst>
      </pc:sldChg>
      <pc:sldChg chg="ord">
        <pc:chgData name="direktorat pjj" userId="4b831fbc-79b3-467d-ab44-edb61267db77" providerId="ADAL" clId="{2AA74B5D-E14F-4D2E-B136-D7B22140CE3C}" dt="2025-08-06T08:22:14.300" v="301"/>
        <pc:sldMkLst>
          <pc:docMk/>
          <pc:sldMk cId="3330830964" sldId="319"/>
        </pc:sldMkLst>
      </pc:sldChg>
      <pc:sldChg chg="ord">
        <pc:chgData name="direktorat pjj" userId="4b831fbc-79b3-467d-ab44-edb61267db77" providerId="ADAL" clId="{2AA74B5D-E14F-4D2E-B136-D7B22140CE3C}" dt="2025-08-06T08:23:06.779" v="303"/>
        <pc:sldMkLst>
          <pc:docMk/>
          <pc:sldMk cId="2378891810" sldId="320"/>
        </pc:sldMkLst>
      </pc:sldChg>
      <pc:sldChg chg="ord">
        <pc:chgData name="direktorat pjj" userId="4b831fbc-79b3-467d-ab44-edb61267db77" providerId="ADAL" clId="{2AA74B5D-E14F-4D2E-B136-D7B22140CE3C}" dt="2025-08-06T08:23:06.779" v="303"/>
        <pc:sldMkLst>
          <pc:docMk/>
          <pc:sldMk cId="3019000630" sldId="321"/>
        </pc:sldMkLst>
      </pc:sldChg>
      <pc:sldChg chg="ord">
        <pc:chgData name="direktorat pjj" userId="4b831fbc-79b3-467d-ab44-edb61267db77" providerId="ADAL" clId="{2AA74B5D-E14F-4D2E-B136-D7B22140CE3C}" dt="2025-08-06T08:28:28.899" v="347"/>
        <pc:sldMkLst>
          <pc:docMk/>
          <pc:sldMk cId="507235466" sldId="322"/>
        </pc:sldMkLst>
      </pc:sldChg>
      <pc:sldChg chg="add del ord">
        <pc:chgData name="direktorat pjj" userId="4b831fbc-79b3-467d-ab44-edb61267db77" providerId="ADAL" clId="{2AA74B5D-E14F-4D2E-B136-D7B22140CE3C}" dt="2025-08-06T08:21:43.797" v="297"/>
        <pc:sldMkLst>
          <pc:docMk/>
          <pc:sldMk cId="3160950430" sldId="323"/>
        </pc:sldMkLst>
      </pc:sldChg>
      <pc:sldChg chg="new">
        <pc:chgData name="direktorat pjj" userId="4b831fbc-79b3-467d-ab44-edb61267db77" providerId="ADAL" clId="{2AA74B5D-E14F-4D2E-B136-D7B22140CE3C}" dt="2025-08-06T08:25:59.152" v="318" actId="680"/>
        <pc:sldMkLst>
          <pc:docMk/>
          <pc:sldMk cId="38837300" sldId="325"/>
        </pc:sldMkLst>
      </pc:sldChg>
      <pc:sldChg chg="new">
        <pc:chgData name="direktorat pjj" userId="4b831fbc-79b3-467d-ab44-edb61267db77" providerId="ADAL" clId="{2AA74B5D-E14F-4D2E-B136-D7B22140CE3C}" dt="2025-08-06T08:31:22.017" v="373" actId="680"/>
        <pc:sldMkLst>
          <pc:docMk/>
          <pc:sldMk cId="2265842415" sldId="326"/>
        </pc:sldMkLst>
      </pc:sldChg>
      <pc:sldMasterChg chg="modSp mod setBg modSldLayout">
        <pc:chgData name="direktorat pjj" userId="4b831fbc-79b3-467d-ab44-edb61267db77" providerId="ADAL" clId="{2AA74B5D-E14F-4D2E-B136-D7B22140CE3C}" dt="2025-08-06T08:19:13.469" v="287"/>
        <pc:sldMasterMkLst>
          <pc:docMk/>
          <pc:sldMasterMk cId="0" sldId="2147483652"/>
        </pc:sldMasterMkLst>
        <pc:sldLayoutChg chg="modSp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0" sldId="2147483652"/>
            <pc:sldLayoutMk cId="0" sldId="2147483655"/>
          </pc:sldLayoutMkLst>
        </pc:sldLayoutChg>
        <pc:sldLayoutChg chg="modSp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0" sldId="2147483652"/>
            <pc:sldLayoutMk cId="3358018011" sldId="2147483719"/>
          </pc:sldLayoutMkLst>
        </pc:sldLayoutChg>
        <pc:sldLayoutChg chg="modSp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0" sldId="2147483652"/>
            <pc:sldLayoutMk cId="203137705" sldId="2147483724"/>
          </pc:sldLayoutMkLst>
        </pc:sldLayoutChg>
      </pc:sldMasterChg>
      <pc:sldMasterChg chg="modSp setBg modAnim modSldLayout">
        <pc:chgData name="direktorat pjj" userId="4b831fbc-79b3-467d-ab44-edb61267db77" providerId="ADAL" clId="{2AA74B5D-E14F-4D2E-B136-D7B22140CE3C}" dt="2025-08-06T08:19:13.469" v="287"/>
        <pc:sldMasterMkLst>
          <pc:docMk/>
          <pc:sldMasterMk cId="58356198" sldId="2147483720"/>
        </pc:sldMasterMkLst>
        <pc:sldLayoutChg chg="modSp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58356198" sldId="2147483720"/>
            <pc:sldLayoutMk cId="2985422805" sldId="2147483721"/>
          </pc:sldLayoutMkLst>
        </pc:sldLayoutChg>
        <pc:sldLayoutChg chg="modSp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58356198" sldId="2147483720"/>
            <pc:sldLayoutMk cId="1120837198" sldId="2147483722"/>
          </pc:sldLayoutMkLst>
        </pc:sldLayoutChg>
        <pc:sldLayoutChg chg="modSp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58356198" sldId="2147483720"/>
            <pc:sldLayoutMk cId="111516696" sldId="2147483723"/>
          </pc:sldLayoutMkLst>
        </pc:sldLayoutChg>
      </pc:sldMasterChg>
      <pc:sldMasterChg chg="modSp setBg modSldLayout">
        <pc:chgData name="direktorat pjj" userId="4b831fbc-79b3-467d-ab44-edb61267db77" providerId="ADAL" clId="{2AA74B5D-E14F-4D2E-B136-D7B22140CE3C}" dt="2025-08-06T08:19:13.469" v="287"/>
        <pc:sldMasterMkLst>
          <pc:docMk/>
          <pc:sldMasterMk cId="2007723971" sldId="2147483725"/>
        </pc:sldMasterMkLst>
        <pc:sldLayoutChg chg="modSp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2007723971" sldId="2147483725"/>
            <pc:sldLayoutMk cId="2121817813" sldId="2147483726"/>
          </pc:sldLayoutMkLst>
        </pc:sldLayoutChg>
        <pc:sldLayoutChg chg="modSp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2007723971" sldId="2147483725"/>
            <pc:sldLayoutMk cId="3090537216" sldId="2147483727"/>
          </pc:sldLayoutMkLst>
        </pc:sldLayoutChg>
        <pc:sldLayoutChg chg="modSp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2007723971" sldId="2147483725"/>
            <pc:sldLayoutMk cId="2779685921" sldId="2147483728"/>
          </pc:sldLayoutMkLst>
        </pc:sldLayoutChg>
      </pc:sldMasterChg>
      <pc:sldMasterChg chg="setBg addSldLayout delSldLayout modSldLayout">
        <pc:chgData name="direktorat pjj" userId="4b831fbc-79b3-467d-ab44-edb61267db77" providerId="ADAL" clId="{2AA74B5D-E14F-4D2E-B136-D7B22140CE3C}" dt="2025-08-06T08:19:53.984" v="291" actId="47"/>
        <pc:sldMasterMkLst>
          <pc:docMk/>
          <pc:sldMasterMk cId="1017375640" sldId="2147483729"/>
        </pc:sldMasterMkLst>
        <pc:sldLayoutChg chg="add del setBg">
          <pc:chgData name="direktorat pjj" userId="4b831fbc-79b3-467d-ab44-edb61267db77" providerId="ADAL" clId="{2AA74B5D-E14F-4D2E-B136-D7B22140CE3C}" dt="2025-08-06T08:19:53.984" v="291" actId="47"/>
          <pc:sldLayoutMkLst>
            <pc:docMk/>
            <pc:sldMasterMk cId="1017375640" sldId="2147483729"/>
            <pc:sldLayoutMk cId="1330173180" sldId="2147483741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1017375640" sldId="2147483729"/>
            <pc:sldLayoutMk cId="1323527844" sldId="2147483742"/>
          </pc:sldLayoutMkLst>
        </pc:sldLayoutChg>
      </pc:sldMasterChg>
      <pc:sldMasterChg chg="modSp mod setBg modSldLayout">
        <pc:chgData name="direktorat pjj" userId="4b831fbc-79b3-467d-ab44-edb61267db77" providerId="ADAL" clId="{2AA74B5D-E14F-4D2E-B136-D7B22140CE3C}" dt="2025-08-06T08:19:13.469" v="287"/>
        <pc:sldMasterMkLst>
          <pc:docMk/>
          <pc:sldMasterMk cId="4219311825" sldId="2147483743"/>
        </pc:sldMasterMkLst>
        <pc:sldLayoutChg chg="delSp modSp mod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219311825" sldId="2147483743"/>
            <pc:sldLayoutMk cId="534963063" sldId="2147483745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219311825" sldId="2147483743"/>
            <pc:sldLayoutMk cId="1911953547" sldId="2147483755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219311825" sldId="2147483743"/>
            <pc:sldLayoutMk cId="2679409580" sldId="2147483756"/>
          </pc:sldLayoutMkLst>
        </pc:sldLayoutChg>
      </pc:sldMasterChg>
      <pc:sldMasterChg chg="setBg modSldLayout">
        <pc:chgData name="direktorat pjj" userId="4b831fbc-79b3-467d-ab44-edb61267db77" providerId="ADAL" clId="{2AA74B5D-E14F-4D2E-B136-D7B22140CE3C}" dt="2025-08-06T08:19:13.469" v="287"/>
        <pc:sldMasterMkLst>
          <pc:docMk/>
          <pc:sldMasterMk cId="4498580" sldId="2147483757"/>
        </pc:sldMasterMkLst>
        <pc:sldLayoutChg chg="addSp delSp modSp mod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498580" sldId="2147483757"/>
            <pc:sldLayoutMk cId="2614477712" sldId="2147483759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498580" sldId="2147483757"/>
            <pc:sldLayoutMk cId="428548140" sldId="2147483769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498580" sldId="2147483757"/>
            <pc:sldLayoutMk cId="3731936991" sldId="2147483770"/>
          </pc:sldLayoutMkLst>
        </pc:sldLayoutChg>
      </pc:sldMasterChg>
      <pc:sldMasterChg chg="setBg modSldLayout">
        <pc:chgData name="direktorat pjj" userId="4b831fbc-79b3-467d-ab44-edb61267db77" providerId="ADAL" clId="{2AA74B5D-E14F-4D2E-B136-D7B22140CE3C}" dt="2025-08-06T08:19:13.469" v="287"/>
        <pc:sldMasterMkLst>
          <pc:docMk/>
          <pc:sldMasterMk cId="463853807" sldId="2147483771"/>
        </pc:sldMasterMkLst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63853807" sldId="2147483771"/>
            <pc:sldLayoutMk cId="4058961413" sldId="2147483783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63853807" sldId="2147483771"/>
            <pc:sldLayoutMk cId="2206057441" sldId="2147483784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63853807" sldId="2147483771"/>
            <pc:sldLayoutMk cId="282449858" sldId="2147483785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63853807" sldId="2147483771"/>
            <pc:sldLayoutMk cId="3424885001" sldId="2147483786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63853807" sldId="2147483771"/>
            <pc:sldLayoutMk cId="2348676522" sldId="2147483787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63853807" sldId="2147483771"/>
            <pc:sldLayoutMk cId="4271638158" sldId="2147483788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63853807" sldId="2147483771"/>
            <pc:sldLayoutMk cId="2917714941" sldId="2147483789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63853807" sldId="2147483771"/>
            <pc:sldLayoutMk cId="336542389" sldId="2147483790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63853807" sldId="2147483771"/>
            <pc:sldLayoutMk cId="1895619984" sldId="2147483791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63853807" sldId="2147483771"/>
            <pc:sldLayoutMk cId="1910547180" sldId="2147483792"/>
          </pc:sldLayoutMkLst>
        </pc:sldLayoutChg>
      </pc:sldMasterChg>
      <pc:sldMasterChg chg="setBg modSldLayout">
        <pc:chgData name="direktorat pjj" userId="4b831fbc-79b3-467d-ab44-edb61267db77" providerId="ADAL" clId="{2AA74B5D-E14F-4D2E-B136-D7B22140CE3C}" dt="2025-08-06T08:29:11.457" v="355"/>
        <pc:sldMasterMkLst>
          <pc:docMk/>
          <pc:sldMasterMk cId="781661272" sldId="2147483793"/>
        </pc:sldMasterMkLst>
        <pc:sldLayoutChg chg="modSp mod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1040276086" sldId="2147483805"/>
          </pc:sldLayoutMkLst>
        </pc:sldLayoutChg>
        <pc:sldLayoutChg chg="modSp mod setBg modAnim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220643410" sldId="2147483806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338739605" sldId="2147483807"/>
          </pc:sldLayoutMkLst>
        </pc:sldLayoutChg>
        <pc:sldLayoutChg chg="addSp delSp modSp mod setBg">
          <pc:chgData name="direktorat pjj" userId="4b831fbc-79b3-467d-ab44-edb61267db77" providerId="ADAL" clId="{2AA74B5D-E14F-4D2E-B136-D7B22140CE3C}" dt="2025-08-06T08:19:36.637" v="289" actId="478"/>
          <pc:sldLayoutMkLst>
            <pc:docMk/>
            <pc:sldMasterMk cId="781661272" sldId="2147483793"/>
            <pc:sldLayoutMk cId="2641455726" sldId="2147483808"/>
          </pc:sldLayoutMkLst>
        </pc:sldLayoutChg>
        <pc:sldLayoutChg chg="modSp mod setBg">
          <pc:chgData name="direktorat pjj" userId="4b831fbc-79b3-467d-ab44-edb61267db77" providerId="ADAL" clId="{2AA74B5D-E14F-4D2E-B136-D7B22140CE3C}" dt="2025-08-06T08:29:11.457" v="355"/>
          <pc:sldLayoutMkLst>
            <pc:docMk/>
            <pc:sldMasterMk cId="781661272" sldId="2147483793"/>
            <pc:sldLayoutMk cId="1886774222" sldId="2147483809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1070565124" sldId="2147483810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335877078" sldId="2147483811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1727473271" sldId="2147483812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3605013041" sldId="2147483813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1371249597" sldId="2147483814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4150305974" sldId="2147483815"/>
          </pc:sldLayoutMkLst>
        </pc:sldLayoutChg>
        <pc:sldLayoutChg chg="modSp mod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3830179901" sldId="2147483816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1007011515" sldId="2147483817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3248501675" sldId="2147483818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3815864764" sldId="2147483819"/>
          </pc:sldLayoutMkLst>
        </pc:sldLayoutChg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1089299646" sldId="2147483820"/>
          </pc:sldLayoutMkLst>
        </pc:sldLayoutChg>
        <pc:sldLayoutChg chg="addSp delSp modSp mod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4188554165" sldId="2147483834"/>
          </pc:sldLayoutMkLst>
        </pc:sldLayoutChg>
        <pc:sldLayoutChg chg="addSp delSp modSp mod 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781661272" sldId="2147483793"/>
            <pc:sldLayoutMk cId="1206782571" sldId="2147483835"/>
          </pc:sldLayoutMkLst>
        </pc:sldLayoutChg>
      </pc:sldMasterChg>
      <pc:sldMasterChg chg="setBg modSldLayout">
        <pc:chgData name="direktorat pjj" userId="4b831fbc-79b3-467d-ab44-edb61267db77" providerId="ADAL" clId="{2AA74B5D-E14F-4D2E-B136-D7B22140CE3C}" dt="2025-08-06T08:19:13.469" v="287"/>
        <pc:sldMasterMkLst>
          <pc:docMk/>
          <pc:sldMasterMk cId="4027345471" sldId="2147483821"/>
        </pc:sldMasterMkLst>
        <pc:sldLayoutChg chg="setBg">
          <pc:chgData name="direktorat pjj" userId="4b831fbc-79b3-467d-ab44-edb61267db77" providerId="ADAL" clId="{2AA74B5D-E14F-4D2E-B136-D7B22140CE3C}" dt="2025-08-06T08:19:13.469" v="287"/>
          <pc:sldLayoutMkLst>
            <pc:docMk/>
            <pc:sldMasterMk cId="4027345471" sldId="2147483821"/>
            <pc:sldLayoutMk cId="3106658319" sldId="2147483833"/>
          </pc:sldLayoutMkLst>
        </pc:sldLayoutChg>
      </pc:sldMasterChg>
    </pc:docChg>
  </pc:docChgLst>
  <pc:docChgLst>
    <pc:chgData name="magang dpjj2" userId="36993d72-9e3e-4815-b7f7-afa5a9276aa0" providerId="ADAL" clId="{324DBF0C-93A2-457E-9637-93B8C3064F60}"/>
    <pc:docChg chg="undo custSel modMainMaster">
      <pc:chgData name="magang dpjj2" userId="36993d72-9e3e-4815-b7f7-afa5a9276aa0" providerId="ADAL" clId="{324DBF0C-93A2-457E-9637-93B8C3064F60}" dt="2025-06-19T04:52:03.804" v="360" actId="1076"/>
      <pc:docMkLst>
        <pc:docMk/>
      </pc:docMkLst>
      <pc:sldMasterChg chg="addSp delSp modSp mod">
        <pc:chgData name="magang dpjj2" userId="36993d72-9e3e-4815-b7f7-afa5a9276aa0" providerId="ADAL" clId="{324DBF0C-93A2-457E-9637-93B8C3064F60}" dt="2025-06-19T04:50:15.951" v="333" actId="1076"/>
        <pc:sldMasterMkLst>
          <pc:docMk/>
          <pc:sldMasterMk cId="0" sldId="2147483652"/>
        </pc:sldMasterMkLst>
      </pc:sldMasterChg>
      <pc:sldMasterChg chg="modSldLayout">
        <pc:chgData name="magang dpjj2" userId="36993d72-9e3e-4815-b7f7-afa5a9276aa0" providerId="ADAL" clId="{324DBF0C-93A2-457E-9637-93B8C3064F60}" dt="2025-06-19T04:52:03.804" v="360" actId="1076"/>
        <pc:sldMasterMkLst>
          <pc:docMk/>
          <pc:sldMasterMk cId="2307609989" sldId="2147483691"/>
        </pc:sldMasterMkLst>
        <pc:sldLayoutChg chg="addSp delSp modSp mod">
          <pc:chgData name="magang dpjj2" userId="36993d72-9e3e-4815-b7f7-afa5a9276aa0" providerId="ADAL" clId="{324DBF0C-93A2-457E-9637-93B8C3064F60}" dt="2025-06-19T04:51:18.321" v="347" actId="1076"/>
          <pc:sldLayoutMkLst>
            <pc:docMk/>
            <pc:sldMasterMk cId="2307609989" sldId="2147483691"/>
            <pc:sldLayoutMk cId="4104758471" sldId="2147483708"/>
          </pc:sldLayoutMkLst>
        </pc:sldLayoutChg>
        <pc:sldLayoutChg chg="addSp delSp modSp mod">
          <pc:chgData name="magang dpjj2" userId="36993d72-9e3e-4815-b7f7-afa5a9276aa0" providerId="ADAL" clId="{324DBF0C-93A2-457E-9637-93B8C3064F60}" dt="2025-06-19T04:51:52.289" v="357" actId="1037"/>
          <pc:sldLayoutMkLst>
            <pc:docMk/>
            <pc:sldMasterMk cId="2307609989" sldId="2147483691"/>
            <pc:sldLayoutMk cId="3486597997" sldId="2147483709"/>
          </pc:sldLayoutMkLst>
        </pc:sldLayoutChg>
        <pc:sldLayoutChg chg="addSp delSp modSp mod">
          <pc:chgData name="magang dpjj2" userId="36993d72-9e3e-4815-b7f7-afa5a9276aa0" providerId="ADAL" clId="{324DBF0C-93A2-457E-9637-93B8C3064F60}" dt="2025-06-19T04:52:03.804" v="360" actId="1076"/>
          <pc:sldLayoutMkLst>
            <pc:docMk/>
            <pc:sldMasterMk cId="2307609989" sldId="2147483691"/>
            <pc:sldLayoutMk cId="4112189027" sldId="2147483710"/>
          </pc:sldLayoutMkLst>
        </pc:sldLayoutChg>
      </pc:sldMasterChg>
      <pc:sldMasterChg chg="addSp delSp modSp mod">
        <pc:chgData name="magang dpjj2" userId="36993d72-9e3e-4815-b7f7-afa5a9276aa0" providerId="ADAL" clId="{324DBF0C-93A2-457E-9637-93B8C3064F60}" dt="2025-06-19T04:49:13.335" v="327" actId="1036"/>
        <pc:sldMasterMkLst>
          <pc:docMk/>
          <pc:sldMasterMk cId="58356198" sldId="2147483720"/>
        </pc:sldMasterMkLst>
      </pc:sldMasterChg>
      <pc:sldMasterChg chg="addSp delSp modSp mod">
        <pc:chgData name="magang dpjj2" userId="36993d72-9e3e-4815-b7f7-afa5a9276aa0" providerId="ADAL" clId="{324DBF0C-93A2-457E-9637-93B8C3064F60}" dt="2025-06-19T04:50:48.159" v="340" actId="1076"/>
        <pc:sldMasterMkLst>
          <pc:docMk/>
          <pc:sldMasterMk cId="2007723971" sldId="2147483725"/>
        </pc:sldMasterMkLst>
      </pc:sldMasterChg>
    </pc:docChg>
  </pc:docChgLst>
  <pc:docChgLst>
    <pc:chgData name="magang dpjj2" userId="36993d72-9e3e-4815-b7f7-afa5a9276aa0" providerId="ADAL" clId="{3B7D3BE0-D1C1-D44C-BEF2-544636B22FA9}"/>
    <pc:docChg chg="custSel modSld modMainMaster">
      <pc:chgData name="magang dpjj2" userId="36993d72-9e3e-4815-b7f7-afa5a9276aa0" providerId="ADAL" clId="{3B7D3BE0-D1C1-D44C-BEF2-544636B22FA9}" dt="2025-07-28T07:34:30.769" v="3"/>
      <pc:docMkLst>
        <pc:docMk/>
      </pc:docMkLst>
      <pc:sldChg chg="addSp delSp modSp mod">
        <pc:chgData name="magang dpjj2" userId="36993d72-9e3e-4815-b7f7-afa5a9276aa0" providerId="ADAL" clId="{3B7D3BE0-D1C1-D44C-BEF2-544636B22FA9}" dt="2025-07-28T07:34:30.769" v="3"/>
        <pc:sldMkLst>
          <pc:docMk/>
          <pc:sldMk cId="864777236" sldId="309"/>
        </pc:sldMkLst>
      </pc:sldChg>
      <pc:sldMasterChg chg="modSldLayout">
        <pc:chgData name="magang dpjj2" userId="36993d72-9e3e-4815-b7f7-afa5a9276aa0" providerId="ADAL" clId="{3B7D3BE0-D1C1-D44C-BEF2-544636B22FA9}" dt="2025-07-28T07:33:45.055" v="1" actId="27636"/>
        <pc:sldMasterMkLst>
          <pc:docMk/>
          <pc:sldMasterMk cId="781661272" sldId="2147483793"/>
        </pc:sldMasterMkLst>
        <pc:sldLayoutChg chg="modSp mod">
          <pc:chgData name="magang dpjj2" userId="36993d72-9e3e-4815-b7f7-afa5a9276aa0" providerId="ADAL" clId="{3B7D3BE0-D1C1-D44C-BEF2-544636B22FA9}" dt="2025-07-28T07:33:45.055" v="1" actId="27636"/>
          <pc:sldLayoutMkLst>
            <pc:docMk/>
            <pc:sldMasterMk cId="781661272" sldId="2147483793"/>
            <pc:sldLayoutMk cId="3830179901" sldId="2147483816"/>
          </pc:sldLayoutMkLst>
        </pc:sldLayoutChg>
      </pc:sldMasterChg>
    </pc:docChg>
  </pc:docChgLst>
  <pc:docChgLst>
    <pc:chgData name="magang dpjj2" userId="36993d72-9e3e-4815-b7f7-afa5a9276aa0" providerId="ADAL" clId="{34238A0B-DDD4-4F16-86FE-B6C17AACD3B2}"/>
    <pc:docChg chg="undo custSel modMainMaster">
      <pc:chgData name="magang dpjj2" userId="36993d72-9e3e-4815-b7f7-afa5a9276aa0" providerId="ADAL" clId="{34238A0B-DDD4-4F16-86FE-B6C17AACD3B2}" dt="2025-03-10T03:56:21.495" v="233" actId="1037"/>
      <pc:docMkLst>
        <pc:docMk/>
      </pc:docMkLst>
      <pc:sldMasterChg chg="addSp delSp modSp mod">
        <pc:chgData name="magang dpjj2" userId="36993d72-9e3e-4815-b7f7-afa5a9276aa0" providerId="ADAL" clId="{34238A0B-DDD4-4F16-86FE-B6C17AACD3B2}" dt="2025-03-10T03:55:48.087" v="228" actId="1037"/>
        <pc:sldMasterMkLst>
          <pc:docMk/>
          <pc:sldMasterMk cId="0" sldId="2147483652"/>
        </pc:sldMasterMkLst>
      </pc:sldMasterChg>
      <pc:sldMasterChg chg="modSldLayout">
        <pc:chgData name="magang dpjj2" userId="36993d72-9e3e-4815-b7f7-afa5a9276aa0" providerId="ADAL" clId="{34238A0B-DDD4-4F16-86FE-B6C17AACD3B2}" dt="2025-03-10T03:52:50.801" v="156" actId="1076"/>
        <pc:sldMasterMkLst>
          <pc:docMk/>
          <pc:sldMasterMk cId="2307609989" sldId="2147483691"/>
        </pc:sldMasterMkLst>
        <pc:sldLayoutChg chg="addSp delSp modSp mod">
          <pc:chgData name="magang dpjj2" userId="36993d72-9e3e-4815-b7f7-afa5a9276aa0" providerId="ADAL" clId="{34238A0B-DDD4-4F16-86FE-B6C17AACD3B2}" dt="2025-03-10T03:50:57.763" v="146"/>
          <pc:sldLayoutMkLst>
            <pc:docMk/>
            <pc:sldMasterMk cId="2307609989" sldId="2147483691"/>
            <pc:sldLayoutMk cId="4104758471" sldId="2147483708"/>
          </pc:sldLayoutMkLst>
        </pc:sldLayoutChg>
        <pc:sldLayoutChg chg="addSp delSp modSp mod">
          <pc:chgData name="magang dpjj2" userId="36993d72-9e3e-4815-b7f7-afa5a9276aa0" providerId="ADAL" clId="{34238A0B-DDD4-4F16-86FE-B6C17AACD3B2}" dt="2025-03-10T03:52:50.801" v="156" actId="1076"/>
          <pc:sldLayoutMkLst>
            <pc:docMk/>
            <pc:sldMasterMk cId="2307609989" sldId="2147483691"/>
            <pc:sldLayoutMk cId="3486597997" sldId="2147483709"/>
          </pc:sldLayoutMkLst>
        </pc:sldLayoutChg>
        <pc:sldLayoutChg chg="addSp delSp modSp mod">
          <pc:chgData name="magang dpjj2" userId="36993d72-9e3e-4815-b7f7-afa5a9276aa0" providerId="ADAL" clId="{34238A0B-DDD4-4F16-86FE-B6C17AACD3B2}" dt="2025-03-10T03:51:43.085" v="149" actId="1076"/>
          <pc:sldLayoutMkLst>
            <pc:docMk/>
            <pc:sldMasterMk cId="2307609989" sldId="2147483691"/>
            <pc:sldLayoutMk cId="4112189027" sldId="2147483710"/>
          </pc:sldLayoutMkLst>
        </pc:sldLayoutChg>
      </pc:sldMasterChg>
      <pc:sldMasterChg chg="addSp delSp modSp mod">
        <pc:chgData name="magang dpjj2" userId="36993d72-9e3e-4815-b7f7-afa5a9276aa0" providerId="ADAL" clId="{34238A0B-DDD4-4F16-86FE-B6C17AACD3B2}" dt="2025-03-10T03:36:04.637" v="1"/>
        <pc:sldMasterMkLst>
          <pc:docMk/>
          <pc:sldMasterMk cId="58356198" sldId="2147483720"/>
        </pc:sldMasterMkLst>
      </pc:sldMasterChg>
      <pc:sldMasterChg chg="addSp delSp modSp mod modSldLayout">
        <pc:chgData name="magang dpjj2" userId="36993d72-9e3e-4815-b7f7-afa5a9276aa0" providerId="ADAL" clId="{34238A0B-DDD4-4F16-86FE-B6C17AACD3B2}" dt="2025-03-10T03:56:21.495" v="233" actId="1037"/>
        <pc:sldMasterMkLst>
          <pc:docMk/>
          <pc:sldMasterMk cId="2007723971" sldId="2147483725"/>
        </pc:sldMasterMkLst>
        <pc:sldLayoutChg chg="addSp delSp modSp mod">
          <pc:chgData name="magang dpjj2" userId="36993d72-9e3e-4815-b7f7-afa5a9276aa0" providerId="ADAL" clId="{34238A0B-DDD4-4F16-86FE-B6C17AACD3B2}" dt="2025-03-10T03:53:23.920" v="157" actId="478"/>
          <pc:sldLayoutMkLst>
            <pc:docMk/>
            <pc:sldMasterMk cId="2007723971" sldId="2147483725"/>
            <pc:sldLayoutMk cId="2121817813" sldId="2147483726"/>
          </pc:sldLayoutMkLst>
        </pc:sldLayoutChg>
      </pc:sldMasterChg>
    </pc:docChg>
  </pc:docChgLst>
  <pc:docChgLst>
    <pc:chgData name="magang dpjj1" userId="0793b0f4-68dc-49d4-97c6-b6de429957fc" providerId="ADAL" clId="{9AC8DEFA-EC03-444B-8EAA-95AF0AEC6C25}"/>
    <pc:docChg chg="custSel modSld modMainMaster">
      <pc:chgData name="magang dpjj1" userId="0793b0f4-68dc-49d4-97c6-b6de429957fc" providerId="ADAL" clId="{9AC8DEFA-EC03-444B-8EAA-95AF0AEC6C25}" dt="2025-08-13T07:24:01.715" v="11" actId="6264"/>
      <pc:docMkLst>
        <pc:docMk/>
      </pc:docMkLst>
      <pc:sldChg chg="addSp delSp modSp mod chgLayout">
        <pc:chgData name="magang dpjj1" userId="0793b0f4-68dc-49d4-97c6-b6de429957fc" providerId="ADAL" clId="{9AC8DEFA-EC03-444B-8EAA-95AF0AEC6C25}" dt="2025-08-13T07:24:01.715" v="11" actId="6264"/>
        <pc:sldMkLst>
          <pc:docMk/>
          <pc:sldMk cId="3067391261" sldId="316"/>
        </pc:sldMkLst>
      </pc:sldChg>
      <pc:sldMasterChg chg="modSldLayout">
        <pc:chgData name="magang dpjj1" userId="0793b0f4-68dc-49d4-97c6-b6de429957fc" providerId="ADAL" clId="{9AC8DEFA-EC03-444B-8EAA-95AF0AEC6C25}" dt="2025-08-13T07:23:48.100" v="10" actId="1036"/>
        <pc:sldMasterMkLst>
          <pc:docMk/>
          <pc:sldMasterMk cId="58356198" sldId="2147483720"/>
        </pc:sldMasterMkLst>
        <pc:sldLayoutChg chg="addSp modSp mod">
          <pc:chgData name="magang dpjj1" userId="0793b0f4-68dc-49d4-97c6-b6de429957fc" providerId="ADAL" clId="{9AC8DEFA-EC03-444B-8EAA-95AF0AEC6C25}" dt="2025-08-13T07:23:48.100" v="10" actId="1036"/>
          <pc:sldLayoutMkLst>
            <pc:docMk/>
            <pc:sldMasterMk cId="58356198" sldId="2147483720"/>
            <pc:sldLayoutMk cId="2985422805" sldId="2147483721"/>
          </pc:sldLayoutMkLst>
          <pc:spChg chg="add mod">
            <ac:chgData name="magang dpjj1" userId="0793b0f4-68dc-49d4-97c6-b6de429957fc" providerId="ADAL" clId="{9AC8DEFA-EC03-444B-8EAA-95AF0AEC6C25}" dt="2025-08-13T07:23:48.100" v="10" actId="1036"/>
            <ac:spMkLst>
              <pc:docMk/>
              <pc:sldMasterMk cId="58356198" sldId="2147483720"/>
              <pc:sldLayoutMk cId="2985422805" sldId="2147483721"/>
              <ac:spMk id="2" creationId="{EE4CA665-AF86-A1FE-65B2-7FE5A74EE3A9}"/>
            </ac:spMkLst>
          </pc:spChg>
          <pc:spChg chg="add mod">
            <ac:chgData name="magang dpjj1" userId="0793b0f4-68dc-49d4-97c6-b6de429957fc" providerId="ADAL" clId="{9AC8DEFA-EC03-444B-8EAA-95AF0AEC6C25}" dt="2025-08-13T07:23:48.100" v="10" actId="1036"/>
            <ac:spMkLst>
              <pc:docMk/>
              <pc:sldMasterMk cId="58356198" sldId="2147483720"/>
              <pc:sldLayoutMk cId="2985422805" sldId="2147483721"/>
              <ac:spMk id="3" creationId="{93DC67F1-79CC-9011-9953-242AAB3D2D2D}"/>
            </ac:spMkLst>
          </pc:spChg>
        </pc:sldLayoutChg>
      </pc:sldMasterChg>
    </pc:docChg>
  </pc:docChgLst>
  <pc:docChgLst>
    <pc:chgData name="magang dpjj4" userId="fdae230e-d705-4dad-9390-3d360415f7a6" providerId="ADAL" clId="{62645C83-A903-49AE-BB31-55E6A67B7643}"/>
    <pc:docChg chg="undo custSel modSld modMainMaster">
      <pc:chgData name="magang dpjj4" userId="fdae230e-d705-4dad-9390-3d360415f7a6" providerId="ADAL" clId="{62645C83-A903-49AE-BB31-55E6A67B7643}" dt="2025-09-09T03:41:40.076" v="116" actId="20577"/>
      <pc:docMkLst>
        <pc:docMk/>
      </pc:docMkLst>
      <pc:sldChg chg="modSp mod">
        <pc:chgData name="magang dpjj4" userId="fdae230e-d705-4dad-9390-3d360415f7a6" providerId="ADAL" clId="{62645C83-A903-49AE-BB31-55E6A67B7643}" dt="2025-09-09T03:36:16.480" v="1" actId="27636"/>
        <pc:sldMkLst>
          <pc:docMk/>
          <pc:sldMk cId="3656674968" sldId="257"/>
        </pc:sldMkLst>
        <pc:spChg chg="mod">
          <ac:chgData name="magang dpjj4" userId="fdae230e-d705-4dad-9390-3d360415f7a6" providerId="ADAL" clId="{62645C83-A903-49AE-BB31-55E6A67B7643}" dt="2025-09-09T03:36:16.477" v="0" actId="27636"/>
          <ac:spMkLst>
            <pc:docMk/>
            <pc:sldMk cId="3656674968" sldId="257"/>
            <ac:spMk id="3" creationId="{82800484-7020-360E-F875-CD2CFA346165}"/>
          </ac:spMkLst>
        </pc:spChg>
        <pc:spChg chg="mod">
          <ac:chgData name="magang dpjj4" userId="fdae230e-d705-4dad-9390-3d360415f7a6" providerId="ADAL" clId="{62645C83-A903-49AE-BB31-55E6A67B7643}" dt="2025-09-09T03:36:16.480" v="1" actId="27636"/>
          <ac:spMkLst>
            <pc:docMk/>
            <pc:sldMk cId="3656674968" sldId="257"/>
            <ac:spMk id="4" creationId="{D7F251E4-567D-D960-AB83-AE2D90BD9280}"/>
          </ac:spMkLst>
        </pc:spChg>
      </pc:sldChg>
      <pc:sldChg chg="modSp mod">
        <pc:chgData name="magang dpjj4" userId="fdae230e-d705-4dad-9390-3d360415f7a6" providerId="ADAL" clId="{62645C83-A903-49AE-BB31-55E6A67B7643}" dt="2025-09-09T03:36:16.488" v="3" actId="27636"/>
        <pc:sldMkLst>
          <pc:docMk/>
          <pc:sldMk cId="1906707117" sldId="268"/>
        </pc:sldMkLst>
        <pc:spChg chg="mod">
          <ac:chgData name="magang dpjj4" userId="fdae230e-d705-4dad-9390-3d360415f7a6" providerId="ADAL" clId="{62645C83-A903-49AE-BB31-55E6A67B7643}" dt="2025-09-09T03:36:16.487" v="2" actId="27636"/>
          <ac:spMkLst>
            <pc:docMk/>
            <pc:sldMk cId="1906707117" sldId="268"/>
            <ac:spMk id="5" creationId="{499AA6BC-CA92-6AB2-2909-1AA58E01A0EE}"/>
          </ac:spMkLst>
        </pc:spChg>
        <pc:spChg chg="mod">
          <ac:chgData name="magang dpjj4" userId="fdae230e-d705-4dad-9390-3d360415f7a6" providerId="ADAL" clId="{62645C83-A903-49AE-BB31-55E6A67B7643}" dt="2025-09-09T03:36:16.488" v="3" actId="27636"/>
          <ac:spMkLst>
            <pc:docMk/>
            <pc:sldMk cId="1906707117" sldId="268"/>
            <ac:spMk id="6" creationId="{860C62FC-5B45-FE24-16A2-8E5661E93160}"/>
          </ac:spMkLst>
        </pc:spChg>
      </pc:sldChg>
      <pc:sldChg chg="modSp mod">
        <pc:chgData name="magang dpjj4" userId="fdae230e-d705-4dad-9390-3d360415f7a6" providerId="ADAL" clId="{62645C83-A903-49AE-BB31-55E6A67B7643}" dt="2025-09-09T03:36:16.498" v="7" actId="27636"/>
        <pc:sldMkLst>
          <pc:docMk/>
          <pc:sldMk cId="1879313597" sldId="270"/>
        </pc:sldMkLst>
        <pc:spChg chg="mod">
          <ac:chgData name="magang dpjj4" userId="fdae230e-d705-4dad-9390-3d360415f7a6" providerId="ADAL" clId="{62645C83-A903-49AE-BB31-55E6A67B7643}" dt="2025-09-09T03:36:16.497" v="6" actId="27636"/>
          <ac:spMkLst>
            <pc:docMk/>
            <pc:sldMk cId="1879313597" sldId="270"/>
            <ac:spMk id="4" creationId="{03A65B1E-95C4-15E2-4F49-373E4DF65D5B}"/>
          </ac:spMkLst>
        </pc:spChg>
        <pc:spChg chg="mod">
          <ac:chgData name="magang dpjj4" userId="fdae230e-d705-4dad-9390-3d360415f7a6" providerId="ADAL" clId="{62645C83-A903-49AE-BB31-55E6A67B7643}" dt="2025-09-09T03:36:16.495" v="5" actId="27636"/>
          <ac:spMkLst>
            <pc:docMk/>
            <pc:sldMk cId="1879313597" sldId="270"/>
            <ac:spMk id="6" creationId="{F34487BD-39D4-3837-769F-04ACEEE59628}"/>
          </ac:spMkLst>
        </pc:spChg>
        <pc:spChg chg="mod">
          <ac:chgData name="magang dpjj4" userId="fdae230e-d705-4dad-9390-3d360415f7a6" providerId="ADAL" clId="{62645C83-A903-49AE-BB31-55E6A67B7643}" dt="2025-09-09T03:36:16.498" v="7" actId="27636"/>
          <ac:spMkLst>
            <pc:docMk/>
            <pc:sldMk cId="1879313597" sldId="270"/>
            <ac:spMk id="8" creationId="{A5570269-24FE-409C-FB60-915375409DF0}"/>
          </ac:spMkLst>
        </pc:spChg>
        <pc:spChg chg="mod">
          <ac:chgData name="magang dpjj4" userId="fdae230e-d705-4dad-9390-3d360415f7a6" providerId="ADAL" clId="{62645C83-A903-49AE-BB31-55E6A67B7643}" dt="2025-09-09T03:36:16.493" v="4" actId="27636"/>
          <ac:spMkLst>
            <pc:docMk/>
            <pc:sldMk cId="1879313597" sldId="270"/>
            <ac:spMk id="10" creationId="{E33651A5-0485-C27E-0BE4-FBBF5F82FF0F}"/>
          </ac:spMkLst>
        </pc:spChg>
      </pc:sldChg>
      <pc:sldChg chg="modSp mod">
        <pc:chgData name="magang dpjj4" userId="fdae230e-d705-4dad-9390-3d360415f7a6" providerId="ADAL" clId="{62645C83-A903-49AE-BB31-55E6A67B7643}" dt="2025-09-09T03:36:16.505" v="10" actId="27636"/>
        <pc:sldMkLst>
          <pc:docMk/>
          <pc:sldMk cId="869432498" sldId="271"/>
        </pc:sldMkLst>
        <pc:spChg chg="mod">
          <ac:chgData name="magang dpjj4" userId="fdae230e-d705-4dad-9390-3d360415f7a6" providerId="ADAL" clId="{62645C83-A903-49AE-BB31-55E6A67B7643}" dt="2025-09-09T03:36:16.505" v="10" actId="27636"/>
          <ac:spMkLst>
            <pc:docMk/>
            <pc:sldMk cId="869432498" sldId="271"/>
            <ac:spMk id="4" creationId="{132C307D-3EFC-4349-B6E0-3F2D965163A8}"/>
          </ac:spMkLst>
        </pc:spChg>
        <pc:spChg chg="mod">
          <ac:chgData name="magang dpjj4" userId="fdae230e-d705-4dad-9390-3d360415f7a6" providerId="ADAL" clId="{62645C83-A903-49AE-BB31-55E6A67B7643}" dt="2025-09-09T03:36:16.504" v="9" actId="27636"/>
          <ac:spMkLst>
            <pc:docMk/>
            <pc:sldMk cId="869432498" sldId="271"/>
            <ac:spMk id="6" creationId="{98FE1388-7C34-F199-5879-9BFD6447B346}"/>
          </ac:spMkLst>
        </pc:spChg>
        <pc:spChg chg="mod">
          <ac:chgData name="magang dpjj4" userId="fdae230e-d705-4dad-9390-3d360415f7a6" providerId="ADAL" clId="{62645C83-A903-49AE-BB31-55E6A67B7643}" dt="2025-09-09T03:36:16.502" v="8" actId="27636"/>
          <ac:spMkLst>
            <pc:docMk/>
            <pc:sldMk cId="869432498" sldId="271"/>
            <ac:spMk id="8" creationId="{A6D4EF6D-18ED-CB1F-BE02-022DB3AEF551}"/>
          </ac:spMkLst>
        </pc:spChg>
      </pc:sldChg>
      <pc:sldChg chg="modSp mod">
        <pc:chgData name="magang dpjj4" userId="fdae230e-d705-4dad-9390-3d360415f7a6" providerId="ADAL" clId="{62645C83-A903-49AE-BB31-55E6A67B7643}" dt="2025-09-09T03:36:16.514" v="12" actId="27636"/>
        <pc:sldMkLst>
          <pc:docMk/>
          <pc:sldMk cId="2329212798" sldId="276"/>
        </pc:sldMkLst>
        <pc:spChg chg="mod">
          <ac:chgData name="magang dpjj4" userId="fdae230e-d705-4dad-9390-3d360415f7a6" providerId="ADAL" clId="{62645C83-A903-49AE-BB31-55E6A67B7643}" dt="2025-09-09T03:36:16.514" v="12" actId="27636"/>
          <ac:spMkLst>
            <pc:docMk/>
            <pc:sldMk cId="2329212798" sldId="276"/>
            <ac:spMk id="5" creationId="{69FA0485-F2C3-B440-685E-17499DA0B8E2}"/>
          </ac:spMkLst>
        </pc:spChg>
        <pc:spChg chg="mod">
          <ac:chgData name="magang dpjj4" userId="fdae230e-d705-4dad-9390-3d360415f7a6" providerId="ADAL" clId="{62645C83-A903-49AE-BB31-55E6A67B7643}" dt="2025-09-09T03:36:16.511" v="11" actId="27636"/>
          <ac:spMkLst>
            <pc:docMk/>
            <pc:sldMk cId="2329212798" sldId="276"/>
            <ac:spMk id="6" creationId="{F2AC5129-BDA3-9CBC-5FC9-75410E29C662}"/>
          </ac:spMkLst>
        </pc:spChg>
      </pc:sldChg>
      <pc:sldChg chg="modSp mod">
        <pc:chgData name="magang dpjj4" userId="fdae230e-d705-4dad-9390-3d360415f7a6" providerId="ADAL" clId="{62645C83-A903-49AE-BB31-55E6A67B7643}" dt="2025-09-09T03:36:16.525" v="16" actId="27636"/>
        <pc:sldMkLst>
          <pc:docMk/>
          <pc:sldMk cId="1679765282" sldId="277"/>
        </pc:sldMkLst>
        <pc:spChg chg="mod">
          <ac:chgData name="magang dpjj4" userId="fdae230e-d705-4dad-9390-3d360415f7a6" providerId="ADAL" clId="{62645C83-A903-49AE-BB31-55E6A67B7643}" dt="2025-09-09T03:36:16.525" v="16" actId="27636"/>
          <ac:spMkLst>
            <pc:docMk/>
            <pc:sldMk cId="1679765282" sldId="277"/>
            <ac:spMk id="4" creationId="{10A55E86-A770-037B-D33D-E79703B1E530}"/>
          </ac:spMkLst>
        </pc:spChg>
        <pc:spChg chg="mod">
          <ac:chgData name="magang dpjj4" userId="fdae230e-d705-4dad-9390-3d360415f7a6" providerId="ADAL" clId="{62645C83-A903-49AE-BB31-55E6A67B7643}" dt="2025-09-09T03:36:16.522" v="15" actId="27636"/>
          <ac:spMkLst>
            <pc:docMk/>
            <pc:sldMk cId="1679765282" sldId="277"/>
            <ac:spMk id="6" creationId="{8E02F4E4-930F-5C6C-6365-7E68489D044F}"/>
          </ac:spMkLst>
        </pc:spChg>
        <pc:spChg chg="mod">
          <ac:chgData name="magang dpjj4" userId="fdae230e-d705-4dad-9390-3d360415f7a6" providerId="ADAL" clId="{62645C83-A903-49AE-BB31-55E6A67B7643}" dt="2025-09-09T03:36:16.521" v="14" actId="27636"/>
          <ac:spMkLst>
            <pc:docMk/>
            <pc:sldMk cId="1679765282" sldId="277"/>
            <ac:spMk id="8" creationId="{EF677BA1-3D55-89CC-7D36-7027DB61B4B6}"/>
          </ac:spMkLst>
        </pc:spChg>
        <pc:spChg chg="mod">
          <ac:chgData name="magang dpjj4" userId="fdae230e-d705-4dad-9390-3d360415f7a6" providerId="ADAL" clId="{62645C83-A903-49AE-BB31-55E6A67B7643}" dt="2025-09-09T03:36:16.519" v="13" actId="27636"/>
          <ac:spMkLst>
            <pc:docMk/>
            <pc:sldMk cId="1679765282" sldId="277"/>
            <ac:spMk id="10" creationId="{3AD38371-7C03-B245-2E1A-6662425615D8}"/>
          </ac:spMkLst>
        </pc:spChg>
      </pc:sldChg>
      <pc:sldMasterChg chg="modSldLayout sldLayoutOrd">
        <pc:chgData name="magang dpjj4" userId="fdae230e-d705-4dad-9390-3d360415f7a6" providerId="ADAL" clId="{62645C83-A903-49AE-BB31-55E6A67B7643}" dt="2025-09-09T03:41:40.076" v="116" actId="20577"/>
        <pc:sldMasterMkLst>
          <pc:docMk/>
          <pc:sldMasterMk cId="3151987406" sldId="2147483848"/>
        </pc:sldMasterMkLst>
        <pc:sldLayoutChg chg="delSp modSp mod delAnim">
          <pc:chgData name="magang dpjj4" userId="fdae230e-d705-4dad-9390-3d360415f7a6" providerId="ADAL" clId="{62645C83-A903-49AE-BB31-55E6A67B7643}" dt="2025-09-09T03:38:46.373" v="64" actId="1076"/>
          <pc:sldLayoutMkLst>
            <pc:docMk/>
            <pc:sldMasterMk cId="3151987406" sldId="2147483848"/>
            <pc:sldLayoutMk cId="1194586223" sldId="2147483891"/>
          </pc:sldLayoutMkLst>
          <pc:spChg chg="del mod">
            <ac:chgData name="magang dpjj4" userId="fdae230e-d705-4dad-9390-3d360415f7a6" providerId="ADAL" clId="{62645C83-A903-49AE-BB31-55E6A67B7643}" dt="2025-09-09T03:36:27.253" v="18" actId="478"/>
            <ac:spMkLst>
              <pc:docMk/>
              <pc:sldMasterMk cId="3151987406" sldId="2147483848"/>
              <pc:sldLayoutMk cId="1194586223" sldId="2147483891"/>
              <ac:spMk id="4" creationId="{83D8A426-581A-44E4-A818-9B268CAD6C3B}"/>
            </ac:spMkLst>
          </pc:spChg>
          <pc:spChg chg="mod">
            <ac:chgData name="magang dpjj4" userId="fdae230e-d705-4dad-9390-3d360415f7a6" providerId="ADAL" clId="{62645C83-A903-49AE-BB31-55E6A67B7643}" dt="2025-09-09T03:37:46.875" v="41" actId="20577"/>
            <ac:spMkLst>
              <pc:docMk/>
              <pc:sldMasterMk cId="3151987406" sldId="2147483848"/>
              <pc:sldLayoutMk cId="1194586223" sldId="2147483891"/>
              <ac:spMk id="6" creationId="{E92ABF65-623E-4B07-BECC-99B95ACBFE69}"/>
            </ac:spMkLst>
          </pc:spChg>
          <pc:spChg chg="del">
            <ac:chgData name="magang dpjj4" userId="fdae230e-d705-4dad-9390-3d360415f7a6" providerId="ADAL" clId="{62645C83-A903-49AE-BB31-55E6A67B7643}" dt="2025-09-09T03:36:27.999" v="19" actId="478"/>
            <ac:spMkLst>
              <pc:docMk/>
              <pc:sldMasterMk cId="3151987406" sldId="2147483848"/>
              <pc:sldLayoutMk cId="1194586223" sldId="2147483891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3:38:43.503" v="63" actId="1076"/>
            <ac:spMkLst>
              <pc:docMk/>
              <pc:sldMasterMk cId="3151987406" sldId="2147483848"/>
              <pc:sldLayoutMk cId="1194586223" sldId="2147483891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38:46.373" v="64" actId="1076"/>
            <ac:spMkLst>
              <pc:docMk/>
              <pc:sldMasterMk cId="3151987406" sldId="2147483848"/>
              <pc:sldLayoutMk cId="1194586223" sldId="2147483891"/>
              <ac:spMk id="10" creationId="{245F817F-2D6D-4AD0-B0F9-C76D91B59F4B}"/>
            </ac:spMkLst>
          </pc:spChg>
        </pc:sldLayoutChg>
        <pc:sldLayoutChg chg="modSp mod">
          <pc:chgData name="magang dpjj4" userId="fdae230e-d705-4dad-9390-3d360415f7a6" providerId="ADAL" clId="{62645C83-A903-49AE-BB31-55E6A67B7643}" dt="2025-09-09T03:39:30.168" v="69" actId="1076"/>
          <pc:sldLayoutMkLst>
            <pc:docMk/>
            <pc:sldMasterMk cId="3151987406" sldId="2147483848"/>
            <pc:sldLayoutMk cId="3194228986" sldId="2147483892"/>
          </pc:sldLayoutMkLst>
          <pc:spChg chg="mod">
            <ac:chgData name="magang dpjj4" userId="fdae230e-d705-4dad-9390-3d360415f7a6" providerId="ADAL" clId="{62645C83-A903-49AE-BB31-55E6A67B7643}" dt="2025-09-09T03:39:21.087" v="67" actId="20577"/>
            <ac:spMkLst>
              <pc:docMk/>
              <pc:sldMasterMk cId="3151987406" sldId="2147483848"/>
              <pc:sldLayoutMk cId="3194228986" sldId="2147483892"/>
              <ac:spMk id="6" creationId="{E92ABF65-623E-4B07-BECC-99B95ACBFE69}"/>
            </ac:spMkLst>
          </pc:spChg>
          <pc:spChg chg="mod">
            <ac:chgData name="magang dpjj4" userId="fdae230e-d705-4dad-9390-3d360415f7a6" providerId="ADAL" clId="{62645C83-A903-49AE-BB31-55E6A67B7643}" dt="2025-09-09T03:39:30.168" v="69" actId="1076"/>
            <ac:spMkLst>
              <pc:docMk/>
              <pc:sldMasterMk cId="3151987406" sldId="2147483848"/>
              <pc:sldLayoutMk cId="3194228986" sldId="2147483892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39:30.168" v="69" actId="1076"/>
            <ac:spMkLst>
              <pc:docMk/>
              <pc:sldMasterMk cId="3151987406" sldId="2147483848"/>
              <pc:sldLayoutMk cId="3194228986" sldId="2147483892"/>
              <ac:spMk id="10" creationId="{245F817F-2D6D-4AD0-B0F9-C76D91B59F4B}"/>
            </ac:spMkLst>
          </pc:spChg>
        </pc:sldLayoutChg>
        <pc:sldLayoutChg chg="modSp ord">
          <pc:chgData name="magang dpjj4" userId="fdae230e-d705-4dad-9390-3d360415f7a6" providerId="ADAL" clId="{62645C83-A903-49AE-BB31-55E6A67B7643}" dt="2025-09-09T03:41:40.076" v="116" actId="20577"/>
          <pc:sldLayoutMkLst>
            <pc:docMk/>
            <pc:sldMasterMk cId="3151987406" sldId="2147483848"/>
            <pc:sldLayoutMk cId="2763733147" sldId="2147483893"/>
          </pc:sldLayoutMkLst>
          <pc:spChg chg="mod">
            <ac:chgData name="magang dpjj4" userId="fdae230e-d705-4dad-9390-3d360415f7a6" providerId="ADAL" clId="{62645C83-A903-49AE-BB31-55E6A67B7643}" dt="2025-09-09T03:41:40.076" v="116" actId="20577"/>
            <ac:spMkLst>
              <pc:docMk/>
              <pc:sldMasterMk cId="3151987406" sldId="2147483848"/>
              <pc:sldLayoutMk cId="2763733147" sldId="2147483893"/>
              <ac:spMk id="6" creationId="{E92ABF65-623E-4B07-BECC-99B95ACBFE69}"/>
            </ac:spMkLst>
          </pc:spChg>
          <pc:spChg chg="mod">
            <ac:chgData name="magang dpjj4" userId="fdae230e-d705-4dad-9390-3d360415f7a6" providerId="ADAL" clId="{62645C83-A903-49AE-BB31-55E6A67B7643}" dt="2025-09-09T03:41:27.421" v="108" actId="20577"/>
            <ac:spMkLst>
              <pc:docMk/>
              <pc:sldMasterMk cId="3151987406" sldId="2147483848"/>
              <pc:sldLayoutMk cId="2763733147" sldId="2147483893"/>
              <ac:spMk id="7" creationId="{3AFBC6FD-FCE1-45CF-B959-640AA3DBF123}"/>
            </ac:spMkLst>
          </pc:spChg>
        </pc:sldLayoutChg>
        <pc:sldLayoutChg chg="modSp mod ord">
          <pc:chgData name="magang dpjj4" userId="fdae230e-d705-4dad-9390-3d360415f7a6" providerId="ADAL" clId="{62645C83-A903-49AE-BB31-55E6A67B7643}" dt="2025-09-09T03:41:12.577" v="102" actId="1036"/>
          <pc:sldLayoutMkLst>
            <pc:docMk/>
            <pc:sldMasterMk cId="3151987406" sldId="2147483848"/>
            <pc:sldLayoutMk cId="611229103" sldId="2147483894"/>
          </pc:sldLayoutMkLst>
          <pc:spChg chg="mod">
            <ac:chgData name="magang dpjj4" userId="fdae230e-d705-4dad-9390-3d360415f7a6" providerId="ADAL" clId="{62645C83-A903-49AE-BB31-55E6A67B7643}" dt="2025-09-09T03:41:01.062" v="92" actId="20577"/>
            <ac:spMkLst>
              <pc:docMk/>
              <pc:sldMasterMk cId="3151987406" sldId="2147483848"/>
              <pc:sldLayoutMk cId="611229103" sldId="2147483894"/>
              <ac:spMk id="6" creationId="{E92ABF65-623E-4B07-BECC-99B95ACBFE69}"/>
            </ac:spMkLst>
          </pc:spChg>
          <pc:spChg chg="mod">
            <ac:chgData name="magang dpjj4" userId="fdae230e-d705-4dad-9390-3d360415f7a6" providerId="ADAL" clId="{62645C83-A903-49AE-BB31-55E6A67B7643}" dt="2025-09-09T03:41:04.358" v="97" actId="20577"/>
            <ac:spMkLst>
              <pc:docMk/>
              <pc:sldMasterMk cId="3151987406" sldId="2147483848"/>
              <pc:sldLayoutMk cId="611229103" sldId="2147483894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3:41:12.577" v="102" actId="1036"/>
            <ac:spMkLst>
              <pc:docMk/>
              <pc:sldMasterMk cId="3151987406" sldId="2147483848"/>
              <pc:sldLayoutMk cId="611229103" sldId="2147483894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41:12.577" v="102" actId="1036"/>
            <ac:spMkLst>
              <pc:docMk/>
              <pc:sldMasterMk cId="3151987406" sldId="2147483848"/>
              <pc:sldLayoutMk cId="611229103" sldId="2147483894"/>
              <ac:spMk id="10" creationId="{245F817F-2D6D-4AD0-B0F9-C76D91B59F4B}"/>
            </ac:spMkLst>
          </pc:spChg>
        </pc:sldLayoutChg>
        <pc:sldLayoutChg chg="modSp mod ord">
          <pc:chgData name="magang dpjj4" userId="fdae230e-d705-4dad-9390-3d360415f7a6" providerId="ADAL" clId="{62645C83-A903-49AE-BB31-55E6A67B7643}" dt="2025-09-09T03:40:35.062" v="86" actId="1076"/>
          <pc:sldLayoutMkLst>
            <pc:docMk/>
            <pc:sldMasterMk cId="3151987406" sldId="2147483848"/>
            <pc:sldLayoutMk cId="3876778238" sldId="2147483895"/>
          </pc:sldLayoutMkLst>
          <pc:spChg chg="mod">
            <ac:chgData name="magang dpjj4" userId="fdae230e-d705-4dad-9390-3d360415f7a6" providerId="ADAL" clId="{62645C83-A903-49AE-BB31-55E6A67B7643}" dt="2025-09-09T03:40:30.921" v="85" actId="20577"/>
            <ac:spMkLst>
              <pc:docMk/>
              <pc:sldMasterMk cId="3151987406" sldId="2147483848"/>
              <pc:sldLayoutMk cId="3876778238" sldId="2147483895"/>
              <ac:spMk id="6" creationId="{E92ABF65-623E-4B07-BECC-99B95ACBFE69}"/>
            </ac:spMkLst>
          </pc:spChg>
          <pc:spChg chg="mod">
            <ac:chgData name="magang dpjj4" userId="fdae230e-d705-4dad-9390-3d360415f7a6" providerId="ADAL" clId="{62645C83-A903-49AE-BB31-55E6A67B7643}" dt="2025-09-09T03:40:26.343" v="84" actId="1076"/>
            <ac:spMkLst>
              <pc:docMk/>
              <pc:sldMasterMk cId="3151987406" sldId="2147483848"/>
              <pc:sldLayoutMk cId="3876778238" sldId="2147483895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3:40:35.062" v="86" actId="1076"/>
            <ac:spMkLst>
              <pc:docMk/>
              <pc:sldMasterMk cId="3151987406" sldId="2147483848"/>
              <pc:sldLayoutMk cId="3876778238" sldId="2147483895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40:35.062" v="86" actId="1076"/>
            <ac:spMkLst>
              <pc:docMk/>
              <pc:sldMasterMk cId="3151987406" sldId="2147483848"/>
              <pc:sldLayoutMk cId="3876778238" sldId="2147483895"/>
              <ac:spMk id="10" creationId="{245F817F-2D6D-4AD0-B0F9-C76D91B59F4B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3815BB-6F14-EBD9-EDF3-396E76A4A8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3BA7D0-0CB3-05F8-67EF-03BEE9FD60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B11D1-4CDB-4936-911D-1A76849EAFC8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EF7130-2CAF-3125-F0EB-5E198C3B3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5B000A-FD84-E150-0C60-1C9FF262E5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1C52E-6855-4FD5-8646-8D4723A12FD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013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56315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5.png"/><Relationship Id="rId7" Type="http://schemas.openxmlformats.org/officeDocument/2006/relationships/image" Target="../media/image9.png"/><Relationship Id="rId12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11" Type="http://schemas.openxmlformats.org/officeDocument/2006/relationships/image" Target="../media/image41.png"/><Relationship Id="rId5" Type="http://schemas.openxmlformats.org/officeDocument/2006/relationships/image" Target="../media/image27.png"/><Relationship Id="rId10" Type="http://schemas.openxmlformats.org/officeDocument/2006/relationships/image" Target="../media/image40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5.png"/><Relationship Id="rId7" Type="http://schemas.openxmlformats.org/officeDocument/2006/relationships/image" Target="../media/image9.png"/><Relationship Id="rId12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11" Type="http://schemas.openxmlformats.org/officeDocument/2006/relationships/image" Target="../media/image41.png"/><Relationship Id="rId5" Type="http://schemas.openxmlformats.org/officeDocument/2006/relationships/image" Target="../media/image27.png"/><Relationship Id="rId10" Type="http://schemas.openxmlformats.org/officeDocument/2006/relationships/image" Target="../media/image40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11" Type="http://schemas.openxmlformats.org/officeDocument/2006/relationships/image" Target="../media/image41.png"/><Relationship Id="rId5" Type="http://schemas.openxmlformats.org/officeDocument/2006/relationships/image" Target="../media/image27.png"/><Relationship Id="rId10" Type="http://schemas.openxmlformats.org/officeDocument/2006/relationships/image" Target="../media/image10.png"/><Relationship Id="rId4" Type="http://schemas.openxmlformats.org/officeDocument/2006/relationships/image" Target="../media/image26.png"/><Relationship Id="rId9" Type="http://schemas.openxmlformats.org/officeDocument/2006/relationships/image" Target="../media/image9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" preserve="1" userDrawn="1">
  <p:cSld name="Generic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 hasCustomPrompt="1"/>
          </p:nvPr>
        </p:nvSpPr>
        <p:spPr>
          <a:xfrm>
            <a:off x="673643" y="2002652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7636018" y="234165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43;p9">
            <a:extLst>
              <a:ext uri="{FF2B5EF4-FFF2-40B4-BE49-F238E27FC236}">
                <a16:creationId xmlns:a16="http://schemas.microsoft.com/office/drawing/2014/main" id="{EE4CA665-AF86-A1FE-65B2-7FE5A74EE3A9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4616993" y="4151085"/>
            <a:ext cx="4323807" cy="56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4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  <p:sp>
        <p:nvSpPr>
          <p:cNvPr id="3" name="Google Shape;42;p9">
            <a:extLst>
              <a:ext uri="{FF2B5EF4-FFF2-40B4-BE49-F238E27FC236}">
                <a16:creationId xmlns:a16="http://schemas.microsoft.com/office/drawing/2014/main" id="{93DC67F1-79CC-9011-9953-242AAB3D2D2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59658" y="4151085"/>
            <a:ext cx="4093028" cy="56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4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b="1"/>
              <a:t>Presenter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5422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rektorat Pembelajaran Jarak Jauh" preserve="1">
  <p:cSld name="Direktorat Pembelajaran Jarak Jauh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 hasCustomPrompt="1"/>
          </p:nvPr>
        </p:nvSpPr>
        <p:spPr>
          <a:xfrm>
            <a:off x="673643" y="2002652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48" name="Google Shape;48;p10"/>
          <p:cNvSpPr txBox="1">
            <a:spLocks noGrp="1"/>
          </p:cNvSpPr>
          <p:nvPr>
            <p:ph type="dt" idx="10"/>
          </p:nvPr>
        </p:nvSpPr>
        <p:spPr>
          <a:xfrm>
            <a:off x="7636018" y="234165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/>
          <p:nvPr/>
        </p:nvSpPr>
        <p:spPr>
          <a:xfrm>
            <a:off x="134911" y="4162426"/>
            <a:ext cx="4122763" cy="55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0"/>
          <p:cNvSpPr txBox="1"/>
          <p:nvPr/>
        </p:nvSpPr>
        <p:spPr>
          <a:xfrm>
            <a:off x="4581525" y="4162426"/>
            <a:ext cx="4371975" cy="55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Universitas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YARSI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0837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dreas Febrian" preserve="1">
  <p:cSld name="Andreas Febria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title" hasCustomPrompt="1"/>
          </p:nvPr>
        </p:nvSpPr>
        <p:spPr>
          <a:xfrm>
            <a:off x="673643" y="2002652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53" name="Google Shape;53;p11"/>
          <p:cNvSpPr txBox="1">
            <a:spLocks noGrp="1"/>
          </p:cNvSpPr>
          <p:nvPr>
            <p:ph type="dt" idx="10"/>
          </p:nvPr>
        </p:nvSpPr>
        <p:spPr>
          <a:xfrm>
            <a:off x="7636018" y="234165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/>
          <p:nvPr/>
        </p:nvSpPr>
        <p:spPr>
          <a:xfrm>
            <a:off x="-1" y="4171952"/>
            <a:ext cx="4276725" cy="57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Andreas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Febrian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1"/>
          <p:cNvSpPr txBox="1"/>
          <p:nvPr/>
        </p:nvSpPr>
        <p:spPr>
          <a:xfrm>
            <a:off x="4571999" y="4171951"/>
            <a:ext cx="4371975" cy="57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15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5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516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>
  <p:cSld name="Generic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title" hasCustomPrompt="1"/>
          </p:nvPr>
        </p:nvSpPr>
        <p:spPr>
          <a:xfrm>
            <a:off x="347847" y="288223"/>
            <a:ext cx="4839236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133" name="Google Shape;133;p17"/>
          <p:cNvSpPr txBox="1">
            <a:spLocks noGrp="1"/>
          </p:cNvSpPr>
          <p:nvPr>
            <p:ph type="dt" idx="10"/>
          </p:nvPr>
        </p:nvSpPr>
        <p:spPr>
          <a:xfrm>
            <a:off x="5609170" y="602823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body" idx="1" hasCustomPrompt="1"/>
          </p:nvPr>
        </p:nvSpPr>
        <p:spPr>
          <a:xfrm>
            <a:off x="267663" y="5456898"/>
            <a:ext cx="4735411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/>
              <a:t>Presenter</a:t>
            </a:r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2" hasCustomPrompt="1"/>
          </p:nvPr>
        </p:nvSpPr>
        <p:spPr>
          <a:xfrm>
            <a:off x="267663" y="6028238"/>
            <a:ext cx="4735411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34290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2121817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 preserve="1">
  <p:cSld name="Direktorat Pembelajaran Jarak Jauh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>
            <a:spLocks noGrp="1"/>
          </p:cNvSpPr>
          <p:nvPr>
            <p:ph type="title" hasCustomPrompt="1"/>
          </p:nvPr>
        </p:nvSpPr>
        <p:spPr>
          <a:xfrm>
            <a:off x="347847" y="288223"/>
            <a:ext cx="4839236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140" name="Google Shape;140;p18"/>
          <p:cNvSpPr txBox="1">
            <a:spLocks noGrp="1"/>
          </p:cNvSpPr>
          <p:nvPr>
            <p:ph type="dt" idx="10"/>
          </p:nvPr>
        </p:nvSpPr>
        <p:spPr>
          <a:xfrm>
            <a:off x="5609170" y="602823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8"/>
          <p:cNvSpPr txBox="1"/>
          <p:nvPr/>
        </p:nvSpPr>
        <p:spPr>
          <a:xfrm>
            <a:off x="592614" y="5788172"/>
            <a:ext cx="3923676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0537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Andreas Febrian 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>
            <a:spLocks noGrp="1"/>
          </p:cNvSpPr>
          <p:nvPr>
            <p:ph type="title" hasCustomPrompt="1"/>
          </p:nvPr>
        </p:nvSpPr>
        <p:spPr>
          <a:xfrm>
            <a:off x="347847" y="288223"/>
            <a:ext cx="4839236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144" name="Google Shape;144;p19"/>
          <p:cNvSpPr txBox="1">
            <a:spLocks noGrp="1"/>
          </p:cNvSpPr>
          <p:nvPr>
            <p:ph type="dt" idx="10"/>
          </p:nvPr>
        </p:nvSpPr>
        <p:spPr>
          <a:xfrm>
            <a:off x="5609170" y="602823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611549" y="5548107"/>
            <a:ext cx="3923676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Andreas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Febrian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0" y="6025123"/>
            <a:ext cx="45352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5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Jarak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9685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 userDrawn="1">
  <p:cSld name="Custom Layou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 hasCustomPrompt="1"/>
          </p:nvPr>
        </p:nvSpPr>
        <p:spPr>
          <a:xfrm>
            <a:off x="457436" y="1561966"/>
            <a:ext cx="30861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27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4347345" y="551615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A208B79-229F-F438-AFBF-C934487A76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983" y="5085806"/>
            <a:ext cx="3845719" cy="488835"/>
          </a:xfrm>
          <a:prstGeom prst="rect">
            <a:avLst/>
          </a:prstGeom>
        </p:spPr>
        <p:txBody>
          <a:bodyPr anchor="ctr"/>
          <a:lstStyle>
            <a:lvl1pPr algn="ctr">
              <a:defRPr sz="1500"/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B9F44FE-B2B3-8939-AEC6-150808C8B6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166" y="5695950"/>
            <a:ext cx="3845719" cy="488950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 lvl="0"/>
            <a:r>
              <a:rPr lang="en-US"/>
              <a:t>Job title or Institution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15995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1_Custom Layou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 hasCustomPrompt="1"/>
          </p:nvPr>
        </p:nvSpPr>
        <p:spPr>
          <a:xfrm>
            <a:off x="457436" y="1561966"/>
            <a:ext cx="30861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27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4347345" y="551615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3" name="Google Shape;103;p15"/>
          <p:cNvSpPr txBox="1"/>
          <p:nvPr/>
        </p:nvSpPr>
        <p:spPr>
          <a:xfrm>
            <a:off x="145143" y="5516157"/>
            <a:ext cx="387531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Jarak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500" b="1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489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1_Custom Layou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 hasCustomPrompt="1"/>
          </p:nvPr>
        </p:nvSpPr>
        <p:spPr>
          <a:xfrm>
            <a:off x="457436" y="1561966"/>
            <a:ext cx="30861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27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4347345" y="551615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2" name="Google Shape;102;p15"/>
          <p:cNvSpPr txBox="1"/>
          <p:nvPr/>
        </p:nvSpPr>
        <p:spPr>
          <a:xfrm>
            <a:off x="38648" y="5231758"/>
            <a:ext cx="3923676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Andreas </a:t>
            </a:r>
            <a:r>
              <a:rPr lang="en-US" sz="1800" b="1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Febrian</a:t>
            </a:r>
            <a:endParaRPr sz="18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-572901" y="5708774"/>
            <a:ext cx="45352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Jarak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5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630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CB3135B-38E2-BA31-908C-7A7A96A221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7" r="28732"/>
          <a:stretch/>
        </p:blipFill>
        <p:spPr>
          <a:xfrm>
            <a:off x="-29029" y="0"/>
            <a:ext cx="4541479" cy="6858000"/>
          </a:xfrm>
          <a:prstGeom prst="rect">
            <a:avLst/>
          </a:prstGeom>
        </p:spPr>
      </p:pic>
      <p:pic>
        <p:nvPicPr>
          <p:cNvPr id="12" name="Picture 11" descr="A picture containing clock&#10;&#10;Description automatically generated">
            <a:extLst>
              <a:ext uri="{FF2B5EF4-FFF2-40B4-BE49-F238E27FC236}">
                <a16:creationId xmlns:a16="http://schemas.microsoft.com/office/drawing/2014/main" id="{A404C86E-F691-9B79-5974-F027D26D7B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8" y="404623"/>
            <a:ext cx="1631449" cy="4412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C1944D-11DF-EA97-BE40-F5067E6D1AD0}"/>
              </a:ext>
            </a:extLst>
          </p:cNvPr>
          <p:cNvSpPr txBox="1"/>
          <p:nvPr userDrawn="1"/>
        </p:nvSpPr>
        <p:spPr>
          <a:xfrm>
            <a:off x="4747098" y="673458"/>
            <a:ext cx="4209643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id-ID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ini berlisensi CC BY-NC-ND hanya dapat diunduh dan dibagikan dengan ketentuan mencantumkan kredit  pemilik lisensi. </a:t>
            </a:r>
            <a:br>
              <a:rPr 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d-ID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dilarang memodifikasi konten dengan cara </a:t>
            </a:r>
            <a:r>
              <a:rPr lang="id-ID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apapun</a:t>
            </a:r>
            <a:r>
              <a:rPr lang="id-ID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baik itu untuk keperluan komersial maupun non-komersial.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F6CD9E7D-55F3-BA12-9AD8-27B8D1D48521}"/>
              </a:ext>
            </a:extLst>
          </p:cNvPr>
          <p:cNvSpPr/>
          <p:nvPr userDrawn="1"/>
        </p:nvSpPr>
        <p:spPr>
          <a:xfrm>
            <a:off x="4747098" y="5404574"/>
            <a:ext cx="758757" cy="758757"/>
          </a:xfrm>
          <a:prstGeom prst="flowChartConnector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B17505B8-E13B-4F32-6EDE-C3215E738B51}"/>
              </a:ext>
            </a:extLst>
          </p:cNvPr>
          <p:cNvSpPr/>
          <p:nvPr userDrawn="1"/>
        </p:nvSpPr>
        <p:spPr>
          <a:xfrm>
            <a:off x="5826063" y="5425784"/>
            <a:ext cx="758757" cy="758757"/>
          </a:xfrm>
          <a:prstGeom prst="flowChartConnector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630EDEC9-FE1C-5F83-A3A1-86362BC1B2EA}"/>
              </a:ext>
            </a:extLst>
          </p:cNvPr>
          <p:cNvSpPr/>
          <p:nvPr userDrawn="1"/>
        </p:nvSpPr>
        <p:spPr>
          <a:xfrm rot="5400000">
            <a:off x="7964517" y="5425784"/>
            <a:ext cx="758757" cy="758757"/>
          </a:xfrm>
          <a:prstGeom prst="flowChartConnector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A89D85F3-D164-98D7-8A8B-24BA6021093E}"/>
              </a:ext>
            </a:extLst>
          </p:cNvPr>
          <p:cNvSpPr/>
          <p:nvPr userDrawn="1"/>
        </p:nvSpPr>
        <p:spPr>
          <a:xfrm>
            <a:off x="6885569" y="5425784"/>
            <a:ext cx="758757" cy="758757"/>
          </a:xfrm>
          <a:prstGeom prst="flowChartConnector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759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7" grpId="0" animBg="1"/>
      <p:bldP spid="18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548640" y="1737360"/>
            <a:ext cx="1028700" cy="1049383"/>
          </a:xfrm>
          <a:prstGeom prst="rect">
            <a:avLst/>
          </a:prstGeom>
          <a:noFill/>
          <a:ln w="28575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450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1"/>
            <a:ext cx="278634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27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27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1714500" y="1554481"/>
            <a:ext cx="6926580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en-GB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548640" y="2786743"/>
            <a:ext cx="10287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en-US" sz="1350" b="1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1714500" y="4262220"/>
            <a:ext cx="226314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2147" y="4418281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373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548640" y="1737360"/>
            <a:ext cx="1028700" cy="1049383"/>
          </a:xfrm>
          <a:prstGeom prst="rect">
            <a:avLst/>
          </a:prstGeom>
          <a:noFill/>
          <a:ln w="28575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450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1"/>
            <a:ext cx="278634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27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27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1714500" y="1554481"/>
            <a:ext cx="6926580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548640" y="2786743"/>
            <a:ext cx="10287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id-ID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350" b="1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1714500" y="3619045"/>
            <a:ext cx="226314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2147" y="3775106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1122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N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548640" y="1737360"/>
            <a:ext cx="1028700" cy="1049383"/>
          </a:xfrm>
          <a:prstGeom prst="rect">
            <a:avLst/>
          </a:prstGeom>
          <a:noFill/>
          <a:ln w="28575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450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1"/>
            <a:ext cx="278634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27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27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1714500" y="1554481"/>
            <a:ext cx="6926580" cy="17030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ND.</a:t>
            </a: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480060" y="2786743"/>
            <a:ext cx="116586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endParaRPr lang="en-US" sz="1350" b="1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1714500" y="3257511"/>
            <a:ext cx="226314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2147" y="3413572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7677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548640" y="1737360"/>
            <a:ext cx="1028700" cy="1049383"/>
          </a:xfrm>
          <a:prstGeom prst="rect">
            <a:avLst/>
          </a:prstGeom>
          <a:noFill/>
          <a:ln w="28575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450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1"/>
            <a:ext cx="278634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27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27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1714500" y="1554481"/>
            <a:ext cx="6926580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BY-NC-SA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548640" y="2786743"/>
            <a:ext cx="10287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350" b="1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1714500" y="4262220"/>
            <a:ext cx="226314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2147" y="4418281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968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1"/>
            <a:ext cx="278634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27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27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520700" y="1554481"/>
            <a:ext cx="8120380" cy="21185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ini dilindungi hak cipta, yang berarti hak penggunaan, modifikasi, dan distribusi dimiliki oleh pemilik sumber.</a:t>
            </a:r>
            <a:r>
              <a:rPr lang="en-GB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502920" y="3601076"/>
            <a:ext cx="3263901" cy="456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7400" y="3673010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9458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1"/>
            <a:ext cx="278634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27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27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520700" y="1554481"/>
            <a:ext cx="8120380" cy="25340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ini dilisensikan di bawah lisensi copyleft, yang berarti setiap orang diberi hak untuk menggunakan, memodifikasi, dan mendistribusikan kembali selama mereka menggunakan jenis lisensi yang sama </a:t>
            </a:r>
            <a:endParaRPr lang="en-GB" sz="1800" b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502920" y="4088508"/>
            <a:ext cx="3263901" cy="456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7400" y="4160442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422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6"/>
            <a:ext cx="606309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606309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4982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09/09/2025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0517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3435" y="6304100"/>
            <a:ext cx="1123406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09/09/2025</a:t>
            </a:fld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1019295" y="494727"/>
            <a:ext cx="1689181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l"/>
            <a:r>
              <a:rPr lang="en-US"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3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A061193-4D3C-4167-64FE-48EAF6A167DD}"/>
              </a:ext>
            </a:extLst>
          </p:cNvPr>
          <p:cNvCxnSpPr>
            <a:cxnSpLocks/>
          </p:cNvCxnSpPr>
          <p:nvPr userDrawn="1"/>
        </p:nvCxnSpPr>
        <p:spPr>
          <a:xfrm>
            <a:off x="0" y="1283688"/>
            <a:ext cx="3533172" cy="0"/>
          </a:xfrm>
          <a:prstGeom prst="line">
            <a:avLst/>
          </a:prstGeom>
          <a:ln w="38100">
            <a:solidFill>
              <a:srgbClr val="4068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BBD57FA-FE5E-DCF2-1696-1A26CB5EC8FD}"/>
              </a:ext>
            </a:extLst>
          </p:cNvPr>
          <p:cNvCxnSpPr>
            <a:cxnSpLocks/>
          </p:cNvCxnSpPr>
          <p:nvPr userDrawn="1"/>
        </p:nvCxnSpPr>
        <p:spPr>
          <a:xfrm>
            <a:off x="209792" y="1283688"/>
            <a:ext cx="3080312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DCF920D-F8E3-EE5C-3C47-16287FFE9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663338"/>
            <a:ext cx="6348549" cy="4727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05937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663338"/>
            <a:ext cx="6348549" cy="4727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3435" y="6304100"/>
            <a:ext cx="1123406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09/09/2025</a:t>
            </a:fld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B65366-E20D-88A6-0B91-1033D4DC5969}"/>
              </a:ext>
            </a:extLst>
          </p:cNvPr>
          <p:cNvSpPr/>
          <p:nvPr userDrawn="1"/>
        </p:nvSpPr>
        <p:spPr>
          <a:xfrm>
            <a:off x="122981" y="598278"/>
            <a:ext cx="2621666" cy="74266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8B798D-046B-61DA-23D9-F1FFCC6F1844}"/>
              </a:ext>
            </a:extLst>
          </p:cNvPr>
          <p:cNvSpPr/>
          <p:nvPr userDrawn="1"/>
        </p:nvSpPr>
        <p:spPr>
          <a:xfrm>
            <a:off x="0" y="598278"/>
            <a:ext cx="2621666" cy="74266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836994" y="639900"/>
            <a:ext cx="1689181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l"/>
            <a:r>
              <a:rPr lang="en-US"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id-ID" sz="3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F7394F30-A951-855A-1119-95AE08619F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r="52973" b="18625"/>
          <a:stretch/>
        </p:blipFill>
        <p:spPr>
          <a:xfrm>
            <a:off x="4621449" y="1876138"/>
            <a:ext cx="4509851" cy="4981862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00ADFCE3-CD6B-2A1C-BF7C-7229D0C4BC44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4937B00B-E2C3-4712-A779-1291E2AAE331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24E51EE-929A-73F4-7097-2AD01DFD38DB}"/>
              </a:ext>
            </a:extLst>
          </p:cNvPr>
          <p:cNvSpPr txBox="1">
            <a:spLocks/>
          </p:cNvSpPr>
          <p:nvPr userDrawn="1"/>
        </p:nvSpPr>
        <p:spPr>
          <a:xfrm>
            <a:off x="7463245" y="6286681"/>
            <a:ext cx="1497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2364430-7603-4E9F-89CC-658EA6E2C7D0}" type="datetimeFigureOut">
              <a:rPr lang="en-ID" smtClean="0"/>
              <a:pPr/>
              <a:t>09/09/2025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5926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7"/>
            <a:ext cx="6391932" cy="116721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6658841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3782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09/09/2025</a:t>
            </a:fld>
            <a:endParaRPr lang="en-ID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7A3F24-279F-6692-852D-A5EE860ADC9B}"/>
              </a:ext>
            </a:extLst>
          </p:cNvPr>
          <p:cNvCxnSpPr>
            <a:cxnSpLocks/>
          </p:cNvCxnSpPr>
          <p:nvPr userDrawn="1"/>
        </p:nvCxnSpPr>
        <p:spPr>
          <a:xfrm>
            <a:off x="-7974" y="1670159"/>
            <a:ext cx="4995610" cy="0"/>
          </a:xfrm>
          <a:prstGeom prst="line">
            <a:avLst/>
          </a:prstGeom>
          <a:ln w="3810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BBD6B5-0228-5B98-2B8B-EE4C92B56E8B}"/>
              </a:ext>
            </a:extLst>
          </p:cNvPr>
          <p:cNvCxnSpPr>
            <a:cxnSpLocks/>
          </p:cNvCxnSpPr>
          <p:nvPr userDrawn="1"/>
        </p:nvCxnSpPr>
        <p:spPr>
          <a:xfrm>
            <a:off x="201818" y="1670159"/>
            <a:ext cx="4536437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2382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85249"/>
            <a:ext cx="6738802" cy="44610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3435" y="6304100"/>
            <a:ext cx="1123406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09/09/2025</a:t>
            </a:fld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819935" y="711695"/>
            <a:ext cx="1689181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l"/>
            <a:r>
              <a:rPr lang="en-US"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3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718A406-1D23-8570-FD88-B074D013F35A}"/>
              </a:ext>
            </a:extLst>
          </p:cNvPr>
          <p:cNvCxnSpPr>
            <a:cxnSpLocks/>
          </p:cNvCxnSpPr>
          <p:nvPr userDrawn="1"/>
        </p:nvCxnSpPr>
        <p:spPr>
          <a:xfrm>
            <a:off x="-7974" y="1461908"/>
            <a:ext cx="3533172" cy="0"/>
          </a:xfrm>
          <a:prstGeom prst="line">
            <a:avLst/>
          </a:prstGeom>
          <a:ln w="3810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01CF58-DAD4-27EF-6C97-D87AE2BCD05F}"/>
              </a:ext>
            </a:extLst>
          </p:cNvPr>
          <p:cNvCxnSpPr>
            <a:cxnSpLocks/>
          </p:cNvCxnSpPr>
          <p:nvPr userDrawn="1"/>
        </p:nvCxnSpPr>
        <p:spPr>
          <a:xfrm>
            <a:off x="201818" y="1461908"/>
            <a:ext cx="3080312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3604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880" y="1791034"/>
            <a:ext cx="6751788" cy="44610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3435" y="6304100"/>
            <a:ext cx="1123406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09/09/2025</a:t>
            </a:fld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B65366-E20D-88A6-0B91-1033D4DC5969}"/>
              </a:ext>
            </a:extLst>
          </p:cNvPr>
          <p:cNvSpPr/>
          <p:nvPr userDrawn="1"/>
        </p:nvSpPr>
        <p:spPr>
          <a:xfrm>
            <a:off x="127591" y="686026"/>
            <a:ext cx="2621666" cy="74266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8B798D-046B-61DA-23D9-F1FFCC6F1844}"/>
              </a:ext>
            </a:extLst>
          </p:cNvPr>
          <p:cNvSpPr/>
          <p:nvPr userDrawn="1"/>
        </p:nvSpPr>
        <p:spPr>
          <a:xfrm>
            <a:off x="0" y="686026"/>
            <a:ext cx="2605718" cy="742662"/>
          </a:xfrm>
          <a:prstGeom prst="rect">
            <a:avLst/>
          </a:prstGeom>
          <a:solidFill>
            <a:srgbClr val="B1D0E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548907" y="773690"/>
            <a:ext cx="1689181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l"/>
            <a:r>
              <a:rPr lang="en-US" sz="3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id-ID" sz="3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3049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" y="1097281"/>
            <a:ext cx="8709660" cy="525126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CA7FF8D-89B6-4BF0-8FE6-771E4B869E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09/09/2025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867EF8-D40A-40F3-B99B-26D51025A0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4E48C-01D4-4DEE-918D-A758901B9C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5229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09/09/2025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160" y="109728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7160" y="1737360"/>
            <a:ext cx="8709660" cy="4023360"/>
          </a:xfrm>
        </p:spPr>
        <p:txBody>
          <a:bodyPr numCol="3"/>
          <a:lstStyle>
            <a:lvl1pPr marL="257175" marR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7160" y="585216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01FD5806-E0C6-10A5-9E79-1353BB0847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33700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09/09/2025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8880" y="1097280"/>
            <a:ext cx="6377940" cy="519030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7160" y="1097279"/>
            <a:ext cx="2194560" cy="5190309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274631AB-6C1B-0DB0-FE5B-4C11C71C36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63871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09/09/2025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" y="3474721"/>
            <a:ext cx="8709660" cy="278674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7160" y="1097280"/>
            <a:ext cx="8709660" cy="22860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855D15E-7F65-8E88-51C3-371593863B9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2083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09/09/2025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35133" y="1645920"/>
            <a:ext cx="4251960" cy="4506012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92833" y="1645920"/>
            <a:ext cx="4251960" cy="4506012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5133" y="1188720"/>
            <a:ext cx="4251960" cy="457200"/>
          </a:xfrm>
          <a:solidFill>
            <a:srgbClr val="406882"/>
          </a:solidFill>
          <a:ln w="12700">
            <a:solidFill>
              <a:srgbClr val="1A374D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92833" y="1188720"/>
            <a:ext cx="4251960" cy="457200"/>
          </a:xfrm>
          <a:solidFill>
            <a:srgbClr val="406882"/>
          </a:solidFill>
          <a:ln w="12700">
            <a:solidFill>
              <a:srgbClr val="1A374D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4DE53408-54A8-8E52-AD00-D017E4E75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74826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09/09/2025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9009" y="109728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9009" y="5852160"/>
            <a:ext cx="8709660" cy="457200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9009" y="1737360"/>
            <a:ext cx="425196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66709" y="1737360"/>
            <a:ext cx="425196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72538649-02F1-E5C7-5A20-8127B8A9356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897E6BF7-9C0D-11CC-365F-C2AC1AA0945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09009" y="2194561"/>
            <a:ext cx="4251960" cy="3513465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C9173D9C-81F5-4498-5C40-30ADEAEB4AE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66709" y="2194561"/>
            <a:ext cx="4251960" cy="3513465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47045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09/09/2025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5541" y="109728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5541" y="5852160"/>
            <a:ext cx="8709660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15541" y="2194560"/>
            <a:ext cx="281178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5541" y="1737360"/>
            <a:ext cx="281178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164481" y="2194560"/>
            <a:ext cx="281178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4481" y="1737360"/>
            <a:ext cx="281178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13421" y="2194560"/>
            <a:ext cx="281178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13421" y="1737360"/>
            <a:ext cx="281178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CE578AE-8AAA-B775-EDA1-5E6A79BD548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25634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09/09/2025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15538" y="1645920"/>
            <a:ext cx="281178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5538" y="1188720"/>
            <a:ext cx="281178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164478" y="1645920"/>
            <a:ext cx="281178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4478" y="1188720"/>
            <a:ext cx="281178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13418" y="1645920"/>
            <a:ext cx="281178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13418" y="1188720"/>
            <a:ext cx="281178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AF6B520F-1511-44C3-321B-EE3B19BD4B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71294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Slide Title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09/09/2025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2900" y="1614072"/>
            <a:ext cx="1977390" cy="4599897"/>
          </a:xfrm>
          <a:ln w="12700">
            <a:solidFill>
              <a:srgbClr val="406882"/>
            </a:solidFill>
          </a:ln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  <a:lvl2pPr>
              <a:defRPr>
                <a:latin typeface="Abadi" panose="020B0604020104020204" pitchFamily="34" charset="0"/>
              </a:defRPr>
            </a:lvl2pPr>
            <a:lvl3pPr>
              <a:defRPr>
                <a:latin typeface="Abadi" panose="020B0604020104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badi" panose="020B06040201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2900" y="1156871"/>
            <a:ext cx="197739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AF6B520F-1511-44C3-321B-EE3B19BD4B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C7EE22D-B321-83BD-111C-C2C45D873D57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483795" y="1614073"/>
            <a:ext cx="197739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07883F77-E0E9-28F3-4F61-67241328A1A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83795" y="1156872"/>
            <a:ext cx="197739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9125C22D-5C08-AFDB-C82C-C1996BB133B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662639" y="1614072"/>
            <a:ext cx="197739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47593DCE-EE2E-0971-DAFA-2BC68B416C1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62639" y="1156871"/>
            <a:ext cx="197739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BB6F2643-5557-D62F-039E-1D32F98B52F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841483" y="1614072"/>
            <a:ext cx="197739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FA8465-382F-DE62-D835-38A0F95815D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41483" y="1156871"/>
            <a:ext cx="197739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777397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Slide Title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09/09/2025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1688124"/>
            <a:ext cx="7543800" cy="311247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Texts or quotation</a:t>
            </a:r>
            <a:endParaRPr lang="id-ID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2960" y="5394960"/>
            <a:ext cx="754380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 dirty="0"/>
              <a:t>Ending text</a:t>
            </a:r>
            <a:endParaRPr lang="id-ID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65C42AC-A62A-C8FE-D69B-C369C2B9597C}"/>
              </a:ext>
            </a:extLst>
          </p:cNvPr>
          <p:cNvSpPr/>
          <p:nvPr userDrawn="1"/>
        </p:nvSpPr>
        <p:spPr>
          <a:xfrm>
            <a:off x="-354205" y="1688124"/>
            <a:ext cx="8720965" cy="3112477"/>
          </a:xfrm>
          <a:prstGeom prst="roundRect">
            <a:avLst/>
          </a:prstGeom>
          <a:noFill/>
          <a:ln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423F462E-48EA-6ED1-F987-D401B4883EF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94897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icture containing building, outdoor, tall, city&#10;&#10;Description automatically generated">
            <a:extLst>
              <a:ext uri="{FF2B5EF4-FFF2-40B4-BE49-F238E27FC236}">
                <a16:creationId xmlns:a16="http://schemas.microsoft.com/office/drawing/2014/main" id="{C4D0E878-10A5-9B2A-F93A-9C7684FCB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0422"/>
          <a:stretch/>
        </p:blipFill>
        <p:spPr>
          <a:xfrm>
            <a:off x="-14514" y="2678"/>
            <a:ext cx="5892800" cy="488033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BAEEFA0-C1F5-791E-8766-AA0B563DB28C}"/>
              </a:ext>
            </a:extLst>
          </p:cNvPr>
          <p:cNvSpPr/>
          <p:nvPr userDrawn="1"/>
        </p:nvSpPr>
        <p:spPr>
          <a:xfrm>
            <a:off x="4970418" y="0"/>
            <a:ext cx="4173583" cy="4747728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6125F6-1371-6D68-7BFF-ABE308694A5F}"/>
              </a:ext>
            </a:extLst>
          </p:cNvPr>
          <p:cNvSpPr/>
          <p:nvPr userDrawn="1"/>
        </p:nvSpPr>
        <p:spPr>
          <a:xfrm>
            <a:off x="0" y="4883018"/>
            <a:ext cx="9144000" cy="197498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971E0F-B52A-C3F8-F54E-70056B2311AA}"/>
              </a:ext>
            </a:extLst>
          </p:cNvPr>
          <p:cNvSpPr/>
          <p:nvPr userDrawn="1"/>
        </p:nvSpPr>
        <p:spPr>
          <a:xfrm>
            <a:off x="4970416" y="4718457"/>
            <a:ext cx="4173584" cy="164563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43FD67-3F1B-3638-EC69-FC4B4182938D}"/>
              </a:ext>
            </a:extLst>
          </p:cNvPr>
          <p:cNvCxnSpPr/>
          <p:nvPr userDrawn="1"/>
        </p:nvCxnSpPr>
        <p:spPr>
          <a:xfrm>
            <a:off x="4970417" y="5065838"/>
            <a:ext cx="0" cy="1539744"/>
          </a:xfrm>
          <a:prstGeom prst="line">
            <a:avLst/>
          </a:prstGeom>
          <a:ln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3EA44D5-CAE2-48FB-A607-220F2C8877BF}"/>
              </a:ext>
            </a:extLst>
          </p:cNvPr>
          <p:cNvSpPr txBox="1"/>
          <p:nvPr userDrawn="1"/>
        </p:nvSpPr>
        <p:spPr>
          <a:xfrm>
            <a:off x="420918" y="6348555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E9E4B9-A4F8-49C3-87C8-CC0E40CC029F}"/>
              </a:ext>
            </a:extLst>
          </p:cNvPr>
          <p:cNvSpPr txBox="1"/>
          <p:nvPr userDrawn="1"/>
        </p:nvSpPr>
        <p:spPr>
          <a:xfrm>
            <a:off x="427289" y="5705918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938AFD5-D885-4322-91BA-FC530FB388F0}"/>
              </a:ext>
            </a:extLst>
          </p:cNvPr>
          <p:cNvSpPr txBox="1"/>
          <p:nvPr userDrawn="1"/>
        </p:nvSpPr>
        <p:spPr>
          <a:xfrm>
            <a:off x="427289" y="5385878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FDE28BF-EF5C-4A12-B56C-29E2A7C92118}"/>
              </a:ext>
            </a:extLst>
          </p:cNvPr>
          <p:cNvSpPr txBox="1"/>
          <p:nvPr userDrawn="1"/>
        </p:nvSpPr>
        <p:spPr>
          <a:xfrm>
            <a:off x="427289" y="5065838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9460DA6-65BA-476A-A6D3-F6B4692F78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8" y="6348555"/>
            <a:ext cx="276431" cy="27432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D9AECAD-BC59-4699-B56E-A9EAEF0270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9" y="5705918"/>
            <a:ext cx="278573" cy="27432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1A311C3-272A-4584-8259-E1551EC01E7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9" y="5385878"/>
            <a:ext cx="275524" cy="27432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3A0C059-5E40-4113-9B2B-AC54B89CD66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9" y="5065838"/>
            <a:ext cx="274320" cy="27432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DBF9EC82-BC3D-4E3C-8BF5-7F9414D353A8}"/>
              </a:ext>
            </a:extLst>
          </p:cNvPr>
          <p:cNvSpPr txBox="1"/>
          <p:nvPr userDrawn="1"/>
        </p:nvSpPr>
        <p:spPr>
          <a:xfrm>
            <a:off x="427289" y="6025958"/>
            <a:ext cx="88678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BB32EF71-76AD-4CA8-8E7A-512719699F6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969" y="6025958"/>
            <a:ext cx="274320" cy="27432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42948C5-CE7C-472A-AD49-3F0F781A54D4}"/>
              </a:ext>
            </a:extLst>
          </p:cNvPr>
          <p:cNvSpPr txBox="1"/>
          <p:nvPr userDrawn="1"/>
        </p:nvSpPr>
        <p:spPr>
          <a:xfrm>
            <a:off x="2635662" y="5068456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5368914" y="5066673"/>
            <a:ext cx="4234974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</a:t>
            </a:r>
            <a:r>
              <a:rPr lang="en-US" sz="1400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5055060" y="5456701"/>
            <a:ext cx="4088940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Halal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Herbal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Telomer</a:t>
            </a:r>
            <a:endParaRPr lang="id-ID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5403750" y="197002"/>
            <a:ext cx="4234974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5055060" y="562762"/>
            <a:ext cx="4088940" cy="4023361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Pendidikan dan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Layanan   Primer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+mj-lt"/>
              <a:buAutoNum type="arabicPeriod"/>
              <a:tabLst/>
              <a:defRPr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Magister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Magister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Magister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Rumah Sakit &amp;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Doktoral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endParaRPr lang="id-ID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: Rounded Corners 8">
            <a:extLst>
              <a:ext uri="{FF2B5EF4-FFF2-40B4-BE49-F238E27FC236}">
                <a16:creationId xmlns:a16="http://schemas.microsoft.com/office/drawing/2014/main" id="{E3BB8AA8-4251-8ABF-563B-25C152DE519B}"/>
              </a:ext>
            </a:extLst>
          </p:cNvPr>
          <p:cNvSpPr/>
          <p:nvPr userDrawn="1"/>
        </p:nvSpPr>
        <p:spPr>
          <a:xfrm>
            <a:off x="-204330" y="382321"/>
            <a:ext cx="2642730" cy="81280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1" name="Picture 60" descr="A picture containing clock&#10;&#10;Description automatically generated">
            <a:extLst>
              <a:ext uri="{FF2B5EF4-FFF2-40B4-BE49-F238E27FC236}">
                <a16:creationId xmlns:a16="http://schemas.microsoft.com/office/drawing/2014/main" id="{6BCB7209-9EF2-F553-E073-8414418B035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5" y="498663"/>
            <a:ext cx="1930690" cy="52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4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53" grpId="0"/>
      <p:bldP spid="55" grpId="0"/>
      <p:bldP spid="56" grpId="0"/>
      <p:bldP spid="57" grpId="0"/>
      <p:bldP spid="58" grpId="0"/>
      <p:bldP spid="59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sky, outdoor, building, bridge&#10;&#10;Description automatically generated">
            <a:extLst>
              <a:ext uri="{FF2B5EF4-FFF2-40B4-BE49-F238E27FC236}">
                <a16:creationId xmlns:a16="http://schemas.microsoft.com/office/drawing/2014/main" id="{F898B03B-E3A0-1833-8EAE-8C2A99182B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498"/>
          <a:stretch/>
        </p:blipFill>
        <p:spPr>
          <a:xfrm>
            <a:off x="-29029" y="16778"/>
            <a:ext cx="6512893" cy="480712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AB1036E-7003-12D4-D750-BE04959D9725}"/>
              </a:ext>
            </a:extLst>
          </p:cNvPr>
          <p:cNvSpPr/>
          <p:nvPr userDrawn="1"/>
        </p:nvSpPr>
        <p:spPr>
          <a:xfrm>
            <a:off x="4886493" y="0"/>
            <a:ext cx="4257508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969568-A242-EE6C-D6D5-E7CFE17ECD75}"/>
              </a:ext>
            </a:extLst>
          </p:cNvPr>
          <p:cNvSpPr/>
          <p:nvPr userDrawn="1"/>
        </p:nvSpPr>
        <p:spPr>
          <a:xfrm>
            <a:off x="0" y="4807132"/>
            <a:ext cx="4310744" cy="205086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3F334-3493-1B05-A42A-D3792E6A3C52}"/>
              </a:ext>
            </a:extLst>
          </p:cNvPr>
          <p:cNvSpPr/>
          <p:nvPr userDrawn="1"/>
        </p:nvSpPr>
        <p:spPr>
          <a:xfrm>
            <a:off x="4310743" y="4807132"/>
            <a:ext cx="292933" cy="2050869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73846-785A-4A7C-A503-3264EC6004D1}"/>
              </a:ext>
            </a:extLst>
          </p:cNvPr>
          <p:cNvSpPr/>
          <p:nvPr userDrawn="1"/>
        </p:nvSpPr>
        <p:spPr>
          <a:xfrm>
            <a:off x="4605149" y="4807131"/>
            <a:ext cx="279870" cy="205086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520601" y="5006787"/>
            <a:ext cx="146527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147440" y="5372547"/>
            <a:ext cx="4161829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5425476" y="379348"/>
            <a:ext cx="2116776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</a:t>
            </a:r>
            <a:r>
              <a:rPr lang="en-US" sz="1400" b="1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endParaRPr lang="id-ID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4939646" y="771234"/>
            <a:ext cx="4144319" cy="5921665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Pendidikan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400" baseline="0" dirty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--0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 Layanan Primer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Studi Magister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None/>
            </a:pP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Program Studi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Magister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Rumah Sakit. 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Doktoral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2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FC04E0-B1C0-F468-D8D4-8ABAB99EE403}"/>
              </a:ext>
            </a:extLst>
          </p:cNvPr>
          <p:cNvSpPr/>
          <p:nvPr userDrawn="1"/>
        </p:nvSpPr>
        <p:spPr>
          <a:xfrm>
            <a:off x="1" y="1"/>
            <a:ext cx="9144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E82C45-51C0-66F5-3E08-C7169138F7F3}"/>
              </a:ext>
            </a:extLst>
          </p:cNvPr>
          <p:cNvSpPr/>
          <p:nvPr userDrawn="1"/>
        </p:nvSpPr>
        <p:spPr>
          <a:xfrm>
            <a:off x="6313964" y="1"/>
            <a:ext cx="2830037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366A4-2664-9753-BA9A-226A578289B3}"/>
              </a:ext>
            </a:extLst>
          </p:cNvPr>
          <p:cNvSpPr/>
          <p:nvPr userDrawn="1"/>
        </p:nvSpPr>
        <p:spPr>
          <a:xfrm>
            <a:off x="6590212" y="1"/>
            <a:ext cx="2553788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B9D307-18FD-A6C7-F142-779D046F19E8}"/>
              </a:ext>
            </a:extLst>
          </p:cNvPr>
          <p:cNvSpPr/>
          <p:nvPr userDrawn="1"/>
        </p:nvSpPr>
        <p:spPr>
          <a:xfrm>
            <a:off x="0" y="6727372"/>
            <a:ext cx="9144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C23A4E-BCDA-8075-8C23-018E3230836E}"/>
              </a:ext>
            </a:extLst>
          </p:cNvPr>
          <p:cNvSpPr/>
          <p:nvPr userDrawn="1"/>
        </p:nvSpPr>
        <p:spPr>
          <a:xfrm>
            <a:off x="6313963" y="6727372"/>
            <a:ext cx="2830037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B089C4-07C6-139F-1CAC-A6DE008AF38E}"/>
              </a:ext>
            </a:extLst>
          </p:cNvPr>
          <p:cNvSpPr/>
          <p:nvPr userDrawn="1"/>
        </p:nvSpPr>
        <p:spPr>
          <a:xfrm>
            <a:off x="6590212" y="6727372"/>
            <a:ext cx="2553788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AA7A48-1766-1371-0236-AAD173A01D22}"/>
              </a:ext>
            </a:extLst>
          </p:cNvPr>
          <p:cNvSpPr/>
          <p:nvPr userDrawn="1"/>
        </p:nvSpPr>
        <p:spPr>
          <a:xfrm>
            <a:off x="8757558" y="1613264"/>
            <a:ext cx="195943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D2A8F0-437A-6D65-5214-4AACB7836FBA}"/>
              </a:ext>
            </a:extLst>
          </p:cNvPr>
          <p:cNvSpPr/>
          <p:nvPr userDrawn="1"/>
        </p:nvSpPr>
        <p:spPr>
          <a:xfrm>
            <a:off x="8953501" y="1613264"/>
            <a:ext cx="190499" cy="363147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47" r="18469"/>
          <a:stretch/>
        </p:blipFill>
        <p:spPr>
          <a:xfrm>
            <a:off x="5457341" y="1613263"/>
            <a:ext cx="3133302" cy="363147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30314F1-637D-4C86-60C0-75CF833190AF}"/>
              </a:ext>
            </a:extLst>
          </p:cNvPr>
          <p:cNvSpPr/>
          <p:nvPr userDrawn="1"/>
        </p:nvSpPr>
        <p:spPr>
          <a:xfrm>
            <a:off x="1" y="1613263"/>
            <a:ext cx="5290426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940" y="2246811"/>
            <a:ext cx="4939543" cy="139990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4940" y="3931920"/>
            <a:ext cx="4939543" cy="70539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/>
              <a:t>Section sub-Title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968010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2">
    <p:bg>
      <p:bgPr>
        <a:solidFill>
          <a:srgbClr val="DAE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4707FE-6BDC-F793-DB39-0B8E17C6E2C2}"/>
              </a:ext>
            </a:extLst>
          </p:cNvPr>
          <p:cNvSpPr/>
          <p:nvPr userDrawn="1"/>
        </p:nvSpPr>
        <p:spPr>
          <a:xfrm>
            <a:off x="1" y="1"/>
            <a:ext cx="9144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6D1692-BEF0-18CD-E25A-5EA95B02BB6E}"/>
              </a:ext>
            </a:extLst>
          </p:cNvPr>
          <p:cNvSpPr/>
          <p:nvPr userDrawn="1"/>
        </p:nvSpPr>
        <p:spPr>
          <a:xfrm>
            <a:off x="6313964" y="1"/>
            <a:ext cx="2830037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90979F-8CDB-6F28-22D4-5C432546B587}"/>
              </a:ext>
            </a:extLst>
          </p:cNvPr>
          <p:cNvSpPr/>
          <p:nvPr userDrawn="1"/>
        </p:nvSpPr>
        <p:spPr>
          <a:xfrm>
            <a:off x="6590212" y="1"/>
            <a:ext cx="2553788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314E8E-4FB0-B042-3BE6-CD8BB18F5B44}"/>
              </a:ext>
            </a:extLst>
          </p:cNvPr>
          <p:cNvSpPr/>
          <p:nvPr userDrawn="1"/>
        </p:nvSpPr>
        <p:spPr>
          <a:xfrm>
            <a:off x="1" y="6727373"/>
            <a:ext cx="9144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C0CB20-993F-51DE-343B-25EAF40A4C3D}"/>
              </a:ext>
            </a:extLst>
          </p:cNvPr>
          <p:cNvSpPr/>
          <p:nvPr userDrawn="1"/>
        </p:nvSpPr>
        <p:spPr>
          <a:xfrm>
            <a:off x="6313964" y="6727373"/>
            <a:ext cx="2830037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330517-0209-A5D9-4E4E-0AE0BDBDD70C}"/>
              </a:ext>
            </a:extLst>
          </p:cNvPr>
          <p:cNvSpPr/>
          <p:nvPr userDrawn="1"/>
        </p:nvSpPr>
        <p:spPr>
          <a:xfrm>
            <a:off x="6590212" y="6727373"/>
            <a:ext cx="2553788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AA7A48-1766-1371-0236-AAD173A01D22}"/>
              </a:ext>
            </a:extLst>
          </p:cNvPr>
          <p:cNvSpPr/>
          <p:nvPr userDrawn="1"/>
        </p:nvSpPr>
        <p:spPr>
          <a:xfrm>
            <a:off x="8757558" y="1613264"/>
            <a:ext cx="195943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D2A8F0-437A-6D65-5214-4AACB7836FBA}"/>
              </a:ext>
            </a:extLst>
          </p:cNvPr>
          <p:cNvSpPr/>
          <p:nvPr userDrawn="1"/>
        </p:nvSpPr>
        <p:spPr>
          <a:xfrm>
            <a:off x="8953501" y="1613264"/>
            <a:ext cx="190499" cy="363147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47" r="18469"/>
          <a:stretch/>
        </p:blipFill>
        <p:spPr>
          <a:xfrm>
            <a:off x="5457341" y="1613263"/>
            <a:ext cx="3133302" cy="363147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30314F1-637D-4C86-60C0-75CF833190AF}"/>
              </a:ext>
            </a:extLst>
          </p:cNvPr>
          <p:cNvSpPr/>
          <p:nvPr userDrawn="1"/>
        </p:nvSpPr>
        <p:spPr>
          <a:xfrm>
            <a:off x="1" y="1613263"/>
            <a:ext cx="5290426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940" y="2246811"/>
            <a:ext cx="4939543" cy="139990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4940" y="3931920"/>
            <a:ext cx="4939543" cy="70539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10461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1" r="5816"/>
          <a:stretch/>
        </p:blipFill>
        <p:spPr>
          <a:xfrm>
            <a:off x="50800" y="0"/>
            <a:ext cx="90932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B0971D-C994-4EA1-F668-CDB34371C071}"/>
              </a:ext>
            </a:extLst>
          </p:cNvPr>
          <p:cNvSpPr/>
          <p:nvPr userDrawn="1"/>
        </p:nvSpPr>
        <p:spPr>
          <a:xfrm>
            <a:off x="-5442" y="0"/>
            <a:ext cx="1448888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92EE01-AD60-AB42-B70E-85CF44CE72B5}"/>
              </a:ext>
            </a:extLst>
          </p:cNvPr>
          <p:cNvSpPr/>
          <p:nvPr userDrawn="1"/>
        </p:nvSpPr>
        <p:spPr>
          <a:xfrm>
            <a:off x="-5443" y="1473201"/>
            <a:ext cx="5721532" cy="4140200"/>
          </a:xfrm>
          <a:prstGeom prst="rect">
            <a:avLst/>
          </a:prstGeom>
          <a:solidFill>
            <a:srgbClr val="406882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Title 13"/>
          <p:cNvSpPr>
            <a:spLocks noGrp="1"/>
          </p:cNvSpPr>
          <p:nvPr>
            <p:ph type="title" hasCustomPrompt="1"/>
          </p:nvPr>
        </p:nvSpPr>
        <p:spPr>
          <a:xfrm>
            <a:off x="279400" y="1984103"/>
            <a:ext cx="5092700" cy="2074092"/>
          </a:xfrm>
        </p:spPr>
        <p:txBody>
          <a:bodyPr anchor="ctr">
            <a:noAutofit/>
          </a:bodyPr>
          <a:lstStyle>
            <a:lvl1pPr algn="ctr">
              <a:defRPr sz="28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278278" y="4411255"/>
            <a:ext cx="5092700" cy="736600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sub-Title</a:t>
            </a:r>
            <a:endParaRPr lang="id-ID" dirty="0"/>
          </a:p>
          <a:p>
            <a:pPr lvl="0"/>
            <a:endParaRPr lang="id-ID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769260-0023-EAFA-F8C4-9EA7C28A19F8}"/>
              </a:ext>
            </a:extLst>
          </p:cNvPr>
          <p:cNvSpPr/>
          <p:nvPr userDrawn="1"/>
        </p:nvSpPr>
        <p:spPr>
          <a:xfrm>
            <a:off x="8915400" y="1262743"/>
            <a:ext cx="228600" cy="4497977"/>
          </a:xfrm>
          <a:prstGeom prst="rect">
            <a:avLst/>
          </a:prstGeom>
          <a:solidFill>
            <a:srgbClr val="406882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37438543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sky, outdoor, building, bridge&#10;&#10;Description automatically generated">
            <a:extLst>
              <a:ext uri="{FF2B5EF4-FFF2-40B4-BE49-F238E27FC236}">
                <a16:creationId xmlns:a16="http://schemas.microsoft.com/office/drawing/2014/main" id="{B442E432-C0FB-548A-8B6F-1F381B16B6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72" r="18439"/>
          <a:stretch/>
        </p:blipFill>
        <p:spPr>
          <a:xfrm>
            <a:off x="0" y="-46634"/>
            <a:ext cx="631129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AE44DCF-5EB2-F02C-9897-78A0394255B4}"/>
              </a:ext>
            </a:extLst>
          </p:cNvPr>
          <p:cNvSpPr/>
          <p:nvPr userDrawn="1"/>
        </p:nvSpPr>
        <p:spPr>
          <a:xfrm>
            <a:off x="5769429" y="0"/>
            <a:ext cx="3374571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D1881ABD-0624-828D-4770-3987FA7A1452}"/>
              </a:ext>
            </a:extLst>
          </p:cNvPr>
          <p:cNvSpPr/>
          <p:nvPr userDrawn="1"/>
        </p:nvSpPr>
        <p:spPr>
          <a:xfrm flipH="1" flipV="1">
            <a:off x="831669" y="0"/>
            <a:ext cx="4937760" cy="690463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679D27-F8F0-B646-78FF-F5B9CE28173C}"/>
              </a:ext>
            </a:extLst>
          </p:cNvPr>
          <p:cNvSpPr/>
          <p:nvPr userDrawn="1"/>
        </p:nvSpPr>
        <p:spPr>
          <a:xfrm rot="19457165">
            <a:off x="3231456" y="-1175857"/>
            <a:ext cx="266414" cy="9030719"/>
          </a:xfrm>
          <a:prstGeom prst="rect">
            <a:avLst/>
          </a:prstGeom>
          <a:solidFill>
            <a:srgbClr val="406882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E1C1B4-8B43-1679-4207-D129953177DB}"/>
              </a:ext>
            </a:extLst>
          </p:cNvPr>
          <p:cNvCxnSpPr>
            <a:cxnSpLocks/>
          </p:cNvCxnSpPr>
          <p:nvPr userDrawn="1"/>
        </p:nvCxnSpPr>
        <p:spPr>
          <a:xfrm>
            <a:off x="1218732" y="-104503"/>
            <a:ext cx="5077097" cy="7009137"/>
          </a:xfrm>
          <a:prstGeom prst="line">
            <a:avLst/>
          </a:prstGeom>
          <a:ln w="28575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2E13D558-96A2-4054-B346-4AB9B5C1F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69317" y="1018904"/>
            <a:ext cx="3977640" cy="1448071"/>
          </a:xfrm>
        </p:spPr>
        <p:txBody>
          <a:bodyPr anchor="ctr"/>
          <a:lstStyle>
            <a:lvl1pPr algn="r">
              <a:defRPr b="1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D41EDF8F-1C17-417B-90D9-82624393E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9317" y="2918438"/>
            <a:ext cx="3977640" cy="577237"/>
          </a:xfrm>
        </p:spPr>
        <p:txBody>
          <a:bodyPr anchor="ctr">
            <a:normAutofit/>
          </a:bodyPr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3" name="Rectangle: Rounded Corners 17">
            <a:extLst>
              <a:ext uri="{FF2B5EF4-FFF2-40B4-BE49-F238E27FC236}">
                <a16:creationId xmlns:a16="http://schemas.microsoft.com/office/drawing/2014/main" id="{3EC0363F-1557-29B0-9FC1-426C1CA89FD6}"/>
              </a:ext>
            </a:extLst>
          </p:cNvPr>
          <p:cNvSpPr/>
          <p:nvPr userDrawn="1"/>
        </p:nvSpPr>
        <p:spPr>
          <a:xfrm>
            <a:off x="4769317" y="1018904"/>
            <a:ext cx="4650348" cy="1448071"/>
          </a:xfrm>
          <a:prstGeom prst="roundRect">
            <a:avLst/>
          </a:prstGeom>
          <a:noFill/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89FA115E-24F7-6752-124B-A1FB022210B9}"/>
              </a:ext>
            </a:extLst>
          </p:cNvPr>
          <p:cNvSpPr/>
          <p:nvPr userDrawn="1"/>
        </p:nvSpPr>
        <p:spPr>
          <a:xfrm>
            <a:off x="0" y="4760497"/>
            <a:ext cx="1811383" cy="2050869"/>
          </a:xfrm>
          <a:prstGeom prst="rtTriangle">
            <a:avLst/>
          </a:prstGeom>
          <a:solidFill>
            <a:srgbClr val="B1D0E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823292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0FAA31E-1DE9-670C-BDF3-DA639D8CD26E}"/>
              </a:ext>
            </a:extLst>
          </p:cNvPr>
          <p:cNvSpPr/>
          <p:nvPr userDrawn="1"/>
        </p:nvSpPr>
        <p:spPr>
          <a:xfrm>
            <a:off x="0" y="0"/>
            <a:ext cx="652182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521835-A0D8-1D84-7626-14C5A14D108F}"/>
              </a:ext>
            </a:extLst>
          </p:cNvPr>
          <p:cNvSpPr/>
          <p:nvPr userDrawn="1"/>
        </p:nvSpPr>
        <p:spPr>
          <a:xfrm>
            <a:off x="0" y="1"/>
            <a:ext cx="652182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A7DC1B-61C9-6C7C-4FC7-CE159E4072B9}"/>
              </a:ext>
            </a:extLst>
          </p:cNvPr>
          <p:cNvSpPr/>
          <p:nvPr userDrawn="1"/>
        </p:nvSpPr>
        <p:spPr>
          <a:xfrm>
            <a:off x="0" y="363898"/>
            <a:ext cx="652182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0E829C-CE92-72BB-59CE-04B0518EB839}"/>
              </a:ext>
            </a:extLst>
          </p:cNvPr>
          <p:cNvSpPr/>
          <p:nvPr userDrawn="1"/>
        </p:nvSpPr>
        <p:spPr>
          <a:xfrm>
            <a:off x="0" y="727795"/>
            <a:ext cx="652182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8266" y="451611"/>
            <a:ext cx="7566409" cy="1280160"/>
          </a:xfrm>
        </p:spPr>
        <p:txBody>
          <a:bodyPr anchor="b"/>
          <a:lstStyle>
            <a:lvl1pPr algn="ctr">
              <a:defRPr b="1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8266" y="1953411"/>
            <a:ext cx="7566409" cy="667868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pic>
        <p:nvPicPr>
          <p:cNvPr id="11" name="Picture 10" descr="A picture containing building, outdoor, tall, city&#10;&#10;Description automatically generated">
            <a:extLst>
              <a:ext uri="{FF2B5EF4-FFF2-40B4-BE49-F238E27FC236}">
                <a16:creationId xmlns:a16="http://schemas.microsoft.com/office/drawing/2014/main" id="{D63B67CA-3817-4949-DEE4-B5B42AD1AE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0781" t="1" r="16806" b="47825"/>
          <a:stretch/>
        </p:blipFill>
        <p:spPr>
          <a:xfrm>
            <a:off x="1198266" y="3307863"/>
            <a:ext cx="7945734" cy="355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093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715" y="1790700"/>
            <a:ext cx="3503366" cy="1671552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714" y="4138738"/>
            <a:ext cx="3503367" cy="795212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0" name="Rectangle: Rounded Corners 15">
            <a:extLst>
              <a:ext uri="{FF2B5EF4-FFF2-40B4-BE49-F238E27FC236}">
                <a16:creationId xmlns:a16="http://schemas.microsoft.com/office/drawing/2014/main" id="{FAF05304-240E-D3B8-4985-C6AB5C070BA4}"/>
              </a:ext>
            </a:extLst>
          </p:cNvPr>
          <p:cNvSpPr/>
          <p:nvPr userDrawn="1"/>
        </p:nvSpPr>
        <p:spPr>
          <a:xfrm>
            <a:off x="5508715" y="1790699"/>
            <a:ext cx="4092485" cy="1671551"/>
          </a:xfrm>
          <a:prstGeom prst="roundRect">
            <a:avLst/>
          </a:prstGeom>
          <a:noFill/>
          <a:ln w="19050"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1" name="Rectangle: Rounded Corners 16">
            <a:extLst>
              <a:ext uri="{FF2B5EF4-FFF2-40B4-BE49-F238E27FC236}">
                <a16:creationId xmlns:a16="http://schemas.microsoft.com/office/drawing/2014/main" id="{567F7D7D-B6D5-48CE-05F2-50C8899804EB}"/>
              </a:ext>
            </a:extLst>
          </p:cNvPr>
          <p:cNvSpPr/>
          <p:nvPr userDrawn="1"/>
        </p:nvSpPr>
        <p:spPr>
          <a:xfrm>
            <a:off x="5508714" y="4138738"/>
            <a:ext cx="4092485" cy="795212"/>
          </a:xfrm>
          <a:prstGeom prst="roundRect">
            <a:avLst/>
          </a:prstGeom>
          <a:noFill/>
          <a:ln w="1905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pic>
        <p:nvPicPr>
          <p:cNvPr id="22" name="Picture 21" descr="A picture containing text, electronics, display, screenshot&#10;&#10;Description automatically generated">
            <a:extLst>
              <a:ext uri="{FF2B5EF4-FFF2-40B4-BE49-F238E27FC236}">
                <a16:creationId xmlns:a16="http://schemas.microsoft.com/office/drawing/2014/main" id="{E9637B54-0C9C-C005-8E2D-089EC947B6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85320" y="1955470"/>
            <a:ext cx="6519320" cy="490252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606976-5D70-4D95-A495-47889B7B35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1003" r="1753" b="36861"/>
          <a:stretch/>
        </p:blipFill>
        <p:spPr>
          <a:xfrm>
            <a:off x="-927942" y="2178438"/>
            <a:ext cx="5938091" cy="3001876"/>
          </a:xfrm>
          <a:prstGeom prst="rect">
            <a:avLst/>
          </a:prstGeom>
          <a:ln w="38100"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A6F716-1722-4858-A5EF-A6AE0E621C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766" y="263206"/>
            <a:ext cx="3205384" cy="107203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00E2D2E-E400-10BF-BA54-F331B7E76AA7}"/>
              </a:ext>
            </a:extLst>
          </p:cNvPr>
          <p:cNvSpPr/>
          <p:nvPr userDrawn="1"/>
        </p:nvSpPr>
        <p:spPr>
          <a:xfrm>
            <a:off x="5297045" y="0"/>
            <a:ext cx="2923846" cy="1011918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767567-9B64-11B9-2AEF-1EFFF84BE77D}"/>
              </a:ext>
            </a:extLst>
          </p:cNvPr>
          <p:cNvSpPr/>
          <p:nvPr userDrawn="1"/>
        </p:nvSpPr>
        <p:spPr>
          <a:xfrm>
            <a:off x="8525691" y="1"/>
            <a:ext cx="313509" cy="1011918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4BAAF39-94F5-FAAC-6C95-094861D485D7}"/>
              </a:ext>
            </a:extLst>
          </p:cNvPr>
          <p:cNvSpPr/>
          <p:nvPr userDrawn="1"/>
        </p:nvSpPr>
        <p:spPr>
          <a:xfrm>
            <a:off x="8830491" y="0"/>
            <a:ext cx="313509" cy="1011918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297669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9CFC77-64A6-80D1-5E94-13BD68DE27DE}"/>
              </a:ext>
            </a:extLst>
          </p:cNvPr>
          <p:cNvSpPr/>
          <p:nvPr userDrawn="1"/>
        </p:nvSpPr>
        <p:spPr>
          <a:xfrm>
            <a:off x="8491818" y="0"/>
            <a:ext cx="652182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463471-01F7-C3E0-D433-5E278D28E93D}"/>
              </a:ext>
            </a:extLst>
          </p:cNvPr>
          <p:cNvSpPr/>
          <p:nvPr userDrawn="1"/>
        </p:nvSpPr>
        <p:spPr>
          <a:xfrm>
            <a:off x="8491818" y="1"/>
            <a:ext cx="652182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AD682B-93DD-AD06-2EBA-6CC51D4FE79C}"/>
              </a:ext>
            </a:extLst>
          </p:cNvPr>
          <p:cNvSpPr/>
          <p:nvPr userDrawn="1"/>
        </p:nvSpPr>
        <p:spPr>
          <a:xfrm>
            <a:off x="8491818" y="363898"/>
            <a:ext cx="652182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FD5E6D-3F4D-92CE-4DDA-CAD7CB04EEE8}"/>
              </a:ext>
            </a:extLst>
          </p:cNvPr>
          <p:cNvSpPr/>
          <p:nvPr userDrawn="1"/>
        </p:nvSpPr>
        <p:spPr>
          <a:xfrm>
            <a:off x="8491818" y="727795"/>
            <a:ext cx="652182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6996" y="4284279"/>
            <a:ext cx="5203629" cy="960821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6997" y="5515497"/>
            <a:ext cx="5203627" cy="402703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8EBAEC-DE38-EC3E-E2F6-2F7ABB5EF95D}"/>
              </a:ext>
            </a:extLst>
          </p:cNvPr>
          <p:cNvSpPr/>
          <p:nvPr userDrawn="1"/>
        </p:nvSpPr>
        <p:spPr>
          <a:xfrm>
            <a:off x="1" y="363898"/>
            <a:ext cx="2823480" cy="363896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174223-605E-997A-4D4D-F0178F0644B1}"/>
              </a:ext>
            </a:extLst>
          </p:cNvPr>
          <p:cNvSpPr/>
          <p:nvPr userDrawn="1"/>
        </p:nvSpPr>
        <p:spPr>
          <a:xfrm>
            <a:off x="1" y="727795"/>
            <a:ext cx="2823480" cy="363896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7E72F5-655B-DDC0-B713-596AD55E0E38}"/>
              </a:ext>
            </a:extLst>
          </p:cNvPr>
          <p:cNvSpPr/>
          <p:nvPr userDrawn="1"/>
        </p:nvSpPr>
        <p:spPr>
          <a:xfrm>
            <a:off x="1" y="1091691"/>
            <a:ext cx="2823480" cy="279450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81"/>
          <a:stretch/>
        </p:blipFill>
        <p:spPr>
          <a:xfrm>
            <a:off x="3083156" y="363897"/>
            <a:ext cx="5177470" cy="35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34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75200" y="2411048"/>
            <a:ext cx="4199984" cy="164863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75200" y="4343455"/>
            <a:ext cx="4199984" cy="598676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AC541435-3E12-F24A-BB3C-E20A81AD29B0}"/>
              </a:ext>
            </a:extLst>
          </p:cNvPr>
          <p:cNvSpPr/>
          <p:nvPr userDrawn="1"/>
        </p:nvSpPr>
        <p:spPr>
          <a:xfrm>
            <a:off x="0" y="755516"/>
            <a:ext cx="5803900" cy="6102484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185D501A-6517-BE88-5FF6-DB62C235717D}"/>
              </a:ext>
            </a:extLst>
          </p:cNvPr>
          <p:cNvSpPr/>
          <p:nvPr userDrawn="1"/>
        </p:nvSpPr>
        <p:spPr>
          <a:xfrm>
            <a:off x="0" y="982495"/>
            <a:ext cx="5609103" cy="587550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1" name="Picture 2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12EB9F3-1DA4-2524-B2EE-19F1F12DC6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8355" y="1678232"/>
            <a:ext cx="5572055" cy="3714704"/>
          </a:xfrm>
          <a:prstGeom prst="rect">
            <a:avLst/>
          </a:prstGeom>
        </p:spPr>
      </p:pic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553C8867-BDEA-A31C-DC35-697CA64A02A5}"/>
              </a:ext>
            </a:extLst>
          </p:cNvPr>
          <p:cNvSpPr/>
          <p:nvPr userDrawn="1"/>
        </p:nvSpPr>
        <p:spPr>
          <a:xfrm flipH="1" flipV="1">
            <a:off x="7852814" y="-3"/>
            <a:ext cx="1291185" cy="1280158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83F87C1-3A3C-3995-26F1-90B45E5C1EFA}"/>
              </a:ext>
            </a:extLst>
          </p:cNvPr>
          <p:cNvSpPr/>
          <p:nvPr userDrawn="1"/>
        </p:nvSpPr>
        <p:spPr>
          <a:xfrm flipH="1" flipV="1">
            <a:off x="8070715" y="-1"/>
            <a:ext cx="1073285" cy="1074485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98B1A4-4057-F3AC-7D47-784682F1B733}"/>
              </a:ext>
            </a:extLst>
          </p:cNvPr>
          <p:cNvSpPr txBox="1"/>
          <p:nvPr userDrawn="1"/>
        </p:nvSpPr>
        <p:spPr>
          <a:xfrm>
            <a:off x="1324937" y="5619915"/>
            <a:ext cx="30509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D" b="1" i="0" u="none" strike="noStrike" dirty="0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Pelantikan</a:t>
            </a:r>
            <a:r>
              <a:rPr lang="en-ID" b="1" i="0" u="none" strike="noStrike" dirty="0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ID" b="1" i="0" u="none" strike="noStrike" dirty="0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pengurus</a:t>
            </a:r>
            <a:r>
              <a:rPr lang="en-ID" b="1" i="0" u="none" strike="noStrike" dirty="0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SEMA </a:t>
            </a:r>
            <a:r>
              <a:rPr lang="en-ID" b="1" i="0" u="none" strike="noStrike" dirty="0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dan</a:t>
            </a:r>
            <a:r>
              <a:rPr lang="en-ID" b="1" i="0" u="none" strike="noStrike" dirty="0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BPM </a:t>
            </a:r>
            <a:r>
              <a:rPr lang="en-ID" b="1" i="0" u="none" strike="noStrike" dirty="0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Fakultas</a:t>
            </a:r>
            <a:r>
              <a:rPr lang="en-ID" b="1" i="0" u="none" strike="noStrike" dirty="0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ID" b="1" i="0" u="none" strike="noStrike" dirty="0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Psikologi</a:t>
            </a:r>
            <a:r>
              <a:rPr lang="en-ID" b="1" i="0" u="none" strike="noStrike" dirty="0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YARSI</a:t>
            </a:r>
            <a:endParaRPr lang="en-ID" b="1" i="0" u="none" dirty="0">
              <a:solidFill>
                <a:schemeClr val="bg1"/>
              </a:solidFill>
              <a:effectLst/>
              <a:latin typeface="Lato" panose="020B0604020202020204" pitchFamily="34" charset="0"/>
            </a:endParaRPr>
          </a:p>
          <a:p>
            <a:pPr algn="l"/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52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sitting in chairs&#10;&#10;Description automatically generated with medium confidence">
            <a:extLst>
              <a:ext uri="{FF2B5EF4-FFF2-40B4-BE49-F238E27FC236}">
                <a16:creationId xmlns:a16="http://schemas.microsoft.com/office/drawing/2014/main" id="{7A7FDCF1-943D-69EF-849B-C93F04E7B5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090" r="32046"/>
          <a:stretch/>
        </p:blipFill>
        <p:spPr>
          <a:xfrm>
            <a:off x="5133340" y="-8710"/>
            <a:ext cx="399796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F62B20E-E8DE-ECBE-45F2-8BA95BA0CBFF}"/>
              </a:ext>
            </a:extLst>
          </p:cNvPr>
          <p:cNvSpPr/>
          <p:nvPr userDrawn="1"/>
        </p:nvSpPr>
        <p:spPr>
          <a:xfrm>
            <a:off x="0" y="1"/>
            <a:ext cx="5359400" cy="686670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700" y="2148840"/>
            <a:ext cx="5064225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9700" y="3553177"/>
            <a:ext cx="5064225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Section sub-Title</a:t>
            </a:r>
            <a:endParaRPr lang="id-ID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C88A4A-AB01-0E2A-0E69-1D79B597DB35}"/>
              </a:ext>
            </a:extLst>
          </p:cNvPr>
          <p:cNvSpPr/>
          <p:nvPr userDrawn="1"/>
        </p:nvSpPr>
        <p:spPr>
          <a:xfrm>
            <a:off x="5365412" y="1"/>
            <a:ext cx="228031" cy="686670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7C826F-3BEB-6819-AE55-8D1E56A9895F}"/>
              </a:ext>
            </a:extLst>
          </p:cNvPr>
          <p:cNvSpPr/>
          <p:nvPr userDrawn="1"/>
        </p:nvSpPr>
        <p:spPr>
          <a:xfrm>
            <a:off x="5580950" y="0"/>
            <a:ext cx="228031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24E98D-CADC-B909-EEDF-BEFF3282FBBD}"/>
              </a:ext>
            </a:extLst>
          </p:cNvPr>
          <p:cNvSpPr/>
          <p:nvPr userDrawn="1"/>
        </p:nvSpPr>
        <p:spPr>
          <a:xfrm>
            <a:off x="6256591" y="5782491"/>
            <a:ext cx="2887409" cy="694509"/>
          </a:xfrm>
          <a:prstGeom prst="rect">
            <a:avLst/>
          </a:prstGeom>
          <a:solidFill>
            <a:srgbClr val="1A374D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2CF6E8-797F-7006-D978-D66814B4EA1F}"/>
              </a:ext>
            </a:extLst>
          </p:cNvPr>
          <p:cNvSpPr txBox="1"/>
          <p:nvPr userDrawn="1"/>
        </p:nvSpPr>
        <p:spPr>
          <a:xfrm>
            <a:off x="6293443" y="5757272"/>
            <a:ext cx="2999344" cy="757645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Seminar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kepribadian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FPSI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Universitas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</a:t>
            </a:r>
          </a:p>
        </p:txBody>
      </p:sp>
    </p:spTree>
    <p:extLst>
      <p:ext uri="{BB962C8B-B14F-4D97-AF65-F5344CB8AC3E}">
        <p14:creationId xmlns:p14="http://schemas.microsoft.com/office/powerpoint/2010/main" val="12933105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DBD4A42-D856-2E2F-C8E2-6BA06EDBEEF3}"/>
              </a:ext>
            </a:extLst>
          </p:cNvPr>
          <p:cNvSpPr/>
          <p:nvPr userDrawn="1"/>
        </p:nvSpPr>
        <p:spPr>
          <a:xfrm>
            <a:off x="1" y="6727371"/>
            <a:ext cx="9144000" cy="13063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4ABCC1-FC6C-58D4-4FED-B3B2BCE6AD97}"/>
              </a:ext>
            </a:extLst>
          </p:cNvPr>
          <p:cNvSpPr/>
          <p:nvPr userDrawn="1"/>
        </p:nvSpPr>
        <p:spPr>
          <a:xfrm>
            <a:off x="6313964" y="6727371"/>
            <a:ext cx="2830037" cy="13063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C79656-AA0D-E710-A384-1FE8CF565B06}"/>
              </a:ext>
            </a:extLst>
          </p:cNvPr>
          <p:cNvSpPr/>
          <p:nvPr userDrawn="1"/>
        </p:nvSpPr>
        <p:spPr>
          <a:xfrm>
            <a:off x="6590212" y="6727371"/>
            <a:ext cx="2553788" cy="130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9F55AF-091E-7FF6-3421-9EA04ACA9B87}"/>
              </a:ext>
            </a:extLst>
          </p:cNvPr>
          <p:cNvSpPr/>
          <p:nvPr userDrawn="1"/>
        </p:nvSpPr>
        <p:spPr>
          <a:xfrm>
            <a:off x="1" y="0"/>
            <a:ext cx="9144000" cy="13063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22B18E-4A40-E660-B87F-E35D5C97AE8A}"/>
              </a:ext>
            </a:extLst>
          </p:cNvPr>
          <p:cNvSpPr/>
          <p:nvPr userDrawn="1"/>
        </p:nvSpPr>
        <p:spPr>
          <a:xfrm>
            <a:off x="6313964" y="0"/>
            <a:ext cx="2830037" cy="13063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0DC16C-0479-3E79-F886-183D546E580B}"/>
              </a:ext>
            </a:extLst>
          </p:cNvPr>
          <p:cNvSpPr/>
          <p:nvPr userDrawn="1"/>
        </p:nvSpPr>
        <p:spPr>
          <a:xfrm>
            <a:off x="6590212" y="0"/>
            <a:ext cx="2553788" cy="130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7B1964-969F-9C37-4FFC-5B2B1C0A6609}"/>
              </a:ext>
            </a:extLst>
          </p:cNvPr>
          <p:cNvSpPr/>
          <p:nvPr userDrawn="1"/>
        </p:nvSpPr>
        <p:spPr>
          <a:xfrm>
            <a:off x="4840860" y="1480209"/>
            <a:ext cx="4303139" cy="3897582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2260" y="1762051"/>
            <a:ext cx="3923940" cy="2090057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2260" y="4076353"/>
            <a:ext cx="39239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sub-Title</a:t>
            </a:r>
            <a:endParaRPr lang="id-ID" dirty="0"/>
          </a:p>
        </p:txBody>
      </p:sp>
      <p:pic>
        <p:nvPicPr>
          <p:cNvPr id="26" name="Picture 25" descr="A doctor giving a patient a shot&#10;&#10;Description automatically generated with low confidence">
            <a:extLst>
              <a:ext uri="{FF2B5EF4-FFF2-40B4-BE49-F238E27FC236}">
                <a16:creationId xmlns:a16="http://schemas.microsoft.com/office/drawing/2014/main" id="{5A880C3F-ECFA-63D2-6BED-A2466ECD93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237" r="19239"/>
          <a:stretch/>
        </p:blipFill>
        <p:spPr>
          <a:xfrm>
            <a:off x="-12700" y="1480209"/>
            <a:ext cx="4418062" cy="389758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ECD2B00-227C-6430-9DBE-4C23D87F1184}"/>
              </a:ext>
            </a:extLst>
          </p:cNvPr>
          <p:cNvSpPr/>
          <p:nvPr userDrawn="1"/>
        </p:nvSpPr>
        <p:spPr>
          <a:xfrm>
            <a:off x="4388293" y="1480209"/>
            <a:ext cx="258906" cy="389758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FDE58C-C61A-F4A7-9F54-AFF208BF2883}"/>
              </a:ext>
            </a:extLst>
          </p:cNvPr>
          <p:cNvSpPr/>
          <p:nvPr userDrawn="1"/>
        </p:nvSpPr>
        <p:spPr>
          <a:xfrm>
            <a:off x="4146456" y="1480209"/>
            <a:ext cx="258906" cy="389758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07C8D99-0F8B-8117-0ACD-A8BF2C2FE5EC}"/>
              </a:ext>
            </a:extLst>
          </p:cNvPr>
          <p:cNvSpPr/>
          <p:nvPr userDrawn="1"/>
        </p:nvSpPr>
        <p:spPr>
          <a:xfrm>
            <a:off x="0" y="4823113"/>
            <a:ext cx="4293327" cy="365760"/>
          </a:xfrm>
          <a:prstGeom prst="rect">
            <a:avLst/>
          </a:prstGeom>
          <a:solidFill>
            <a:srgbClr val="B1D0E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25597D-883D-F9EE-AE00-40EBC99D6009}"/>
              </a:ext>
            </a:extLst>
          </p:cNvPr>
          <p:cNvSpPr txBox="1"/>
          <p:nvPr userDrawn="1"/>
        </p:nvSpPr>
        <p:spPr>
          <a:xfrm>
            <a:off x="534833" y="4822174"/>
            <a:ext cx="3016761" cy="351788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 dirty="0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Ruang</a:t>
            </a:r>
            <a:r>
              <a:rPr lang="en-US" sz="1400" b="1" dirty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eksperiman</a:t>
            </a:r>
            <a:r>
              <a:rPr lang="en-US" sz="1400" b="1" dirty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lalu</a:t>
            </a:r>
            <a:r>
              <a:rPr lang="en-US" sz="1400" b="1" dirty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lintas</a:t>
            </a:r>
            <a:r>
              <a:rPr lang="en-US" sz="1400" b="1" dirty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FPSI UY</a:t>
            </a:r>
          </a:p>
        </p:txBody>
      </p:sp>
    </p:spTree>
    <p:extLst>
      <p:ext uri="{BB962C8B-B14F-4D97-AF65-F5344CB8AC3E}">
        <p14:creationId xmlns:p14="http://schemas.microsoft.com/office/powerpoint/2010/main" val="41937899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person, table, desk&#10;&#10;Description automatically generated">
            <a:extLst>
              <a:ext uri="{FF2B5EF4-FFF2-40B4-BE49-F238E27FC236}">
                <a16:creationId xmlns:a16="http://schemas.microsoft.com/office/drawing/2014/main" id="{49A9B7AF-7594-356F-29A3-25E869949C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075" r="16137"/>
          <a:stretch/>
        </p:blipFill>
        <p:spPr>
          <a:xfrm>
            <a:off x="0" y="7"/>
            <a:ext cx="6156958" cy="6857993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13D2CBD-21A9-8BAE-A1A9-01BDF63CF208}"/>
              </a:ext>
            </a:extLst>
          </p:cNvPr>
          <p:cNvSpPr/>
          <p:nvPr userDrawn="1"/>
        </p:nvSpPr>
        <p:spPr>
          <a:xfrm>
            <a:off x="5443945" y="6278880"/>
            <a:ext cx="212285" cy="579113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50D168B4-E380-5915-E207-2C9AF6DD1C8A}"/>
              </a:ext>
            </a:extLst>
          </p:cNvPr>
          <p:cNvSpPr/>
          <p:nvPr userDrawn="1"/>
        </p:nvSpPr>
        <p:spPr>
          <a:xfrm>
            <a:off x="0" y="3852107"/>
            <a:ext cx="1291185" cy="3005893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D2BB778C-CCBC-B091-3CEC-56EC5B3921E4}"/>
              </a:ext>
            </a:extLst>
          </p:cNvPr>
          <p:cNvSpPr/>
          <p:nvPr userDrawn="1"/>
        </p:nvSpPr>
        <p:spPr>
          <a:xfrm>
            <a:off x="0" y="4432663"/>
            <a:ext cx="1073285" cy="2425337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7B1964-969F-9C37-4FFC-5B2B1C0A6609}"/>
              </a:ext>
            </a:extLst>
          </p:cNvPr>
          <p:cNvSpPr/>
          <p:nvPr userDrawn="1"/>
        </p:nvSpPr>
        <p:spPr>
          <a:xfrm>
            <a:off x="5656230" y="-5"/>
            <a:ext cx="3487770" cy="6857993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B0D15918-A6CF-0F28-14B8-ED369CFEBAA7}"/>
              </a:ext>
            </a:extLst>
          </p:cNvPr>
          <p:cNvSpPr/>
          <p:nvPr userDrawn="1"/>
        </p:nvSpPr>
        <p:spPr>
          <a:xfrm flipH="1" flipV="1">
            <a:off x="2052239" y="-1"/>
            <a:ext cx="3393520" cy="6857999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ED806A77-F00B-DA14-3043-606412E6BB03}"/>
              </a:ext>
            </a:extLst>
          </p:cNvPr>
          <p:cNvSpPr/>
          <p:nvPr userDrawn="1"/>
        </p:nvSpPr>
        <p:spPr>
          <a:xfrm flipH="1" flipV="1">
            <a:off x="2264525" y="-1"/>
            <a:ext cx="3393521" cy="6857995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B0413E-3B06-F04A-1E83-E67E7B401F3F}"/>
              </a:ext>
            </a:extLst>
          </p:cNvPr>
          <p:cNvCxnSpPr>
            <a:cxnSpLocks/>
          </p:cNvCxnSpPr>
          <p:nvPr userDrawn="1"/>
        </p:nvCxnSpPr>
        <p:spPr>
          <a:xfrm>
            <a:off x="2598057" y="-1"/>
            <a:ext cx="3413756" cy="6857994"/>
          </a:xfrm>
          <a:prstGeom prst="line">
            <a:avLst/>
          </a:prstGeom>
          <a:ln w="127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50971" y="2238110"/>
            <a:ext cx="3928664" cy="136941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0970" y="3755575"/>
            <a:ext cx="3928663" cy="677088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sub-Title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602569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2F89E6D2-4D1A-293D-2AC7-92F15BCAA9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7525" y="363898"/>
            <a:ext cx="5203099" cy="3517540"/>
          </a:xfrm>
          <a:custGeom>
            <a:avLst/>
            <a:gdLst>
              <a:gd name="connsiteX0" fmla="*/ 0 w 5203099"/>
              <a:gd name="connsiteY0" fmla="*/ 0 h 3517540"/>
              <a:gd name="connsiteX1" fmla="*/ 5203099 w 5203099"/>
              <a:gd name="connsiteY1" fmla="*/ 0 h 3517540"/>
              <a:gd name="connsiteX2" fmla="*/ 5203099 w 5203099"/>
              <a:gd name="connsiteY2" fmla="*/ 3517540 h 3517540"/>
              <a:gd name="connsiteX3" fmla="*/ 0 w 5203099"/>
              <a:gd name="connsiteY3" fmla="*/ 3517540 h 3517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3099" h="3517540">
                <a:moveTo>
                  <a:pt x="0" y="0"/>
                </a:moveTo>
                <a:lnTo>
                  <a:pt x="5203099" y="0"/>
                </a:lnTo>
                <a:lnTo>
                  <a:pt x="5203099" y="3517540"/>
                </a:lnTo>
                <a:lnTo>
                  <a:pt x="0" y="35175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9CFC77-64A6-80D1-5E94-13BD68DE27DE}"/>
              </a:ext>
            </a:extLst>
          </p:cNvPr>
          <p:cNvSpPr/>
          <p:nvPr userDrawn="1"/>
        </p:nvSpPr>
        <p:spPr>
          <a:xfrm>
            <a:off x="8491818" y="0"/>
            <a:ext cx="652182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463471-01F7-C3E0-D433-5E278D28E93D}"/>
              </a:ext>
            </a:extLst>
          </p:cNvPr>
          <p:cNvSpPr/>
          <p:nvPr userDrawn="1"/>
        </p:nvSpPr>
        <p:spPr>
          <a:xfrm>
            <a:off x="8491818" y="1"/>
            <a:ext cx="652182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AD682B-93DD-AD06-2EBA-6CC51D4FE79C}"/>
              </a:ext>
            </a:extLst>
          </p:cNvPr>
          <p:cNvSpPr/>
          <p:nvPr userDrawn="1"/>
        </p:nvSpPr>
        <p:spPr>
          <a:xfrm>
            <a:off x="8491818" y="363898"/>
            <a:ext cx="652182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FD5E6D-3F4D-92CE-4DDA-CAD7CB04EEE8}"/>
              </a:ext>
            </a:extLst>
          </p:cNvPr>
          <p:cNvSpPr/>
          <p:nvPr userDrawn="1"/>
        </p:nvSpPr>
        <p:spPr>
          <a:xfrm>
            <a:off x="8491818" y="727795"/>
            <a:ext cx="652182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6996" y="4284279"/>
            <a:ext cx="5203629" cy="960821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6997" y="5515497"/>
            <a:ext cx="5203627" cy="402703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8EBAEC-DE38-EC3E-E2F6-2F7ABB5EF95D}"/>
              </a:ext>
            </a:extLst>
          </p:cNvPr>
          <p:cNvSpPr/>
          <p:nvPr userDrawn="1"/>
        </p:nvSpPr>
        <p:spPr>
          <a:xfrm>
            <a:off x="1" y="363898"/>
            <a:ext cx="2823480" cy="363896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174223-605E-997A-4D4D-F0178F0644B1}"/>
              </a:ext>
            </a:extLst>
          </p:cNvPr>
          <p:cNvSpPr/>
          <p:nvPr userDrawn="1"/>
        </p:nvSpPr>
        <p:spPr>
          <a:xfrm>
            <a:off x="1" y="727795"/>
            <a:ext cx="2823480" cy="363896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7E72F5-655B-DDC0-B713-596AD55E0E38}"/>
              </a:ext>
            </a:extLst>
          </p:cNvPr>
          <p:cNvSpPr/>
          <p:nvPr userDrawn="1"/>
        </p:nvSpPr>
        <p:spPr>
          <a:xfrm>
            <a:off x="1" y="1091691"/>
            <a:ext cx="2823480" cy="279450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77172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75200" y="2411048"/>
            <a:ext cx="4199984" cy="164863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75200" y="4343455"/>
            <a:ext cx="4199984" cy="598676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AC541435-3E12-F24A-BB3C-E20A81AD29B0}"/>
              </a:ext>
            </a:extLst>
          </p:cNvPr>
          <p:cNvSpPr/>
          <p:nvPr userDrawn="1"/>
        </p:nvSpPr>
        <p:spPr>
          <a:xfrm>
            <a:off x="0" y="755516"/>
            <a:ext cx="5803900" cy="6102484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185D501A-6517-BE88-5FF6-DB62C235717D}"/>
              </a:ext>
            </a:extLst>
          </p:cNvPr>
          <p:cNvSpPr/>
          <p:nvPr userDrawn="1"/>
        </p:nvSpPr>
        <p:spPr>
          <a:xfrm>
            <a:off x="0" y="982495"/>
            <a:ext cx="5609103" cy="587550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553C8867-BDEA-A31C-DC35-697CA64A02A5}"/>
              </a:ext>
            </a:extLst>
          </p:cNvPr>
          <p:cNvSpPr/>
          <p:nvPr userDrawn="1"/>
        </p:nvSpPr>
        <p:spPr>
          <a:xfrm flipH="1" flipV="1">
            <a:off x="7852814" y="-3"/>
            <a:ext cx="1291185" cy="1280158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83F87C1-3A3C-3995-26F1-90B45E5C1EFA}"/>
              </a:ext>
            </a:extLst>
          </p:cNvPr>
          <p:cNvSpPr/>
          <p:nvPr userDrawn="1"/>
        </p:nvSpPr>
        <p:spPr>
          <a:xfrm flipH="1" flipV="1">
            <a:off x="8070715" y="-1"/>
            <a:ext cx="1073285" cy="1074485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Free-form: Shape 7">
            <a:extLst>
              <a:ext uri="{FF2B5EF4-FFF2-40B4-BE49-F238E27FC236}">
                <a16:creationId xmlns:a16="http://schemas.microsoft.com/office/drawing/2014/main" id="{3779CB4E-2B9F-87CB-906F-09009D57FC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7563" y="1649412"/>
            <a:ext cx="3740150" cy="3740005"/>
          </a:xfrm>
          <a:custGeom>
            <a:avLst/>
            <a:gdLst>
              <a:gd name="connsiteX0" fmla="*/ 1855830 w 3740150"/>
              <a:gd name="connsiteY0" fmla="*/ 0 h 3740005"/>
              <a:gd name="connsiteX1" fmla="*/ 1884388 w 3740150"/>
              <a:gd name="connsiteY1" fmla="*/ 0 h 3740005"/>
              <a:gd name="connsiteX2" fmla="*/ 2061343 w 3740150"/>
              <a:gd name="connsiteY2" fmla="*/ 8936 h 3740005"/>
              <a:gd name="connsiteX3" fmla="*/ 3730817 w 3740150"/>
              <a:gd name="connsiteY3" fmla="*/ 1678409 h 3740005"/>
              <a:gd name="connsiteX4" fmla="*/ 3740150 w 3740150"/>
              <a:gd name="connsiteY4" fmla="*/ 1863246 h 3740005"/>
              <a:gd name="connsiteX5" fmla="*/ 3740150 w 3740150"/>
              <a:gd name="connsiteY5" fmla="*/ 1876040 h 3740005"/>
              <a:gd name="connsiteX6" fmla="*/ 3730817 w 3740150"/>
              <a:gd name="connsiteY6" fmla="*/ 2060877 h 3740005"/>
              <a:gd name="connsiteX7" fmla="*/ 2061343 w 3740150"/>
              <a:gd name="connsiteY7" fmla="*/ 3730351 h 3740005"/>
              <a:gd name="connsiteX8" fmla="*/ 1870149 w 3740150"/>
              <a:gd name="connsiteY8" fmla="*/ 3740005 h 3740005"/>
              <a:gd name="connsiteX9" fmla="*/ 1870069 w 3740150"/>
              <a:gd name="connsiteY9" fmla="*/ 3740005 h 3740005"/>
              <a:gd name="connsiteX10" fmla="*/ 1678875 w 3740150"/>
              <a:gd name="connsiteY10" fmla="*/ 3730351 h 3740005"/>
              <a:gd name="connsiteX11" fmla="*/ 9402 w 3740150"/>
              <a:gd name="connsiteY11" fmla="*/ 2060877 h 3740005"/>
              <a:gd name="connsiteX12" fmla="*/ 0 w 3740150"/>
              <a:gd name="connsiteY12" fmla="*/ 1874693 h 3740005"/>
              <a:gd name="connsiteX13" fmla="*/ 0 w 3740150"/>
              <a:gd name="connsiteY13" fmla="*/ 1864593 h 3740005"/>
              <a:gd name="connsiteX14" fmla="*/ 9402 w 3740150"/>
              <a:gd name="connsiteY14" fmla="*/ 1678409 h 3740005"/>
              <a:gd name="connsiteX15" fmla="*/ 1678875 w 3740150"/>
              <a:gd name="connsiteY15" fmla="*/ 8936 h 374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40150" h="3740005">
                <a:moveTo>
                  <a:pt x="1855830" y="0"/>
                </a:moveTo>
                <a:lnTo>
                  <a:pt x="1884388" y="0"/>
                </a:lnTo>
                <a:lnTo>
                  <a:pt x="2061343" y="8936"/>
                </a:lnTo>
                <a:cubicBezTo>
                  <a:pt x="2941610" y="98331"/>
                  <a:pt x="3641421" y="798143"/>
                  <a:pt x="3730817" y="1678409"/>
                </a:cubicBezTo>
                <a:lnTo>
                  <a:pt x="3740150" y="1863246"/>
                </a:lnTo>
                <a:lnTo>
                  <a:pt x="3740150" y="1876040"/>
                </a:lnTo>
                <a:lnTo>
                  <a:pt x="3730817" y="2060877"/>
                </a:lnTo>
                <a:cubicBezTo>
                  <a:pt x="3641421" y="2941144"/>
                  <a:pt x="2941610" y="3640955"/>
                  <a:pt x="2061343" y="3730351"/>
                </a:cubicBezTo>
                <a:lnTo>
                  <a:pt x="1870149" y="3740005"/>
                </a:lnTo>
                <a:lnTo>
                  <a:pt x="1870069" y="3740005"/>
                </a:lnTo>
                <a:lnTo>
                  <a:pt x="1678875" y="3730351"/>
                </a:lnTo>
                <a:cubicBezTo>
                  <a:pt x="798609" y="3640955"/>
                  <a:pt x="98797" y="2941144"/>
                  <a:pt x="9402" y="2060877"/>
                </a:cubicBezTo>
                <a:lnTo>
                  <a:pt x="0" y="1874693"/>
                </a:lnTo>
                <a:lnTo>
                  <a:pt x="0" y="1864593"/>
                </a:lnTo>
                <a:lnTo>
                  <a:pt x="9402" y="1678409"/>
                </a:lnTo>
                <a:cubicBezTo>
                  <a:pt x="98797" y="798143"/>
                  <a:pt x="798609" y="98331"/>
                  <a:pt x="1678875" y="893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29818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1937320" y="2505334"/>
            <a:ext cx="536236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b="1" spc="225" dirty="0" err="1">
                <a:solidFill>
                  <a:srgbClr val="1A374D"/>
                </a:solidFill>
                <a:effectLst/>
                <a:latin typeface="+mn-lt"/>
                <a:cs typeface="Aharoni" panose="02010803020104030203" pitchFamily="2" charset="-79"/>
              </a:rPr>
              <a:t>Terima</a:t>
            </a:r>
            <a:r>
              <a:rPr lang="en-US" sz="6000" b="1" spc="225" dirty="0">
                <a:solidFill>
                  <a:srgbClr val="1A374D"/>
                </a:solidFill>
                <a:effectLst/>
                <a:latin typeface="+mn-lt"/>
                <a:cs typeface="Aharoni" panose="02010803020104030203" pitchFamily="2" charset="-79"/>
              </a:rPr>
              <a:t> Kasih</a:t>
            </a:r>
            <a:endParaRPr lang="id-ID" sz="6000" b="1" spc="225" dirty="0">
              <a:solidFill>
                <a:srgbClr val="1A374D"/>
              </a:solidFill>
              <a:effectLst/>
              <a:latin typeface="+mn-lt"/>
              <a:cs typeface="Aharoni" panose="02010803020104030203" pitchFamily="2" charset="-79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B721BA2-8BA3-8120-98F2-21C5E399DCF0}"/>
              </a:ext>
            </a:extLst>
          </p:cNvPr>
          <p:cNvCxnSpPr/>
          <p:nvPr userDrawn="1"/>
        </p:nvCxnSpPr>
        <p:spPr>
          <a:xfrm>
            <a:off x="1837551" y="3840714"/>
            <a:ext cx="5337540" cy="0"/>
          </a:xfrm>
          <a:prstGeom prst="line">
            <a:avLst/>
          </a:prstGeom>
          <a:ln w="1905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F51E91E8-CCD1-9A28-083D-869A6F2D2E4B}"/>
              </a:ext>
            </a:extLst>
          </p:cNvPr>
          <p:cNvSpPr/>
          <p:nvPr userDrawn="1"/>
        </p:nvSpPr>
        <p:spPr>
          <a:xfrm rot="16200000" flipH="1" flipV="1">
            <a:off x="-989980" y="983183"/>
            <a:ext cx="4351339" cy="2371379"/>
          </a:xfrm>
          <a:prstGeom prst="rtTriangle">
            <a:avLst/>
          </a:prstGeom>
          <a:solidFill>
            <a:srgbClr val="6998AB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591BC4FE-12FD-AE2F-5886-A7C51E2D0B0F}"/>
              </a:ext>
            </a:extLst>
          </p:cNvPr>
          <p:cNvSpPr/>
          <p:nvPr userDrawn="1"/>
        </p:nvSpPr>
        <p:spPr>
          <a:xfrm rot="16200000" flipH="1" flipV="1">
            <a:off x="-977605" y="964710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EA54DC4A-F453-F4B3-C312-1CC4F4E2AFE2}"/>
              </a:ext>
            </a:extLst>
          </p:cNvPr>
          <p:cNvSpPr/>
          <p:nvPr userDrawn="1"/>
        </p:nvSpPr>
        <p:spPr>
          <a:xfrm rot="16200000" flipH="1" flipV="1">
            <a:off x="-1086465" y="107356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E510CCC7-AB9C-7F68-40EC-F726C6452B41}"/>
              </a:ext>
            </a:extLst>
          </p:cNvPr>
          <p:cNvSpPr/>
          <p:nvPr userDrawn="1"/>
        </p:nvSpPr>
        <p:spPr>
          <a:xfrm rot="16200000">
            <a:off x="5782639" y="3503147"/>
            <a:ext cx="4351339" cy="2371379"/>
          </a:xfrm>
          <a:prstGeom prst="rtTriangle">
            <a:avLst/>
          </a:prstGeom>
          <a:solidFill>
            <a:srgbClr val="6998AB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3" name="Right Triangle 42">
            <a:extLst>
              <a:ext uri="{FF2B5EF4-FFF2-40B4-BE49-F238E27FC236}">
                <a16:creationId xmlns:a16="http://schemas.microsoft.com/office/drawing/2014/main" id="{AF24A8C3-237C-2AB8-761D-B2982F57591D}"/>
              </a:ext>
            </a:extLst>
          </p:cNvPr>
          <p:cNvSpPr/>
          <p:nvPr userDrawn="1"/>
        </p:nvSpPr>
        <p:spPr>
          <a:xfrm rot="16200000">
            <a:off x="6267994" y="3981993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4" name="Right Triangle 43">
            <a:extLst>
              <a:ext uri="{FF2B5EF4-FFF2-40B4-BE49-F238E27FC236}">
                <a16:creationId xmlns:a16="http://schemas.microsoft.com/office/drawing/2014/main" id="{D07DF08D-CA8B-7DBD-27B8-DE974EF79B54}"/>
              </a:ext>
            </a:extLst>
          </p:cNvPr>
          <p:cNvSpPr/>
          <p:nvPr userDrawn="1"/>
        </p:nvSpPr>
        <p:spPr>
          <a:xfrm rot="16200000">
            <a:off x="6690360" y="4404358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50ED46-F097-4F9D-B28C-3303EF0BF3FE}"/>
              </a:ext>
            </a:extLst>
          </p:cNvPr>
          <p:cNvSpPr txBox="1"/>
          <p:nvPr userDrawn="1"/>
        </p:nvSpPr>
        <p:spPr>
          <a:xfrm>
            <a:off x="3228254" y="4762769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82A1A95-7DCF-4648-9E28-3D1DF1E6A265}"/>
              </a:ext>
            </a:extLst>
          </p:cNvPr>
          <p:cNvSpPr txBox="1"/>
          <p:nvPr userDrawn="1"/>
        </p:nvSpPr>
        <p:spPr>
          <a:xfrm>
            <a:off x="1078006" y="605996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37BA1DB-6069-4A65-9518-580CAAA24DF5}"/>
              </a:ext>
            </a:extLst>
          </p:cNvPr>
          <p:cNvSpPr txBox="1"/>
          <p:nvPr userDrawn="1"/>
        </p:nvSpPr>
        <p:spPr>
          <a:xfrm>
            <a:off x="1078006" y="5404153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201FF94-5AC3-4A99-B7B1-A80F9EFE6866}"/>
              </a:ext>
            </a:extLst>
          </p:cNvPr>
          <p:cNvSpPr txBox="1"/>
          <p:nvPr userDrawn="1"/>
        </p:nvSpPr>
        <p:spPr>
          <a:xfrm>
            <a:off x="1078006" y="5084113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5532671-8C5C-4A08-9A27-A9E4AF30B874}"/>
              </a:ext>
            </a:extLst>
          </p:cNvPr>
          <p:cNvSpPr txBox="1"/>
          <p:nvPr userDrawn="1"/>
        </p:nvSpPr>
        <p:spPr>
          <a:xfrm>
            <a:off x="1078006" y="4764073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6384C88E-3326-4972-97B6-030FCB011E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6" y="6059960"/>
            <a:ext cx="276431" cy="27432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86C8205-A088-4D15-AA1B-D7B88E9DE3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6" y="5404153"/>
            <a:ext cx="278573" cy="27432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B2CDF30-FAFA-4370-9098-E509355A6E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6" y="5084113"/>
            <a:ext cx="275524" cy="27432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6BB6519D-0C73-49C7-907E-30021270C0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6" y="4764073"/>
            <a:ext cx="274320" cy="27432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D001A80-EB80-4EC3-BAA1-FC212FB02847}"/>
              </a:ext>
            </a:extLst>
          </p:cNvPr>
          <p:cNvSpPr txBox="1"/>
          <p:nvPr userDrawn="1"/>
        </p:nvSpPr>
        <p:spPr>
          <a:xfrm>
            <a:off x="1078006" y="5724193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7FCF1E42-327C-48AB-B1F9-BF0AE4D601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812" y="5724193"/>
            <a:ext cx="274320" cy="2743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C2DFC68-3ECF-CC86-7F72-691DB34F3F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37911" y="138209"/>
            <a:ext cx="328951" cy="32895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F193CAA-72AF-417A-8809-BE14EE2B749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644262" y="81901"/>
            <a:ext cx="853335" cy="448363"/>
          </a:xfrm>
          <a:prstGeom prst="rect">
            <a:avLst/>
          </a:prstGeom>
        </p:spPr>
      </p:pic>
      <p:pic>
        <p:nvPicPr>
          <p:cNvPr id="30" name="Picture 29" descr="A picture containing clock&#10;&#10;Description automatically generated">
            <a:extLst>
              <a:ext uri="{FF2B5EF4-FFF2-40B4-BE49-F238E27FC236}">
                <a16:creationId xmlns:a16="http://schemas.microsoft.com/office/drawing/2014/main" id="{68C9C3E9-B941-3EB7-92B9-F4D02884222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829" y="167201"/>
            <a:ext cx="1103726" cy="298504"/>
          </a:xfrm>
          <a:prstGeom prst="rect">
            <a:avLst/>
          </a:prstGeom>
        </p:spPr>
      </p:pic>
      <p:pic>
        <p:nvPicPr>
          <p:cNvPr id="31" name="Picture 30" descr="Logo&#10;&#10;Description automatically generated">
            <a:extLst>
              <a:ext uri="{FF2B5EF4-FFF2-40B4-BE49-F238E27FC236}">
                <a16:creationId xmlns:a16="http://schemas.microsoft.com/office/drawing/2014/main" id="{0FEBFE41-3766-A85C-0EAD-F6DA15E0559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57" y="145006"/>
            <a:ext cx="705615" cy="29850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997" y="94128"/>
            <a:ext cx="412356" cy="41235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546" y="75218"/>
            <a:ext cx="438079" cy="4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2" grpId="0"/>
      <p:bldP spid="53" grpId="0"/>
      <p:bldP spid="54" grpId="0"/>
      <p:bldP spid="55" grpId="0"/>
      <p:bldP spid="56" grpId="0"/>
      <p:bldP spid="61" grpId="0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0" y="3214237"/>
            <a:ext cx="9170126" cy="3656796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087363" y="4585838"/>
            <a:ext cx="53623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none" spc="225" dirty="0" err="1">
                <a:solidFill>
                  <a:schemeClr val="bg1"/>
                </a:solidFill>
                <a:effectLst/>
                <a:latin typeface="+mn-lt"/>
                <a:cs typeface="Aharoni" panose="02010803020104030203" pitchFamily="2" charset="-79"/>
              </a:rPr>
              <a:t>Terima</a:t>
            </a:r>
            <a:r>
              <a:rPr lang="en-US" sz="6000" b="1" u="none" spc="225" dirty="0">
                <a:solidFill>
                  <a:schemeClr val="bg1"/>
                </a:solidFill>
                <a:effectLst/>
                <a:latin typeface="+mn-lt"/>
                <a:cs typeface="Aharoni" panose="02010803020104030203" pitchFamily="2" charset="-79"/>
              </a:rPr>
              <a:t> Kasih</a:t>
            </a:r>
            <a:endParaRPr lang="id-ID" sz="6000" b="1" u="none" spc="225" dirty="0">
              <a:solidFill>
                <a:schemeClr val="bg1"/>
              </a:solidFill>
              <a:effectLst/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F98B238-3EB5-1162-10BE-8DEFE0AF9D53}"/>
              </a:ext>
            </a:extLst>
          </p:cNvPr>
          <p:cNvSpPr/>
          <p:nvPr userDrawn="1"/>
        </p:nvSpPr>
        <p:spPr>
          <a:xfrm>
            <a:off x="0" y="3186329"/>
            <a:ext cx="9170126" cy="292071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1209536-D115-661C-44B3-AFA06C585C6F}"/>
              </a:ext>
            </a:extLst>
          </p:cNvPr>
          <p:cNvSpPr/>
          <p:nvPr userDrawn="1"/>
        </p:nvSpPr>
        <p:spPr>
          <a:xfrm>
            <a:off x="-13063" y="3467338"/>
            <a:ext cx="9183188" cy="292071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7555B8-AF2F-28C5-EEFD-4FF580168A7C}"/>
              </a:ext>
            </a:extLst>
          </p:cNvPr>
          <p:cNvSpPr/>
          <p:nvPr userDrawn="1"/>
        </p:nvSpPr>
        <p:spPr>
          <a:xfrm>
            <a:off x="-1" y="284038"/>
            <a:ext cx="9170126" cy="292071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4F4C9A0-F323-1C17-AA3B-FFD339432926}"/>
              </a:ext>
            </a:extLst>
          </p:cNvPr>
          <p:cNvSpPr/>
          <p:nvPr userDrawn="1"/>
        </p:nvSpPr>
        <p:spPr>
          <a:xfrm>
            <a:off x="1" y="-847"/>
            <a:ext cx="9144000" cy="292071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F21C907-A8A6-43A7-8F75-84EFAD7BD70C}"/>
              </a:ext>
            </a:extLst>
          </p:cNvPr>
          <p:cNvSpPr txBox="1"/>
          <p:nvPr userDrawn="1"/>
        </p:nvSpPr>
        <p:spPr>
          <a:xfrm>
            <a:off x="2645869" y="1143364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6CF4902-2F6D-4D50-B6E1-58D554729EFF}"/>
              </a:ext>
            </a:extLst>
          </p:cNvPr>
          <p:cNvSpPr txBox="1"/>
          <p:nvPr userDrawn="1"/>
        </p:nvSpPr>
        <p:spPr>
          <a:xfrm>
            <a:off x="530188" y="2482346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775574A-5B31-40F0-B677-607B1712B4AA}"/>
              </a:ext>
            </a:extLst>
          </p:cNvPr>
          <p:cNvSpPr txBox="1"/>
          <p:nvPr userDrawn="1"/>
        </p:nvSpPr>
        <p:spPr>
          <a:xfrm>
            <a:off x="498088" y="1780201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0F3F231-0F42-48FE-AF23-A636AD8A0718}"/>
              </a:ext>
            </a:extLst>
          </p:cNvPr>
          <p:cNvSpPr txBox="1"/>
          <p:nvPr userDrawn="1"/>
        </p:nvSpPr>
        <p:spPr>
          <a:xfrm>
            <a:off x="498088" y="1460161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4AB204-F572-404E-AFD3-A3716BF03415}"/>
              </a:ext>
            </a:extLst>
          </p:cNvPr>
          <p:cNvSpPr txBox="1"/>
          <p:nvPr userDrawn="1"/>
        </p:nvSpPr>
        <p:spPr>
          <a:xfrm>
            <a:off x="498088" y="1140121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11FE2BB-AE07-4C80-9C0C-9B2F9703A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54" y="2482346"/>
            <a:ext cx="276431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3B63A4C-FE5D-4245-B604-65D6ECE76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8" y="1780201"/>
            <a:ext cx="278573" cy="27432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DE3E8FF-D0DB-4AC9-B49D-92E5486477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8" y="1460161"/>
            <a:ext cx="275524" cy="27432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CE26D18-3FF7-486B-8964-197EDC724DE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8" y="1140121"/>
            <a:ext cx="274320" cy="2743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87002F12-E3BE-47BB-BF96-129FFCA9C4D1}"/>
              </a:ext>
            </a:extLst>
          </p:cNvPr>
          <p:cNvSpPr txBox="1"/>
          <p:nvPr userDrawn="1"/>
        </p:nvSpPr>
        <p:spPr>
          <a:xfrm>
            <a:off x="498088" y="2100241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35E81063-B8D5-49EC-B906-CB8E4BCEC3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894" y="2100241"/>
            <a:ext cx="274320" cy="2743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C2DFC68-3ECF-CC86-7F72-691DB34F3F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37911" y="722055"/>
            <a:ext cx="328951" cy="32895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F193CAA-72AF-417A-8809-BE14EE2B749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644262" y="665747"/>
            <a:ext cx="853335" cy="448363"/>
          </a:xfrm>
          <a:prstGeom prst="rect">
            <a:avLst/>
          </a:prstGeom>
        </p:spPr>
      </p:pic>
      <p:pic>
        <p:nvPicPr>
          <p:cNvPr id="28" name="Picture 27" descr="A picture containing clock&#10;&#10;Description automatically generated">
            <a:extLst>
              <a:ext uri="{FF2B5EF4-FFF2-40B4-BE49-F238E27FC236}">
                <a16:creationId xmlns:a16="http://schemas.microsoft.com/office/drawing/2014/main" id="{68C9C3E9-B941-3EB7-92B9-F4D02884222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801" y="751047"/>
            <a:ext cx="1103726" cy="298504"/>
          </a:xfrm>
          <a:prstGeom prst="rect">
            <a:avLst/>
          </a:prstGeom>
        </p:spPr>
      </p:pic>
      <p:pic>
        <p:nvPicPr>
          <p:cNvPr id="29" name="Picture 28" descr="Logo&#10;&#10;Description automatically generated">
            <a:extLst>
              <a:ext uri="{FF2B5EF4-FFF2-40B4-BE49-F238E27FC236}">
                <a16:creationId xmlns:a16="http://schemas.microsoft.com/office/drawing/2014/main" id="{0FEBFE41-3766-A85C-0EAD-F6DA15E0559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57" y="728852"/>
            <a:ext cx="705615" cy="29850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997" y="677974"/>
            <a:ext cx="412356" cy="41235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518" y="659064"/>
            <a:ext cx="438079" cy="4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6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/>
      <p:bldP spid="41" grpId="0"/>
      <p:bldP spid="42" grpId="0"/>
      <p:bldP spid="43" grpId="0"/>
      <p:bldP spid="44" grpId="0"/>
      <p:bldP spid="49" grpId="0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9FF11D-0EBC-C761-BE39-763317F9D836}"/>
              </a:ext>
            </a:extLst>
          </p:cNvPr>
          <p:cNvSpPr/>
          <p:nvPr userDrawn="1"/>
        </p:nvSpPr>
        <p:spPr>
          <a:xfrm>
            <a:off x="8491818" y="0"/>
            <a:ext cx="652182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1B7039-7563-0CCA-232B-830C1E8EBB35}"/>
              </a:ext>
            </a:extLst>
          </p:cNvPr>
          <p:cNvSpPr/>
          <p:nvPr userDrawn="1"/>
        </p:nvSpPr>
        <p:spPr>
          <a:xfrm>
            <a:off x="8491818" y="1"/>
            <a:ext cx="652182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64ADA0-ADE6-4677-0645-8D4DD9B2F76B}"/>
              </a:ext>
            </a:extLst>
          </p:cNvPr>
          <p:cNvSpPr/>
          <p:nvPr userDrawn="1"/>
        </p:nvSpPr>
        <p:spPr>
          <a:xfrm>
            <a:off x="8491818" y="363898"/>
            <a:ext cx="652182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5789FE-8183-C08C-6432-884400A52E43}"/>
              </a:ext>
            </a:extLst>
          </p:cNvPr>
          <p:cNvSpPr/>
          <p:nvPr userDrawn="1"/>
        </p:nvSpPr>
        <p:spPr>
          <a:xfrm>
            <a:off x="8491818" y="727795"/>
            <a:ext cx="652182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8B7A6D-D138-0DDB-8A99-B3FC322EEA8A}"/>
              </a:ext>
            </a:extLst>
          </p:cNvPr>
          <p:cNvSpPr/>
          <p:nvPr userDrawn="1"/>
        </p:nvSpPr>
        <p:spPr>
          <a:xfrm>
            <a:off x="0" y="0"/>
            <a:ext cx="652182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732036-7B6B-8D75-0044-C0E66637F3C2}"/>
              </a:ext>
            </a:extLst>
          </p:cNvPr>
          <p:cNvSpPr/>
          <p:nvPr userDrawn="1"/>
        </p:nvSpPr>
        <p:spPr>
          <a:xfrm>
            <a:off x="0" y="1"/>
            <a:ext cx="652182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C263F4-0F79-CE75-B7E2-26B08352D6F3}"/>
              </a:ext>
            </a:extLst>
          </p:cNvPr>
          <p:cNvSpPr/>
          <p:nvPr userDrawn="1"/>
        </p:nvSpPr>
        <p:spPr>
          <a:xfrm>
            <a:off x="0" y="363898"/>
            <a:ext cx="652182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BC4E34-8C75-CD5A-753E-2C56E583E14F}"/>
              </a:ext>
            </a:extLst>
          </p:cNvPr>
          <p:cNvSpPr/>
          <p:nvPr userDrawn="1"/>
        </p:nvSpPr>
        <p:spPr>
          <a:xfrm>
            <a:off x="0" y="727795"/>
            <a:ext cx="652182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003314" y="2618668"/>
            <a:ext cx="53623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pc="225" dirty="0" err="1">
                <a:solidFill>
                  <a:srgbClr val="1A374D"/>
                </a:solidFill>
                <a:effectLst/>
                <a:latin typeface="+mn-lt"/>
                <a:cs typeface="Arial" panose="020B0604020202020204" pitchFamily="34" charset="0"/>
              </a:rPr>
              <a:t>Terima</a:t>
            </a:r>
            <a:r>
              <a:rPr lang="en-US" sz="6000" b="1" spc="225" dirty="0">
                <a:solidFill>
                  <a:srgbClr val="1A374D"/>
                </a:solidFill>
                <a:effectLst/>
                <a:latin typeface="+mn-lt"/>
                <a:cs typeface="Arial" panose="020B0604020202020204" pitchFamily="34" charset="0"/>
              </a:rPr>
              <a:t> Kasih</a:t>
            </a:r>
            <a:endParaRPr lang="id-ID" sz="6000" b="1" spc="225" dirty="0">
              <a:solidFill>
                <a:srgbClr val="1A374D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56" name="Rectangle: Rounded Corners 38">
            <a:extLst>
              <a:ext uri="{FF2B5EF4-FFF2-40B4-BE49-F238E27FC236}">
                <a16:creationId xmlns:a16="http://schemas.microsoft.com/office/drawing/2014/main" id="{9235FA3E-9454-8B05-AC7E-22388BED7DC4}"/>
              </a:ext>
            </a:extLst>
          </p:cNvPr>
          <p:cNvSpPr/>
          <p:nvPr userDrawn="1"/>
        </p:nvSpPr>
        <p:spPr>
          <a:xfrm>
            <a:off x="1165868" y="2116184"/>
            <a:ext cx="6880852" cy="2204183"/>
          </a:xfrm>
          <a:prstGeom prst="roundRect">
            <a:avLst/>
          </a:prstGeom>
          <a:noFill/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48BF94-3F75-9DC8-0C48-3A78AB31517E}"/>
              </a:ext>
            </a:extLst>
          </p:cNvPr>
          <p:cNvSpPr txBox="1"/>
          <p:nvPr userDrawn="1"/>
        </p:nvSpPr>
        <p:spPr>
          <a:xfrm>
            <a:off x="1828811" y="6123801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0D1C915-C267-1CF3-14C9-1F9DE77AE531}"/>
              </a:ext>
            </a:extLst>
          </p:cNvPr>
          <p:cNvSpPr txBox="1"/>
          <p:nvPr userDrawn="1"/>
        </p:nvSpPr>
        <p:spPr>
          <a:xfrm>
            <a:off x="1796711" y="5421656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188A6F0-5E6C-56C6-270A-D54B48CB7D0D}"/>
              </a:ext>
            </a:extLst>
          </p:cNvPr>
          <p:cNvSpPr txBox="1"/>
          <p:nvPr userDrawn="1"/>
        </p:nvSpPr>
        <p:spPr>
          <a:xfrm>
            <a:off x="1796711" y="5101616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9AA213B-7F12-9900-AC00-25F0AE54F79A}"/>
              </a:ext>
            </a:extLst>
          </p:cNvPr>
          <p:cNvSpPr txBox="1"/>
          <p:nvPr userDrawn="1"/>
        </p:nvSpPr>
        <p:spPr>
          <a:xfrm>
            <a:off x="1796711" y="4781576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1ACF229D-ED1A-AB5B-AC0E-76CF9CE573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28" y="6123801"/>
            <a:ext cx="276431" cy="27432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34ABE06-C210-633F-AFDF-BF809883FF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5421656"/>
            <a:ext cx="278573" cy="27432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6911250-DEA1-2214-B053-B18D85A674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5101616"/>
            <a:ext cx="275524" cy="27432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8BDBD9A-D9B8-1E88-F3C8-0E600A689A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4781576"/>
            <a:ext cx="274320" cy="27432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AD402B05-05E2-34F7-0E86-FD5A6DEB8FBB}"/>
              </a:ext>
            </a:extLst>
          </p:cNvPr>
          <p:cNvSpPr txBox="1"/>
          <p:nvPr userDrawn="1"/>
        </p:nvSpPr>
        <p:spPr>
          <a:xfrm>
            <a:off x="1796711" y="5741696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9F9E8088-576E-F5F1-32AC-08A34D858B1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517" y="5741696"/>
            <a:ext cx="274320" cy="27432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B0E6D047-5818-0F35-5C5A-920A5FB3A1E4}"/>
              </a:ext>
            </a:extLst>
          </p:cNvPr>
          <p:cNvSpPr txBox="1"/>
          <p:nvPr userDrawn="1"/>
        </p:nvSpPr>
        <p:spPr>
          <a:xfrm>
            <a:off x="4329110" y="4745513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 descr="A picture containing clock&#10;&#10;Description automatically generated">
            <a:extLst>
              <a:ext uri="{FF2B5EF4-FFF2-40B4-BE49-F238E27FC236}">
                <a16:creationId xmlns:a16="http://schemas.microsoft.com/office/drawing/2014/main" id="{9F51A7EE-7307-951E-740E-5E1B45CCA6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811" y="217662"/>
            <a:ext cx="1311717" cy="354755"/>
          </a:xfrm>
          <a:prstGeom prst="rect">
            <a:avLst/>
          </a:prstGeom>
        </p:spPr>
      </p:pic>
      <p:pic>
        <p:nvPicPr>
          <p:cNvPr id="31" name="Picture 30" descr="Logo&#10;&#10;Description automatically generated">
            <a:extLst>
              <a:ext uri="{FF2B5EF4-FFF2-40B4-BE49-F238E27FC236}">
                <a16:creationId xmlns:a16="http://schemas.microsoft.com/office/drawing/2014/main" id="{D962BA83-F033-2EE1-A52C-510AA2874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040" y="200097"/>
            <a:ext cx="951079" cy="40234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598CCC3-DE30-CE62-7613-67441317113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018199" y="183721"/>
            <a:ext cx="472469" cy="47246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8933014-62EF-9721-71F5-41256BF1AC9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490668" y="109440"/>
            <a:ext cx="1280445" cy="67277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963" y="243834"/>
            <a:ext cx="412356" cy="4123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608" y="117609"/>
            <a:ext cx="515352" cy="51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7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4" grpId="0"/>
      <p:bldP spid="65" grpId="0"/>
      <p:bldP spid="66" grpId="0"/>
      <p:bldP spid="67" grpId="0"/>
      <p:bldP spid="72" grpId="0"/>
      <p:bldP spid="74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95F759C-28E3-438E-9340-D8FB1096CC9C}"/>
              </a:ext>
            </a:extLst>
          </p:cNvPr>
          <p:cNvSpPr txBox="1"/>
          <p:nvPr userDrawn="1"/>
        </p:nvSpPr>
        <p:spPr>
          <a:xfrm>
            <a:off x="914400" y="3383280"/>
            <a:ext cx="328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Slide Template Designers</a:t>
            </a:r>
            <a:endParaRPr lang="en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83F841-977C-414C-AB38-98604DC35013}"/>
              </a:ext>
            </a:extLst>
          </p:cNvPr>
          <p:cNvSpPr txBox="1"/>
          <p:nvPr userDrawn="1"/>
        </p:nvSpPr>
        <p:spPr>
          <a:xfrm>
            <a:off x="914400" y="1463040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Content Creators</a:t>
            </a:r>
            <a:endParaRPr lang="en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7D6C46-2C9A-42EA-BBCA-32119479EB7A}"/>
              </a:ext>
            </a:extLst>
          </p:cNvPr>
          <p:cNvSpPr txBox="1"/>
          <p:nvPr userDrawn="1"/>
        </p:nvSpPr>
        <p:spPr>
          <a:xfrm>
            <a:off x="914400" y="5120640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Modificators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C06D7A-0528-4E7F-9779-78CD3EB27FC8}"/>
              </a:ext>
            </a:extLst>
          </p:cNvPr>
          <p:cNvSpPr txBox="1"/>
          <p:nvPr userDrawn="1"/>
        </p:nvSpPr>
        <p:spPr>
          <a:xfrm>
            <a:off x="1371600" y="3749040"/>
            <a:ext cx="7366001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Azyumardi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 Azra Putra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Mochamad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, Cesario Auditya Pratama Putra, Andi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Ashila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Putri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900" err="1">
                <a:latin typeface="Arial" panose="020B0604020202020204" pitchFamily="34" charset="0"/>
                <a:cs typeface="Arial" panose="020B0604020202020204" pitchFamily="34" charset="0"/>
              </a:rPr>
              <a:t>Tsaniah</a:t>
            </a:r>
            <a:r>
              <a:rPr lang="en-ID" sz="1900">
                <a:latin typeface="Arial" panose="020B0604020202020204" pitchFamily="34" charset="0"/>
                <a:cs typeface="Arial" panose="020B0604020202020204" pitchFamily="34" charset="0"/>
              </a:rPr>
              <a:t>, dan</a:t>
            </a:r>
            <a:r>
              <a:rPr lang="en-ID" sz="1900" baseline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900" baseline="0" dirty="0">
                <a:latin typeface="Arial" panose="020B0604020202020204" pitchFamily="34" charset="0"/>
                <a:cs typeface="Arial" panose="020B0604020202020204" pitchFamily="34" charset="0"/>
              </a:rPr>
              <a:t>Attalla </a:t>
            </a:r>
            <a:r>
              <a:rPr lang="en-ID" sz="1900" baseline="0" dirty="0" err="1">
                <a:latin typeface="Arial" panose="020B0604020202020204" pitchFamily="34" charset="0"/>
                <a:cs typeface="Arial" panose="020B0604020202020204" pitchFamily="34" charset="0"/>
              </a:rPr>
              <a:t>Naufal</a:t>
            </a:r>
            <a:r>
              <a:rPr lang="en-ID" sz="1900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1D1857C-653B-4F3C-BDF1-1CA7B2DDC4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599" y="1828800"/>
            <a:ext cx="7366001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900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ID"/>
            </a:lvl5pPr>
          </a:lstStyle>
          <a:p>
            <a:pPr lvl="0"/>
            <a:r>
              <a:rPr lang="en-US" dirty="0" err="1"/>
              <a:t>Tuliskan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pembuat</a:t>
            </a:r>
            <a:r>
              <a:rPr lang="en-US" dirty="0"/>
              <a:t> content </a:t>
            </a:r>
            <a:r>
              <a:rPr lang="en-US" dirty="0" err="1"/>
              <a:t>disini</a:t>
            </a:r>
            <a:endParaRPr lang="en-ID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457200" y="1245443"/>
            <a:ext cx="4428000" cy="36000"/>
          </a:xfrm>
          <a:prstGeom prst="rect">
            <a:avLst/>
          </a:prstGeom>
          <a:solidFill>
            <a:srgbClr val="1A374D"/>
          </a:solidFill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8A516E-AE24-08D1-6C52-9E673CCB73C7}"/>
              </a:ext>
            </a:extLst>
          </p:cNvPr>
          <p:cNvSpPr txBox="1"/>
          <p:nvPr userDrawn="1"/>
        </p:nvSpPr>
        <p:spPr>
          <a:xfrm>
            <a:off x="457200" y="233667"/>
            <a:ext cx="58400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/>
              <a:t>Acknowledgement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68F4FB1-272D-435E-93FA-5470981D7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577840"/>
            <a:ext cx="7366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</a:lstStyle>
          <a:p>
            <a:pPr lvl="0"/>
            <a:r>
              <a:rPr lang="en-US"/>
              <a:t>Tuliskan nama pemodifikasi disini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311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3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2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4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3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673643" y="2002652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7" name="Google Shape;7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Google Shape;9;p8"/>
          <p:cNvSpPr/>
          <p:nvPr/>
        </p:nvSpPr>
        <p:spPr>
          <a:xfrm>
            <a:off x="0" y="4983480"/>
            <a:ext cx="9144000" cy="1894936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8"/>
          <p:cNvSpPr/>
          <p:nvPr/>
        </p:nvSpPr>
        <p:spPr>
          <a:xfrm>
            <a:off x="952475" y="4988633"/>
            <a:ext cx="3086100" cy="1881074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8"/>
          <p:cNvSpPr/>
          <p:nvPr/>
        </p:nvSpPr>
        <p:spPr>
          <a:xfrm>
            <a:off x="480020" y="4977607"/>
            <a:ext cx="3086100" cy="1881074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8"/>
          <p:cNvSpPr/>
          <p:nvPr/>
        </p:nvSpPr>
        <p:spPr>
          <a:xfrm>
            <a:off x="0" y="4983480"/>
            <a:ext cx="3086100" cy="1881074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8"/>
          <p:cNvSpPr/>
          <p:nvPr/>
        </p:nvSpPr>
        <p:spPr>
          <a:xfrm>
            <a:off x="129516" y="4141832"/>
            <a:ext cx="4135306" cy="58149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1A374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8"/>
          <p:cNvSpPr/>
          <p:nvPr/>
        </p:nvSpPr>
        <p:spPr>
          <a:xfrm>
            <a:off x="4572000" y="4141832"/>
            <a:ext cx="4394835" cy="58149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6998A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8"/>
          <p:cNvSpPr/>
          <p:nvPr/>
        </p:nvSpPr>
        <p:spPr>
          <a:xfrm flipH="1">
            <a:off x="6070477" y="-902932"/>
            <a:ext cx="2502353" cy="1797422"/>
          </a:xfrm>
          <a:prstGeom prst="homePlate">
            <a:avLst>
              <a:gd name="adj" fmla="val 50000"/>
            </a:avLst>
          </a:prstGeom>
          <a:solidFill>
            <a:srgbClr val="1A374D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8"/>
          <p:cNvSpPr/>
          <p:nvPr/>
        </p:nvSpPr>
        <p:spPr>
          <a:xfrm flipH="1">
            <a:off x="6346762" y="-903525"/>
            <a:ext cx="2502353" cy="1797422"/>
          </a:xfrm>
          <a:prstGeom prst="homePlate">
            <a:avLst>
              <a:gd name="adj" fmla="val 50000"/>
            </a:avLst>
          </a:prstGeom>
          <a:solidFill>
            <a:srgbClr val="6998AB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8"/>
          <p:cNvSpPr/>
          <p:nvPr/>
        </p:nvSpPr>
        <p:spPr>
          <a:xfrm flipH="1">
            <a:off x="6641647" y="-906205"/>
            <a:ext cx="2502353" cy="1800419"/>
          </a:xfrm>
          <a:prstGeom prst="homePlate">
            <a:avLst>
              <a:gd name="adj" fmla="val 50000"/>
            </a:avLst>
          </a:prstGeom>
          <a:solidFill>
            <a:srgbClr val="B1D0E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8"/>
          <p:cNvSpPr txBox="1">
            <a:spLocks noGrp="1"/>
          </p:cNvSpPr>
          <p:nvPr>
            <p:ph type="dt" idx="10"/>
          </p:nvPr>
        </p:nvSpPr>
        <p:spPr>
          <a:xfrm>
            <a:off x="7636018" y="234165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888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id-ID"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4571999" y="4162967"/>
            <a:ext cx="4394835" cy="532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Job title or Institution</a:t>
            </a:r>
            <a:endParaRPr dirty="0"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177166" y="4135494"/>
            <a:ext cx="4070925" cy="587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Presenter</a:t>
            </a:r>
            <a:endParaRPr dirty="0"/>
          </a:p>
        </p:txBody>
      </p:sp>
      <p:sp>
        <p:nvSpPr>
          <p:cNvPr id="54" name="Google Shape;25;p8"/>
          <p:cNvSpPr txBox="1"/>
          <p:nvPr userDrawn="1"/>
        </p:nvSpPr>
        <p:spPr>
          <a:xfrm>
            <a:off x="757287" y="5452820"/>
            <a:ext cx="232881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YARSI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Kavling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Jend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Suprapto</a:t>
            </a:r>
            <a:endParaRPr sz="1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Putih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Jakarta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Pusat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10510</a:t>
            </a:r>
            <a:endParaRPr sz="1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26;p8"/>
          <p:cNvPicPr preferRelativeResize="0"/>
          <p:nvPr userDrawn="1"/>
        </p:nvPicPr>
        <p:blipFill rotWithShape="1">
          <a:blip r:embed="rId5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29516" y="5452820"/>
            <a:ext cx="627771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15;p8"/>
          <p:cNvPicPr preferRelativeResize="0"/>
          <p:nvPr userDrawn="1"/>
        </p:nvPicPr>
        <p:blipFill rotWithShape="1">
          <a:blip r:embed="rId6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570544" y="6423663"/>
            <a:ext cx="2764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16;p8"/>
          <p:cNvPicPr preferRelativeResize="0"/>
          <p:nvPr userDrawn="1"/>
        </p:nvPicPr>
        <p:blipFill rotWithShape="1">
          <a:blip r:embed="rId7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570542" y="5783583"/>
            <a:ext cx="27857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17;p8"/>
          <p:cNvPicPr preferRelativeResize="0"/>
          <p:nvPr userDrawn="1"/>
        </p:nvPicPr>
        <p:blipFill rotWithShape="1">
          <a:blip r:embed="rId8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570541" y="5463543"/>
            <a:ext cx="275524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18;p8"/>
          <p:cNvSpPr txBox="1"/>
          <p:nvPr userDrawn="1"/>
        </p:nvSpPr>
        <p:spPr>
          <a:xfrm>
            <a:off x="5287231" y="6423685"/>
            <a:ext cx="328442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19;p8"/>
          <p:cNvSpPr txBox="1"/>
          <p:nvPr userDrawn="1"/>
        </p:nvSpPr>
        <p:spPr>
          <a:xfrm>
            <a:off x="7132483" y="5783605"/>
            <a:ext cx="14398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20;p8"/>
          <p:cNvSpPr txBox="1"/>
          <p:nvPr userDrawn="1"/>
        </p:nvSpPr>
        <p:spPr>
          <a:xfrm>
            <a:off x="6977926" y="5463565"/>
            <a:ext cx="159370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21;p8"/>
          <p:cNvPicPr preferRelativeResize="0"/>
          <p:nvPr userDrawn="1"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570541" y="514350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22;p8"/>
          <p:cNvSpPr txBox="1"/>
          <p:nvPr userDrawn="1"/>
        </p:nvSpPr>
        <p:spPr>
          <a:xfrm>
            <a:off x="6814709" y="5143525"/>
            <a:ext cx="175721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23;p8"/>
          <p:cNvPicPr preferRelativeResize="0"/>
          <p:nvPr userDrawn="1"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569485" y="610362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24;p8"/>
          <p:cNvSpPr txBox="1"/>
          <p:nvPr userDrawn="1"/>
        </p:nvSpPr>
        <p:spPr>
          <a:xfrm>
            <a:off x="7558169" y="6080785"/>
            <a:ext cx="101237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050F0B-11E3-8FE1-7788-52DA7E1A5588}"/>
              </a:ext>
            </a:extLst>
          </p:cNvPr>
          <p:cNvGrpSpPr/>
          <p:nvPr userDrawn="1"/>
        </p:nvGrpSpPr>
        <p:grpSpPr>
          <a:xfrm>
            <a:off x="224020" y="104934"/>
            <a:ext cx="5490883" cy="714029"/>
            <a:chOff x="224020" y="104934"/>
            <a:chExt cx="5490883" cy="714029"/>
          </a:xfrm>
        </p:grpSpPr>
        <p:pic>
          <p:nvPicPr>
            <p:cNvPr id="4" name="Picture 3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CCDDE81F-0740-848C-C9F6-CC3B305EEB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5" name="Picture 4" descr="Logo&#10;&#10;Description automatically generated">
              <a:extLst>
                <a:ext uri="{FF2B5EF4-FFF2-40B4-BE49-F238E27FC236}">
                  <a16:creationId xmlns:a16="http://schemas.microsoft.com/office/drawing/2014/main" id="{BFF81375-8E28-71D7-B4CD-5F2503115D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AD63CCE-4E9F-9E8F-7CE3-B25549089B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4259DF2-832E-EB19-54FE-0C03D9A65C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C98797D-8900-BCF9-1025-A1FF1994D6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25D376C-2D54-743B-E216-2CFE72A2C3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3561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114;p16" descr="A picture containing building, outdoor, tall, city&#10;&#10;Description automatically generated"/>
          <p:cNvPicPr preferRelativeResize="0"/>
          <p:nvPr userDrawn="1"/>
        </p:nvPicPr>
        <p:blipFill rotWithShape="1">
          <a:blip r:embed="rId5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7446" t="12923" r="11381" b="35688"/>
          <a:stretch/>
        </p:blipFill>
        <p:spPr>
          <a:xfrm>
            <a:off x="0" y="2751800"/>
            <a:ext cx="5499100" cy="247181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6" name="Google Shape;106;p16"/>
          <p:cNvSpPr/>
          <p:nvPr/>
        </p:nvSpPr>
        <p:spPr>
          <a:xfrm>
            <a:off x="5314950" y="0"/>
            <a:ext cx="3829050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347847" y="288223"/>
            <a:ext cx="4750279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1"/>
          </p:nvPr>
        </p:nvSpPr>
        <p:spPr>
          <a:xfrm>
            <a:off x="239967" y="6144549"/>
            <a:ext cx="4858158" cy="423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  <p:sp>
        <p:nvSpPr>
          <p:cNvPr id="113" name="Google Shape;113;p16"/>
          <p:cNvSpPr txBox="1">
            <a:spLocks noGrp="1"/>
          </p:cNvSpPr>
          <p:nvPr>
            <p:ph type="body" idx="2"/>
          </p:nvPr>
        </p:nvSpPr>
        <p:spPr>
          <a:xfrm>
            <a:off x="239968" y="5486098"/>
            <a:ext cx="4839236" cy="446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5314950" y="5216268"/>
            <a:ext cx="3829050" cy="1148578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5314950" y="5607746"/>
            <a:ext cx="3829050" cy="125025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6"/>
          <p:cNvSpPr txBox="1">
            <a:spLocks noGrp="1"/>
          </p:cNvSpPr>
          <p:nvPr>
            <p:ph type="dt" idx="10"/>
          </p:nvPr>
        </p:nvSpPr>
        <p:spPr>
          <a:xfrm>
            <a:off x="5609170" y="602823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117;p16"/>
          <p:cNvSpPr txBox="1"/>
          <p:nvPr userDrawn="1"/>
        </p:nvSpPr>
        <p:spPr>
          <a:xfrm>
            <a:off x="5916362" y="5800204"/>
            <a:ext cx="3096034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YARSI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Kavling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Jend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Suprapto</a:t>
            </a:r>
            <a:endParaRPr sz="1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Putih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Jakarta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Pusat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10510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119;p16"/>
          <p:cNvPicPr preferRelativeResize="0"/>
          <p:nvPr userDrawn="1"/>
        </p:nvPicPr>
        <p:blipFill rotWithShape="1">
          <a:blip r:embed="rId6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637286" y="4690776"/>
            <a:ext cx="2764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120;p16"/>
          <p:cNvPicPr preferRelativeResize="0"/>
          <p:nvPr userDrawn="1"/>
        </p:nvPicPr>
        <p:blipFill rotWithShape="1">
          <a:blip r:embed="rId7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637286" y="4050696"/>
            <a:ext cx="27857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21;p16"/>
          <p:cNvPicPr preferRelativeResize="0"/>
          <p:nvPr userDrawn="1"/>
        </p:nvPicPr>
        <p:blipFill rotWithShape="1">
          <a:blip r:embed="rId8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637286" y="3730656"/>
            <a:ext cx="275524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122;p16"/>
          <p:cNvSpPr txBox="1"/>
          <p:nvPr userDrawn="1"/>
        </p:nvSpPr>
        <p:spPr>
          <a:xfrm>
            <a:off x="5353973" y="4690776"/>
            <a:ext cx="32844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123;p16"/>
          <p:cNvSpPr txBox="1"/>
          <p:nvPr userDrawn="1"/>
        </p:nvSpPr>
        <p:spPr>
          <a:xfrm>
            <a:off x="7199228" y="4050696"/>
            <a:ext cx="14398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124;p16"/>
          <p:cNvSpPr txBox="1"/>
          <p:nvPr userDrawn="1"/>
        </p:nvSpPr>
        <p:spPr>
          <a:xfrm>
            <a:off x="7044670" y="3730656"/>
            <a:ext cx="15937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125;p16"/>
          <p:cNvPicPr preferRelativeResize="0"/>
          <p:nvPr userDrawn="1"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637286" y="3410616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126;p16"/>
          <p:cNvSpPr txBox="1"/>
          <p:nvPr userDrawn="1"/>
        </p:nvSpPr>
        <p:spPr>
          <a:xfrm>
            <a:off x="6881454" y="3410616"/>
            <a:ext cx="1757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" name="Google Shape;127;p16"/>
          <p:cNvPicPr preferRelativeResize="0"/>
          <p:nvPr userDrawn="1"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636230" y="4370736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128;p16"/>
          <p:cNvSpPr txBox="1"/>
          <p:nvPr userDrawn="1"/>
        </p:nvSpPr>
        <p:spPr>
          <a:xfrm>
            <a:off x="7659163" y="4383615"/>
            <a:ext cx="97812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9E9BD1-612C-8933-FCA8-DE67F2E7E449}"/>
              </a:ext>
            </a:extLst>
          </p:cNvPr>
          <p:cNvGrpSpPr/>
          <p:nvPr userDrawn="1"/>
        </p:nvGrpSpPr>
        <p:grpSpPr>
          <a:xfrm>
            <a:off x="5499100" y="85029"/>
            <a:ext cx="3513296" cy="456865"/>
            <a:chOff x="224020" y="104934"/>
            <a:chExt cx="5490883" cy="714029"/>
          </a:xfrm>
        </p:grpSpPr>
        <p:pic>
          <p:nvPicPr>
            <p:cNvPr id="4" name="Picture 3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C7DDB35A-9D2A-54F9-015A-C96B082AA8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5" name="Picture 4" descr="Logo&#10;&#10;Description automatically generated">
              <a:extLst>
                <a:ext uri="{FF2B5EF4-FFF2-40B4-BE49-F238E27FC236}">
                  <a16:creationId xmlns:a16="http://schemas.microsoft.com/office/drawing/2014/main" id="{26E61B80-4440-B3FD-6993-66E6AF3A78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E4A870D-6727-AA34-368D-AA18D6291B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990C82F-2508-9CC5-BFA5-7B3A4CB227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CCCDAE-A671-0E5D-7FA8-2B55EE9DF7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E3385EA-308D-BFFB-3005-55768D22FE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7239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59;p12" descr="A picture containing sky, outdoor, building, bridge&#10;&#10;Description automatically generated"/>
          <p:cNvPicPr preferRelativeResize="0"/>
          <p:nvPr userDrawn="1"/>
        </p:nvPicPr>
        <p:blipFill rotWithShape="1">
          <a:blip r:embed="rId5">
            <a:alphaModFix/>
          </a:blip>
          <a:srcRect l="20975" t="274" r="37538" b="13210"/>
          <a:stretch/>
        </p:blipFill>
        <p:spPr>
          <a:xfrm>
            <a:off x="4194188" y="-20103"/>
            <a:ext cx="4962875" cy="676053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1" name="Google Shape;61;p12"/>
          <p:cNvSpPr/>
          <p:nvPr/>
        </p:nvSpPr>
        <p:spPr>
          <a:xfrm>
            <a:off x="1" y="6420984"/>
            <a:ext cx="9144000" cy="4571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12"/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6374033" y="6485362"/>
            <a:ext cx="20732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2"/>
          <p:cNvPicPr preferRelativeResize="0"/>
          <p:nvPr/>
        </p:nvPicPr>
        <p:blipFill rotWithShape="1">
          <a:blip r:embed="rId7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3674211" y="6486483"/>
            <a:ext cx="20893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8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974866" y="6498651"/>
            <a:ext cx="206643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 userDrawn="1"/>
        </p:nvSpPr>
        <p:spPr>
          <a:xfrm>
            <a:off x="-25400" y="-20103"/>
            <a:ext cx="4210919" cy="52987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2"/>
          <p:cNvSpPr txBox="1"/>
          <p:nvPr/>
        </p:nvSpPr>
        <p:spPr>
          <a:xfrm>
            <a:off x="6599115" y="6509147"/>
            <a:ext cx="2463319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2"/>
          <p:cNvSpPr txBox="1">
            <a:spLocks noGrp="1"/>
          </p:cNvSpPr>
          <p:nvPr>
            <p:ph type="title"/>
          </p:nvPr>
        </p:nvSpPr>
        <p:spPr>
          <a:xfrm>
            <a:off x="179851" y="1561966"/>
            <a:ext cx="3737865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GB" dirty="0"/>
              <a:t>Presentation Title</a:t>
            </a:r>
            <a:endParaRPr dirty="0"/>
          </a:p>
        </p:txBody>
      </p:sp>
      <p:sp>
        <p:nvSpPr>
          <p:cNvPr id="68" name="Google Shape;68;p12"/>
          <p:cNvSpPr txBox="1"/>
          <p:nvPr/>
        </p:nvSpPr>
        <p:spPr>
          <a:xfrm>
            <a:off x="3883140" y="6509095"/>
            <a:ext cx="1079864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2"/>
          <p:cNvSpPr txBox="1"/>
          <p:nvPr/>
        </p:nvSpPr>
        <p:spPr>
          <a:xfrm>
            <a:off x="2209153" y="6517322"/>
            <a:ext cx="1195280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2"/>
          <p:cNvPicPr preferRelativeResize="0"/>
          <p:nvPr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79851" y="6492093"/>
            <a:ext cx="20574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2"/>
          <p:cNvSpPr txBox="1"/>
          <p:nvPr/>
        </p:nvSpPr>
        <p:spPr>
          <a:xfrm>
            <a:off x="420195" y="6512993"/>
            <a:ext cx="1317909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2"/>
          <p:cNvPicPr preferRelativeResize="0"/>
          <p:nvPr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5235373" y="6485363"/>
            <a:ext cx="20574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 txBox="1"/>
          <p:nvPr/>
        </p:nvSpPr>
        <p:spPr>
          <a:xfrm>
            <a:off x="5480208" y="6513210"/>
            <a:ext cx="697195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2"/>
          <p:cNvSpPr/>
          <p:nvPr/>
        </p:nvSpPr>
        <p:spPr>
          <a:xfrm>
            <a:off x="3917716" y="4968436"/>
            <a:ext cx="1484282" cy="145254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2"/>
          <p:cNvSpPr/>
          <p:nvPr/>
        </p:nvSpPr>
        <p:spPr>
          <a:xfrm>
            <a:off x="0" y="4968436"/>
            <a:ext cx="4210919" cy="145254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78;p12">
            <a:extLst>
              <a:ext uri="{FF2B5EF4-FFF2-40B4-BE49-F238E27FC236}">
                <a16:creationId xmlns:a16="http://schemas.microsoft.com/office/drawing/2014/main" id="{93868532-9273-1958-193B-D4F196FF66C8}"/>
              </a:ext>
            </a:extLst>
          </p:cNvPr>
          <p:cNvSpPr/>
          <p:nvPr userDrawn="1"/>
        </p:nvSpPr>
        <p:spPr>
          <a:xfrm>
            <a:off x="7336632" y="4968436"/>
            <a:ext cx="1807369" cy="1452549"/>
          </a:xfrm>
          <a:prstGeom prst="rect">
            <a:avLst/>
          </a:prstGeom>
          <a:solidFill>
            <a:srgbClr val="1A374D">
              <a:alpha val="50196"/>
            </a:srgb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347345" y="551615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82;p12"/>
          <p:cNvSpPr txBox="1"/>
          <p:nvPr userDrawn="1"/>
        </p:nvSpPr>
        <p:spPr>
          <a:xfrm>
            <a:off x="7298532" y="5079297"/>
            <a:ext cx="1842849" cy="127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</a:t>
            </a: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YARSI </a:t>
            </a: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Kavling</a:t>
            </a: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 sz="1100"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</a:t>
            </a: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Jend</a:t>
            </a: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Suprapto</a:t>
            </a:r>
            <a:endParaRPr sz="11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</a:t>
            </a: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Putih</a:t>
            </a: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Jakarta </a:t>
            </a: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Pusat</a:t>
            </a:r>
            <a:endParaRPr sz="1100"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10510</a:t>
            </a:r>
            <a:endParaRPr sz="11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803EAC6-96DB-BCDC-B708-FE8ECDF86807}"/>
              </a:ext>
            </a:extLst>
          </p:cNvPr>
          <p:cNvGrpSpPr/>
          <p:nvPr userDrawn="1"/>
        </p:nvGrpSpPr>
        <p:grpSpPr>
          <a:xfrm>
            <a:off x="179851" y="85029"/>
            <a:ext cx="3865380" cy="502650"/>
            <a:chOff x="224020" y="104934"/>
            <a:chExt cx="5490883" cy="714029"/>
          </a:xfrm>
        </p:grpSpPr>
        <p:pic>
          <p:nvPicPr>
            <p:cNvPr id="5" name="Picture 4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4D8BF5A-BA9A-6ADA-331A-BE3E8B93AA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C5AA92CC-538B-B2E9-9DC9-6B3EB8D0FE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530B991-07BC-3F20-0B29-537F62788C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85AC5BA-C207-1CB1-5155-A8BB8CDB78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B533B80-CC66-477B-7A58-A110EB1EEC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61F227D-5B75-49B7-0A30-A4174B2540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38384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1" i="0" u="none" strike="noStrike" cap="none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98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93" r:id="rId2"/>
    <p:sldLayoutId id="2147483894" r:id="rId3"/>
    <p:sldLayoutId id="2147483895" r:id="rId4"/>
    <p:sldLayoutId id="2147483850" r:id="rId5"/>
    <p:sldLayoutId id="2147483891" r:id="rId6"/>
    <p:sldLayoutId id="2147483892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outdoor&#10;&#10;Description automatically generated">
            <a:extLst>
              <a:ext uri="{FF2B5EF4-FFF2-40B4-BE49-F238E27FC236}">
                <a16:creationId xmlns:a16="http://schemas.microsoft.com/office/drawing/2014/main" id="{F7394F30-A951-855A-1119-95AE08619F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r="52973" b="18625"/>
          <a:stretch/>
        </p:blipFill>
        <p:spPr>
          <a:xfrm>
            <a:off x="4621449" y="1876138"/>
            <a:ext cx="4509851" cy="4981862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00ADFCE3-CD6B-2A1C-BF7C-7229D0C4BC44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4937B00B-E2C3-4712-A779-1291E2AAE331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2524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E81E99-5FF7-D485-D08A-83D110E65530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5353D6-D83E-81DB-51C5-95EC6EE09CD3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64BBFD-258D-3B3E-4A42-105E814DC016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pic>
        <p:nvPicPr>
          <p:cNvPr id="14" name="Picture 13" descr="A picture containing clock&#10;&#10;Description automatically generated">
            <a:extLst>
              <a:ext uri="{FF2B5EF4-FFF2-40B4-BE49-F238E27FC236}">
                <a16:creationId xmlns:a16="http://schemas.microsoft.com/office/drawing/2014/main" id="{A404C86E-F691-9B79-5974-F027D26D7B4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843" y="404623"/>
            <a:ext cx="1884915" cy="50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36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ky, outdoor, building, day&#10;&#10;Description automatically generated">
            <a:extLst>
              <a:ext uri="{FF2B5EF4-FFF2-40B4-BE49-F238E27FC236}">
                <a16:creationId xmlns:a16="http://schemas.microsoft.com/office/drawing/2014/main" id="{E222D88E-6AC0-AD24-610E-BE1E8FD9F1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1014"/>
          <a:stretch/>
        </p:blipFill>
        <p:spPr>
          <a:xfrm>
            <a:off x="0" y="0"/>
            <a:ext cx="9143999" cy="353568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391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2A7CA74B-9A90-B8BD-592D-49E2554ACEAE}"/>
              </a:ext>
            </a:extLst>
          </p:cNvPr>
          <p:cNvSpPr/>
          <p:nvPr userDrawn="1"/>
        </p:nvSpPr>
        <p:spPr>
          <a:xfrm rot="16200000">
            <a:off x="5988618" y="3702614"/>
            <a:ext cx="4351339" cy="1959428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00ADFCE3-CD6B-2A1C-BF7C-7229D0C4BC44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4937B00B-E2C3-4712-A779-1291E2AAE331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pic>
        <p:nvPicPr>
          <p:cNvPr id="19" name="Picture 18" descr="A picture containing clock&#10;&#10;Description automatically generated">
            <a:extLst>
              <a:ext uri="{FF2B5EF4-FFF2-40B4-BE49-F238E27FC236}">
                <a16:creationId xmlns:a16="http://schemas.microsoft.com/office/drawing/2014/main" id="{A404C86E-F691-9B79-5974-F027D26D7B4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823" y="404623"/>
            <a:ext cx="1690935" cy="4573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5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2100DA-95B9-5490-6CD0-91577D5C4FB8}"/>
              </a:ext>
            </a:extLst>
          </p:cNvPr>
          <p:cNvSpPr/>
          <p:nvPr userDrawn="1"/>
        </p:nvSpPr>
        <p:spPr>
          <a:xfrm>
            <a:off x="0" y="0"/>
            <a:ext cx="9144000" cy="94488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26BC3E-29B9-5813-C62E-78082EC9930D}"/>
              </a:ext>
            </a:extLst>
          </p:cNvPr>
          <p:cNvSpPr/>
          <p:nvPr userDrawn="1"/>
        </p:nvSpPr>
        <p:spPr>
          <a:xfrm>
            <a:off x="0" y="0"/>
            <a:ext cx="145104" cy="927706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7E9D5E70-DF0F-AF3A-CC76-C4404BFA6916}"/>
              </a:ext>
            </a:extLst>
          </p:cNvPr>
          <p:cNvSpPr/>
          <p:nvPr userDrawn="1"/>
        </p:nvSpPr>
        <p:spPr>
          <a:xfrm flipV="1">
            <a:off x="137160" y="-17174"/>
            <a:ext cx="627017" cy="944880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01714792-7203-C5E8-735C-592FC275705D}"/>
              </a:ext>
            </a:extLst>
          </p:cNvPr>
          <p:cNvSpPr/>
          <p:nvPr userDrawn="1"/>
        </p:nvSpPr>
        <p:spPr>
          <a:xfrm flipV="1">
            <a:off x="1" y="-17174"/>
            <a:ext cx="627017" cy="944880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9900" y="101601"/>
            <a:ext cx="6629764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73733"/>
            <a:ext cx="7886700" cy="5103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706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706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706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 descr="A picture containing clock&#10;&#10;Description automatically generated">
            <a:extLst>
              <a:ext uri="{FF2B5EF4-FFF2-40B4-BE49-F238E27FC236}">
                <a16:creationId xmlns:a16="http://schemas.microsoft.com/office/drawing/2014/main" id="{A404C86E-F691-9B79-5974-F027D26D7B4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823" y="230454"/>
            <a:ext cx="1690935" cy="45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2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52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452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452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42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  <p:sldLayoutId id="2147483888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F0F695CB-61C7-48BB-9B95-29A1B6AC8D85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35DF6BC-804E-4DC3-A62A-1FA1FEAB486D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</p:spTree>
    <p:extLst>
      <p:ext uri="{BB962C8B-B14F-4D97-AF65-F5344CB8AC3E}">
        <p14:creationId xmlns:p14="http://schemas.microsoft.com/office/powerpoint/2010/main" val="40908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D92B7-D5D4-C93D-DEE8-CDA7CCC04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53B37-F527-4C02-87F8-CD39A196C98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96714-B877-C2F8-034B-67334767DB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85268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98C44-D011-13ED-9422-AA56905B6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800484-7020-360E-F875-CD2CFA3461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251E4-567D-D960-AB83-AE2D90BD928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6674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613F3-FB4B-3C9B-6D76-35DA40D9C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33E7E3-0113-BCE2-7B0C-B3C60085E0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EEC1C-B8F4-692F-9242-22D8E2B63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4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A1BE31-05C3-363E-E63D-36D978E84D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994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293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57502B-43AD-C261-9481-C322A69DB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433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35DD74-52C0-9149-413D-C202A2769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1475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1536A-A269-D544-601D-3EA0483FF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F817F-6185-C142-C28D-7E63A7D8AA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3CAA8-E8E6-2B94-831E-203BA3B6AC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7800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3EFEA-E223-84AE-C60A-C1AE8D13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BFA7A-83AC-C480-21AD-081BD48ACE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6190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A89F277-BC44-8D6D-1515-F56E8A5AEA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19E53E-C635-0A76-988E-687FDF290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A8119-FC0A-9DA0-30C1-20B057B10A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5888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40480-4DE3-D5F6-6EF8-E3AA8459F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3384D-2D76-267A-CF73-C9728CF574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23450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06A1-CF23-C757-A206-516FCAE76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6EE44-8F56-F4C9-7D52-C47D4C4384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DD208-1E42-3DCE-DD20-19DA82ADDAA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38512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04F71-990D-C8A9-A449-518D05442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E231A-8A35-E1E5-6483-972F30D4A94C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EAEEF-9D8F-630A-A299-3D4F39F74ED0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9AA6BC-CA92-6AB2-2909-1AA58E01A0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0C62FC-5B45-FE24-16A2-8E5661E931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06707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5F942-D30C-1B0A-9CBA-AEBDD57D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FDC8E-89F7-BC23-E700-0823DCEA60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58662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8B86F-B8E6-9053-27FD-274D0D02E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DFF4F-192F-C966-EC6E-D02495F480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65B1E-95C4-15E2-4F49-373E4DF65D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4C568D-7ACC-D5D2-FCC6-80E5F439103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4487BD-39D4-3837-769F-04ACEEE596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9F48F2-37BE-DBF2-A3DD-86E13BFAB63C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5570269-24FE-409C-FB60-915375409D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69A106E-6E52-20CA-CC51-2D67532565D3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33651A5-0485-C27E-0BE4-FBBF5F82FF0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9313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75EC8-A906-9E09-F27E-CD045F327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EDCDF-99B3-9922-0032-B1356079E3A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C307D-3EFC-4349-B6E0-3F2D965163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223BA5-5B37-6EFF-00AC-08EBBD4D447A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FE1388-7C34-F199-5879-9BFD6447B3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DBBA7F2-E9ED-BE62-CCA4-31A97259EA13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D4EF6D-18ED-CB1F-BE02-022DB3AEF5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69432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FB619-8E11-4C05-1C2A-59A5CCF74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BF843-78FD-CA13-7C1B-F566EEC580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DCBC88-0277-332D-B8E7-7E6864DB9AB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14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40C91-D161-C745-F52E-BBEC3CC5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A7368-D404-3CD3-79A0-CACAF7B430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1452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B5106-15E2-E48D-4257-30660A2CF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229C2-D5AB-FF22-D492-FFFD42B9EB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07CE3-784D-EC7A-4118-349B5B354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C4BFBF-3E5E-5124-EC52-DB4CEF45A6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5069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EB464-8C7F-16B7-FDFD-495FB79D0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7FE42-E91A-78D0-A8F2-391A435E9B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90BBF24-AF6E-43F4-F9E5-B48815025D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8190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D8526-F32E-C9D4-7160-21F7BAA32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1F57D-C5C9-02B4-4A03-94650CA5B9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29980-C246-3576-565B-D771498DD2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FA0485-F2C3-B440-685E-17499DA0B8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AC5129-BDA3-9CBC-5FC9-75410E29C6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29576E-A5AC-4B0E-26B1-BF891951503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33EBBCC-4BAA-AADE-6D0F-2456A939DF90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9212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4E6B8-74C5-2B18-A01D-D65121E31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1EF15-7364-129D-CFAB-A88360AECB4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55E86-A770-037B-D33D-E79703B1E5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CBBBAA-AB22-2EDD-305C-89C16E02CDAF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02F4E4-930F-5C6C-6365-7E68489D044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4B0353-A978-5DDC-F974-D8CF19DAB8E7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F677BA1-3D55-89CC-7D36-7027DB61B4B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98B0D52-94B7-6165-2140-CD5340F8A491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AD38371-7C03-B245-2E1A-6662425615D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79765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1733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B6BAE5-3148-DDFC-CAC5-920DB46344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04235-A4B8-016E-E406-B02C725E23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6203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B84A-0F65-4C0C-03D2-BFE64EF14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3AA6C-F39A-F705-0341-55178ADE9A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18679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51582-796E-B064-FB4D-D262767F5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D24CD-40D2-4C08-B262-4E09EF7488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66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EA0A9-1F6B-0310-257E-6A457AD6A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C25EC-7B89-11CE-1CDA-B4CF73E495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25278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5B9C5-A3AF-EAF2-D4DA-F7427C534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AAD10-7BD3-5B9F-7AF3-9028883650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270482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9190B-BAF8-4B84-9A02-A94FE54B5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ADAD6-45C3-B651-3632-261808FAEB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18605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63277-38CE-1430-B8A5-F6BAD1452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1AB16-216E-23C6-8D41-1554DA5757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5672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98BF3-AB86-49A6-336A-8AAD50B58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80C9B-4DC9-11CE-5972-20E375286B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94105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8ACFA-61CF-39EB-6125-5A204207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CECBD-699E-FF11-75DA-10C73F52E9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041799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9453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05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7924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25D4C-5288-D5D3-9ADE-44DE28A7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669404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24BCE-94D4-18BC-475C-5E20BCFCD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8833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6A311-10BD-7981-5510-2BC2F3615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88975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77376-2947-381D-2140-165D66E92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86055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1EA42-7F4B-F20A-1E87-F34A4D1E6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6318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A7359-77E5-CC98-F6DB-E7A7A432F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21530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39779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38555-0D32-BA19-9D11-AA20B7D7E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06EA9-3E61-C12B-0CFE-017383A28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118921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2CF231-1B6A-1204-6ECB-86B09B7D2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732399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1BD88-D222-DE75-17B0-6252218BB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0F977-BEBE-F2C4-812C-C1F97B2AC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95956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766940-12A4-9FC5-92B1-CC317635F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53942736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in Blue-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hort Title Slide with Building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itle Slide with Buliding 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Licens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Preamble_whi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Preamble_blu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Content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Section Marker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Acknowledgemen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BE7343CE9C347B591A9697BE324E2" ma:contentTypeVersion="13" ma:contentTypeDescription="Create a new document." ma:contentTypeScope="" ma:versionID="71806daaaeb913ae78446793996e4cc1">
  <xsd:schema xmlns:xsd="http://www.w3.org/2001/XMLSchema" xmlns:xs="http://www.w3.org/2001/XMLSchema" xmlns:p="http://schemas.microsoft.com/office/2006/metadata/properties" xmlns:ns2="9ee5a938-8518-4d9e-9776-6931805ca472" xmlns:ns3="82335d37-491f-472e-95d1-13dd1eebe8cc" targetNamespace="http://schemas.microsoft.com/office/2006/metadata/properties" ma:root="true" ma:fieldsID="d70543eb66b39d85b1721b041c68dd70" ns2:_="" ns3:_="">
    <xsd:import namespace="9ee5a938-8518-4d9e-9776-6931805ca472"/>
    <xsd:import namespace="82335d37-491f-472e-95d1-13dd1eebe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5a938-8518-4d9e-9776-6931805ca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8019201-d7fa-4ddb-9f28-dacd9c5752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35d37-491f-472e-95d1-13dd1eebe8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68e770b-5a20-4075-b959-3e286149633e}" ma:internalName="TaxCatchAll" ma:showField="CatchAllData" ma:web="82335d37-491f-472e-95d1-13dd1eebe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e5a938-8518-4d9e-9776-6931805ca472">
      <Terms xmlns="http://schemas.microsoft.com/office/infopath/2007/PartnerControls"/>
    </lcf76f155ced4ddcb4097134ff3c332f>
    <TaxCatchAll xmlns="82335d37-491f-472e-95d1-13dd1eebe8cc" xsi:nil="true"/>
    <MediaLengthInSeconds xmlns="9ee5a938-8518-4d9e-9776-6931805ca472" xsi:nil="true"/>
  </documentManagement>
</p:properties>
</file>

<file path=customXml/itemProps1.xml><?xml version="1.0" encoding="utf-8"?>
<ds:datastoreItem xmlns:ds="http://schemas.openxmlformats.org/officeDocument/2006/customXml" ds:itemID="{9C57D484-E1CC-4851-80D1-E9D07FE8E9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E9B3B-D862-42D8-962E-1870147AC252}">
  <ds:schemaRefs>
    <ds:schemaRef ds:uri="82335d37-491f-472e-95d1-13dd1eebe8cc"/>
    <ds:schemaRef ds:uri="9ee5a938-8518-4d9e-9776-6931805ca4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1BC3DEF-2531-4257-B6B5-882D70865EF5}">
  <ds:schemaRefs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82335d37-491f-472e-95d1-13dd1eebe8cc"/>
    <ds:schemaRef ds:uri="9ee5a938-8518-4d9e-9776-6931805ca472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c149d536-16c4-4738-a734-80ae686408af}" enabled="0" method="" siteId="{c149d536-16c4-4738-a734-80ae686408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0</Words>
  <Application>Microsoft Office PowerPoint</Application>
  <PresentationFormat>On-screen Show (4:3)</PresentationFormat>
  <Paragraphs>0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46</vt:i4>
      </vt:variant>
    </vt:vector>
  </HeadingPairs>
  <TitlesOfParts>
    <vt:vector size="60" baseType="lpstr">
      <vt:lpstr>Abadi</vt:lpstr>
      <vt:lpstr>Aharoni</vt:lpstr>
      <vt:lpstr>Arial</vt:lpstr>
      <vt:lpstr>Calibri</vt:lpstr>
      <vt:lpstr>Lato</vt:lpstr>
      <vt:lpstr>Title Slide in Blue-Theme</vt:lpstr>
      <vt:lpstr>Short Title Slide with Building</vt:lpstr>
      <vt:lpstr>1_Title Slide with Buliding </vt:lpstr>
      <vt:lpstr>2_License</vt:lpstr>
      <vt:lpstr>2_Preamble_white</vt:lpstr>
      <vt:lpstr>2_Preamble_blue</vt:lpstr>
      <vt:lpstr>2_Contents</vt:lpstr>
      <vt:lpstr>2_Section Markers</vt:lpstr>
      <vt:lpstr>2_Acknowledgement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azyumardi azra</dc:creator>
  <cp:lastModifiedBy>magang dpjj4</cp:lastModifiedBy>
  <cp:revision>44</cp:revision>
  <dcterms:created xsi:type="dcterms:W3CDTF">2022-08-25T02:20:21Z</dcterms:created>
  <dcterms:modified xsi:type="dcterms:W3CDTF">2025-09-09T03:43:12Z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0x01010061ABE7343CE9C347B591A9697BE324E2</vt:lpwstr>
  </property>
  <property fmtid="{D5CDD505-2E9C-101B-9397-08002B2CF9AE}" pid="3" name="MediaServiceImageTags">
    <vt:lpwstr/>
  </property>
  <property fmtid="{D5CDD505-2E9C-101B-9397-08002B2CF9AE}" pid="4" name="Order">
    <vt:r8>2700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