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slideLayouts/slideLayout3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910" r:id="rId5"/>
    <p:sldMasterId id="2147483913" r:id="rId6"/>
    <p:sldMasterId id="2147483739" r:id="rId7"/>
    <p:sldMasterId id="2147483784" r:id="rId8"/>
    <p:sldMasterId id="2147483799" r:id="rId9"/>
    <p:sldMasterId id="2147483888" r:id="rId10"/>
    <p:sldMasterId id="2147483879" r:id="rId11"/>
    <p:sldMasterId id="2147483835" r:id="rId12"/>
    <p:sldMasterId id="2147483866" r:id="rId13"/>
  </p:sldMasterIdLst>
  <p:notesMasterIdLst>
    <p:notesMasterId r:id="rId32"/>
  </p:notesMasterIdLst>
  <p:handoutMasterIdLst>
    <p:handoutMasterId r:id="rId33"/>
  </p:handoutMasterIdLst>
  <p:sldIdLst>
    <p:sldId id="333" r:id="rId14"/>
    <p:sldId id="273" r:id="rId15"/>
    <p:sldId id="300" r:id="rId16"/>
    <p:sldId id="285" r:id="rId17"/>
    <p:sldId id="289" r:id="rId18"/>
    <p:sldId id="335" r:id="rId19"/>
    <p:sldId id="334" r:id="rId20"/>
    <p:sldId id="324" r:id="rId21"/>
    <p:sldId id="325" r:id="rId22"/>
    <p:sldId id="336" r:id="rId23"/>
    <p:sldId id="311" r:id="rId24"/>
    <p:sldId id="339" r:id="rId25"/>
    <p:sldId id="312" r:id="rId26"/>
    <p:sldId id="340" r:id="rId27"/>
    <p:sldId id="331" r:id="rId28"/>
    <p:sldId id="341" r:id="rId29"/>
    <p:sldId id="315" r:id="rId30"/>
    <p:sldId id="342" r:id="rId3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ministrations" id="{F166D106-57BF-425D-B3CE-8DB1B03D31D0}">
          <p14:sldIdLst>
            <p14:sldId id="333"/>
            <p14:sldId id="273"/>
            <p14:sldId id="300"/>
            <p14:sldId id="285"/>
            <p14:sldId id="289"/>
          </p14:sldIdLst>
        </p14:section>
        <p14:section name="Contents" id="{5E354A7D-0BD5-4261-B82A-AA063BD27C22}">
          <p14:sldIdLst>
            <p14:sldId id="335"/>
            <p14:sldId id="334"/>
            <p14:sldId id="324"/>
            <p14:sldId id="325"/>
            <p14:sldId id="336"/>
            <p14:sldId id="311"/>
            <p14:sldId id="339"/>
            <p14:sldId id="312"/>
            <p14:sldId id="340"/>
            <p14:sldId id="331"/>
            <p14:sldId id="341"/>
          </p14:sldIdLst>
        </p14:section>
        <p14:section name="Ending" id="{E9EA0BAB-7154-4F3D-ABFE-6FBFCA6636D8}">
          <p14:sldIdLst>
            <p14:sldId id="315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6A52-AFAF-AFA4-B0EB-0F649E260DCF}" name="Meydina Muharramah Putri Diliyanty" initials="MD" userId="S::meydina.putri@yarsi01.onmicrosoft.com::6931cca9-1bd0-4cf0-aec2-71061cc78aef" providerId="AD"/>
  <p188:author id="{097601B3-1983-8A8B-764C-C24702FC2A53}" name="direktorat pjj" initials="dp" userId="S::direktorat.pjj@yarsi01.onmicrosoft.com::4b831fbc-79b3-467d-ab44-edb61267db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sario Auditya Pratama Putra" initials="CAPP" lastIdx="2" clrIdx="0">
    <p:extLst>
      <p:ext uri="{19B8F6BF-5375-455C-9EA6-DF929625EA0E}">
        <p15:presenceInfo xmlns:p15="http://schemas.microsoft.com/office/powerpoint/2012/main" userId="Cesario Auditya Pratama Put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F0F0F0"/>
    <a:srgbClr val="125413"/>
    <a:srgbClr val="1E511F"/>
    <a:srgbClr val="D0D0D0"/>
    <a:srgbClr val="767171"/>
    <a:srgbClr val="DADADA"/>
    <a:srgbClr val="EAEAEA"/>
    <a:srgbClr val="ECECEC"/>
    <a:srgbClr val="CE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05D8A4-57CB-4E88-B2C4-DA3EE4D4EA59}" v="64" dt="2025-09-09T04:04:15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23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microsoft.com/office/2016/11/relationships/changesInfo" Target="changesInfos/changesInfo1.xml"/><Relationship Id="rId21" Type="http://schemas.openxmlformats.org/officeDocument/2006/relationships/slide" Target="slides/slide8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ang dpjj4" userId="fdae230e-d705-4dad-9390-3d360415f7a6" providerId="ADAL" clId="{62645C83-A903-49AE-BB31-55E6A67B7643}"/>
    <pc:docChg chg="custSel modSld modMainMaster">
      <pc:chgData name="magang dpjj4" userId="fdae230e-d705-4dad-9390-3d360415f7a6" providerId="ADAL" clId="{62645C83-A903-49AE-BB31-55E6A67B7643}" dt="2025-09-09T04:04:15.139" v="86" actId="20577"/>
      <pc:docMkLst>
        <pc:docMk/>
      </pc:docMkLst>
      <pc:sldChg chg="modSp mod">
        <pc:chgData name="magang dpjj4" userId="fdae230e-d705-4dad-9390-3d360415f7a6" providerId="ADAL" clId="{62645C83-A903-49AE-BB31-55E6A67B7643}" dt="2025-09-09T03:56:23.577" v="0" actId="27636"/>
        <pc:sldMkLst>
          <pc:docMk/>
          <pc:sldMk cId="3808613658" sldId="336"/>
        </pc:sldMkLst>
        <pc:spChg chg="mod">
          <ac:chgData name="magang dpjj4" userId="fdae230e-d705-4dad-9390-3d360415f7a6" providerId="ADAL" clId="{62645C83-A903-49AE-BB31-55E6A67B7643}" dt="2025-09-09T03:56:23.577" v="0" actId="27636"/>
          <ac:spMkLst>
            <pc:docMk/>
            <pc:sldMk cId="3808613658" sldId="336"/>
            <ac:spMk id="5" creationId="{85CD5A4E-04F6-01C4-3056-39DC73A55253}"/>
          </ac:spMkLst>
        </pc:spChg>
      </pc:sldChg>
      <pc:sldMasterChg chg="modSldLayout sldLayoutOrd">
        <pc:chgData name="magang dpjj4" userId="fdae230e-d705-4dad-9390-3d360415f7a6" providerId="ADAL" clId="{62645C83-A903-49AE-BB31-55E6A67B7643}" dt="2025-09-09T04:04:15.139" v="86" actId="20577"/>
        <pc:sldMasterMkLst>
          <pc:docMk/>
          <pc:sldMasterMk cId="755873489" sldId="2147483739"/>
        </pc:sldMasterMkLst>
        <pc:sldLayoutChg chg="delSp modSp mod delAnim modAnim">
          <pc:chgData name="magang dpjj4" userId="fdae230e-d705-4dad-9390-3d360415f7a6" providerId="ADAL" clId="{62645C83-A903-49AE-BB31-55E6A67B7643}" dt="2025-09-09T03:58:10.433" v="28" actId="1035"/>
          <pc:sldLayoutMkLst>
            <pc:docMk/>
            <pc:sldMasterMk cId="755873489" sldId="2147483739"/>
            <pc:sldLayoutMk cId="121995464" sldId="2147483919"/>
          </pc:sldLayoutMkLst>
          <pc:spChg chg="del">
            <ac:chgData name="magang dpjj4" userId="fdae230e-d705-4dad-9390-3d360415f7a6" providerId="ADAL" clId="{62645C83-A903-49AE-BB31-55E6A67B7643}" dt="2025-09-09T03:56:27.811" v="1" actId="478"/>
            <ac:spMkLst>
              <pc:docMk/>
              <pc:sldMasterMk cId="755873489" sldId="2147483739"/>
              <pc:sldLayoutMk cId="121995464" sldId="2147483919"/>
              <ac:spMk id="4" creationId="{83D8A426-581A-44E4-A818-9B268CAD6C3B}"/>
            </ac:spMkLst>
          </pc:spChg>
          <pc:spChg chg="mod">
            <ac:chgData name="magang dpjj4" userId="fdae230e-d705-4dad-9390-3d360415f7a6" providerId="ADAL" clId="{62645C83-A903-49AE-BB31-55E6A67B7643}" dt="2025-09-09T03:57:33.927" v="15" actId="20577"/>
            <ac:spMkLst>
              <pc:docMk/>
              <pc:sldMasterMk cId="755873489" sldId="2147483739"/>
              <pc:sldLayoutMk cId="121995464" sldId="2147483919"/>
              <ac:spMk id="6" creationId="{E92ABF65-623E-4B07-BECC-99B95ACBFE69}"/>
            </ac:spMkLst>
          </pc:spChg>
          <pc:spChg chg="del">
            <ac:chgData name="magang dpjj4" userId="fdae230e-d705-4dad-9390-3d360415f7a6" providerId="ADAL" clId="{62645C83-A903-49AE-BB31-55E6A67B7643}" dt="2025-09-09T03:56:29.046" v="2" actId="478"/>
            <ac:spMkLst>
              <pc:docMk/>
              <pc:sldMasterMk cId="755873489" sldId="2147483739"/>
              <pc:sldLayoutMk cId="121995464" sldId="2147483919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58:10.433" v="28" actId="1035"/>
            <ac:spMkLst>
              <pc:docMk/>
              <pc:sldMasterMk cId="755873489" sldId="2147483739"/>
              <pc:sldLayoutMk cId="121995464" sldId="2147483919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58:01.734" v="26" actId="14100"/>
            <ac:spMkLst>
              <pc:docMk/>
              <pc:sldMasterMk cId="755873489" sldId="2147483739"/>
              <pc:sldLayoutMk cId="121995464" sldId="2147483919"/>
              <ac:spMk id="10" creationId="{245F817F-2D6D-4AD0-B0F9-C76D91B59F4B}"/>
            </ac:spMkLst>
          </pc:spChg>
        </pc:sldLayoutChg>
        <pc:sldLayoutChg chg="delSp modSp mod delAnim">
          <pc:chgData name="magang dpjj4" userId="fdae230e-d705-4dad-9390-3d360415f7a6" providerId="ADAL" clId="{62645C83-A903-49AE-BB31-55E6A67B7643}" dt="2025-09-09T03:59:34.385" v="44" actId="20577"/>
          <pc:sldLayoutMkLst>
            <pc:docMk/>
            <pc:sldMasterMk cId="755873489" sldId="2147483739"/>
            <pc:sldLayoutMk cId="3407083886" sldId="2147483920"/>
          </pc:sldLayoutMkLst>
          <pc:spChg chg="del">
            <ac:chgData name="magang dpjj4" userId="fdae230e-d705-4dad-9390-3d360415f7a6" providerId="ADAL" clId="{62645C83-A903-49AE-BB31-55E6A67B7643}" dt="2025-09-09T03:56:31.967" v="4" actId="478"/>
            <ac:spMkLst>
              <pc:docMk/>
              <pc:sldMasterMk cId="755873489" sldId="2147483739"/>
              <pc:sldLayoutMk cId="3407083886" sldId="2147483920"/>
              <ac:spMk id="4" creationId="{83D8A426-581A-44E4-A818-9B268CAD6C3B}"/>
            </ac:spMkLst>
          </pc:spChg>
          <pc:spChg chg="mod">
            <ac:chgData name="magang dpjj4" userId="fdae230e-d705-4dad-9390-3d360415f7a6" providerId="ADAL" clId="{62645C83-A903-49AE-BB31-55E6A67B7643}" dt="2025-09-09T03:59:07.264" v="33" actId="1076"/>
            <ac:spMkLst>
              <pc:docMk/>
              <pc:sldMasterMk cId="755873489" sldId="2147483739"/>
              <pc:sldLayoutMk cId="3407083886" sldId="2147483920"/>
              <ac:spMk id="6" creationId="{E92ABF65-623E-4B07-BECC-99B95ACBFE69}"/>
            </ac:spMkLst>
          </pc:spChg>
          <pc:spChg chg="del">
            <ac:chgData name="magang dpjj4" userId="fdae230e-d705-4dad-9390-3d360415f7a6" providerId="ADAL" clId="{62645C83-A903-49AE-BB31-55E6A67B7643}" dt="2025-09-09T03:56:31.240" v="3" actId="478"/>
            <ac:spMkLst>
              <pc:docMk/>
              <pc:sldMasterMk cId="755873489" sldId="2147483739"/>
              <pc:sldLayoutMk cId="3407083886" sldId="2147483920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59:34.385" v="44" actId="20577"/>
            <ac:spMkLst>
              <pc:docMk/>
              <pc:sldMasterMk cId="755873489" sldId="2147483739"/>
              <pc:sldLayoutMk cId="3407083886" sldId="2147483920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59:25.265" v="40" actId="1037"/>
            <ac:spMkLst>
              <pc:docMk/>
              <pc:sldMasterMk cId="755873489" sldId="2147483739"/>
              <pc:sldLayoutMk cId="3407083886" sldId="2147483920"/>
              <ac:spMk id="10" creationId="{245F817F-2D6D-4AD0-B0F9-C76D91B59F4B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4:04:15.139" v="86" actId="20577"/>
          <pc:sldLayoutMkLst>
            <pc:docMk/>
            <pc:sldMasterMk cId="755873489" sldId="2147483739"/>
            <pc:sldLayoutMk cId="74981735" sldId="2147483921"/>
          </pc:sldLayoutMkLst>
          <pc:spChg chg="mod">
            <ac:chgData name="magang dpjj4" userId="fdae230e-d705-4dad-9390-3d360415f7a6" providerId="ADAL" clId="{62645C83-A903-49AE-BB31-55E6A67B7643}" dt="2025-09-09T04:04:15.139" v="86" actId="20577"/>
            <ac:spMkLst>
              <pc:docMk/>
              <pc:sldMasterMk cId="755873489" sldId="2147483739"/>
              <pc:sldLayoutMk cId="74981735" sldId="2147483921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4:04:10.803" v="79" actId="20577"/>
            <ac:spMkLst>
              <pc:docMk/>
              <pc:sldMasterMk cId="755873489" sldId="2147483739"/>
              <pc:sldLayoutMk cId="74981735" sldId="2147483921"/>
              <ac:spMk id="7" creationId="{3AFBC6FD-FCE1-45CF-B959-640AA3DBF123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4:03:52.264" v="67" actId="20577"/>
          <pc:sldLayoutMkLst>
            <pc:docMk/>
            <pc:sldMasterMk cId="755873489" sldId="2147483739"/>
            <pc:sldLayoutMk cId="910906542" sldId="2147483922"/>
          </pc:sldLayoutMkLst>
          <pc:spChg chg="mod">
            <ac:chgData name="magang dpjj4" userId="fdae230e-d705-4dad-9390-3d360415f7a6" providerId="ADAL" clId="{62645C83-A903-49AE-BB31-55E6A67B7643}" dt="2025-09-09T04:03:52.264" v="67" actId="20577"/>
            <ac:spMkLst>
              <pc:docMk/>
              <pc:sldMasterMk cId="755873489" sldId="2147483739"/>
              <pc:sldLayoutMk cId="910906542" sldId="2147483922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4:03:47.314" v="61" actId="20577"/>
            <ac:spMkLst>
              <pc:docMk/>
              <pc:sldMasterMk cId="755873489" sldId="2147483739"/>
              <pc:sldLayoutMk cId="910906542" sldId="2147483922"/>
              <ac:spMk id="7" creationId="{3AFBC6FD-FCE1-45CF-B959-640AA3DBF123}"/>
            </ac:spMkLst>
          </pc:spChg>
        </pc:sldLayoutChg>
        <pc:sldLayoutChg chg="modSp mod ord">
          <pc:chgData name="magang dpjj4" userId="fdae230e-d705-4dad-9390-3d360415f7a6" providerId="ADAL" clId="{62645C83-A903-49AE-BB31-55E6A67B7643}" dt="2025-09-09T04:03:31.774" v="58" actId="1076"/>
          <pc:sldLayoutMkLst>
            <pc:docMk/>
            <pc:sldMasterMk cId="755873489" sldId="2147483739"/>
            <pc:sldLayoutMk cId="452407245" sldId="2147483923"/>
          </pc:sldLayoutMkLst>
          <pc:spChg chg="mod">
            <ac:chgData name="magang dpjj4" userId="fdae230e-d705-4dad-9390-3d360415f7a6" providerId="ADAL" clId="{62645C83-A903-49AE-BB31-55E6A67B7643}" dt="2025-09-09T04:03:18.785" v="52" actId="20577"/>
            <ac:spMkLst>
              <pc:docMk/>
              <pc:sldMasterMk cId="755873489" sldId="2147483739"/>
              <pc:sldLayoutMk cId="452407245" sldId="2147483923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4:03:22.846" v="56" actId="20577"/>
            <ac:spMkLst>
              <pc:docMk/>
              <pc:sldMasterMk cId="755873489" sldId="2147483739"/>
              <pc:sldLayoutMk cId="452407245" sldId="2147483923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4:03:31.774" v="58" actId="1076"/>
            <ac:spMkLst>
              <pc:docMk/>
              <pc:sldMasterMk cId="755873489" sldId="2147483739"/>
              <pc:sldLayoutMk cId="452407245" sldId="2147483923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4:03:31.774" v="58" actId="1076"/>
            <ac:spMkLst>
              <pc:docMk/>
              <pc:sldMasterMk cId="755873489" sldId="2147483739"/>
              <pc:sldLayoutMk cId="452407245" sldId="2147483923"/>
              <ac:spMk id="10" creationId="{245F817F-2D6D-4AD0-B0F9-C76D91B59F4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EF6A05-516A-F217-D153-DECDB34FC6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BFAA2-1BC4-A3D1-BBFF-E92C4E908C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667BF-6A5C-4476-8877-BB5801DA6495}" type="datetimeFigureOut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A004E4-E7A6-F45F-B4D2-662C14788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0F56-3DB6-0A4E-4122-914C54258A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BDBF1-CC7A-4BAD-A366-6CA0ED0211A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2529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EE2-F6BB-43A8-B6E3-67C21BEB0D5C}" type="datetimeFigureOut">
              <a:rPr lang="id-ID" smtClean="0"/>
              <a:t>09/09/2025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78CC-1E89-4DCA-B99C-08A60F9F50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91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" y="1645919"/>
            <a:ext cx="836676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12AB6-B1DE-4792-A76E-EE7F0338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DD7A-2E64-46F5-AB34-81D312C9E6C5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3020" y="3931920"/>
            <a:ext cx="7543800" cy="548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020" y="4480560"/>
            <a:ext cx="7543800" cy="457200"/>
          </a:xfrm>
        </p:spPr>
        <p:txBody>
          <a:bodyPr/>
          <a:lstStyle>
            <a:lvl1pPr>
              <a:defRPr sz="18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764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F9028-F205-48AA-883A-C945F8F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5629-9C13-4F88-ABF1-1163B4147D10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1303019" y="3895695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1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F05EC-72A7-40F2-A307-F9A8D9A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3B54-BB30-46DC-9D28-4E51263002FD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1303019" y="3931922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1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1303020" y="4308748"/>
            <a:ext cx="75438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1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1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1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3369" y="1362417"/>
            <a:ext cx="6036291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14800" y="2834684"/>
            <a:ext cx="4594860" cy="457200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14800" y="3348820"/>
            <a:ext cx="4594860" cy="365760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/>
              <a:t>Job Title or Institution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D9CF8-E8C1-7911-3ECE-2F67300A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2260" y="3779018"/>
            <a:ext cx="2057400" cy="365125"/>
          </a:xfrm>
          <a:prstGeom prst="rect">
            <a:avLst/>
          </a:prstGeom>
        </p:spPr>
        <p:txBody>
          <a:bodyPr/>
          <a:lstStyle/>
          <a:p>
            <a:fld id="{37523852-CD6E-40F5-AD9A-FD52248F263D}" type="datetime3">
              <a:rPr lang="en-US" smtClean="0"/>
              <a:t>9 September 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748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0" y="5653082"/>
            <a:ext cx="788670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CFD9-4F47-8364-F4E1-28D550A8557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CCCDD7A-2E64-46F5-AB34-81D312C9E6C5}" type="datetime3">
              <a:rPr lang="en-US" smtClean="0"/>
              <a:pPr/>
              <a:t>9 September 2025</a:t>
            </a:fld>
            <a:endParaRPr lang="id-ID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7509CF-F5CA-14F2-E8F7-54D98346A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9853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0584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5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BY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43200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en-US" sz="135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658379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814437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98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0584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5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43200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</a:t>
            </a:r>
            <a:r>
              <a:rPr lang="en-US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658379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814437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09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0584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5"/>
            <a:ext cx="6926580" cy="17030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ND.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43200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135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257515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413573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240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0584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5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 lisensi 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 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Ulang	: Diizinkan dengan mencantumkan kredit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	: Tidak Diizinkan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	: Diizinkan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 Modifikasi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43200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658379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814437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575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457200" y="1554485"/>
            <a:ext cx="8183880" cy="21185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8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copyright,</a:t>
            </a:r>
            <a:r>
              <a:rPr lang="en-GB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means that the rights of use, modification, and distribution are owned by the source owner.</a:t>
            </a:r>
          </a:p>
          <a:p>
            <a:pPr algn="l">
              <a:lnSpc>
                <a:spcPct val="150000"/>
              </a:lnSpc>
            </a:pPr>
            <a:r>
              <a:rPr lang="en-GB" sz="18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Redistribution		: Not Permitted</a:t>
            </a:r>
            <a:endParaRPr lang="en-US" sz="18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Not Permitted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457200" y="3632979"/>
            <a:ext cx="3695700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1447" y="3763637"/>
            <a:ext cx="4526280" cy="13671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Lisensi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199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495300" y="1453001"/>
            <a:ext cx="8145780" cy="29495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8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copyleft,</a:t>
            </a:r>
            <a:r>
              <a:rPr lang="en-GB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means that everyone is given the right to use, modify, and redistribute as long as they use the same type of license (i.e., copyleft)</a:t>
            </a:r>
            <a:endParaRPr lang="en-GB" sz="1800" b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18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Redistribution		: Permitted with attribution</a:t>
            </a:r>
            <a:endParaRPr lang="en-US" sz="18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using the same type of license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license		: Copyleft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495300" y="4324497"/>
            <a:ext cx="3314700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3120" y="4480555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708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800" y="927100"/>
            <a:ext cx="5346700" cy="76359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7801" y="1829432"/>
            <a:ext cx="5346700" cy="42970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56F7EF-344F-412A-B70C-2C4C7A6DF2BF}"/>
              </a:ext>
            </a:extLst>
          </p:cNvPr>
          <p:cNvCxnSpPr/>
          <p:nvPr userDrawn="1"/>
        </p:nvCxnSpPr>
        <p:spPr>
          <a:xfrm>
            <a:off x="177800" y="1690691"/>
            <a:ext cx="5417820" cy="0"/>
          </a:xfrm>
          <a:prstGeom prst="line">
            <a:avLst/>
          </a:prstGeom>
          <a:ln w="9525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974A4-66FC-FA24-2010-27D0410A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41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342900" y="365760"/>
            <a:ext cx="5417820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685800" y="1005840"/>
            <a:ext cx="4732020" cy="0"/>
          </a:xfrm>
          <a:prstGeom prst="line">
            <a:avLst/>
          </a:prstGeom>
          <a:ln w="38100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371599"/>
            <a:ext cx="507492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371599"/>
            <a:ext cx="523240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342900" y="457200"/>
            <a:ext cx="523240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1E511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3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222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58" y="160610"/>
            <a:ext cx="4136572" cy="105727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9658" y="1371599"/>
            <a:ext cx="4136572" cy="4984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F1E00-2ABC-8522-6C68-3E48A5D6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23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52614" y="365760"/>
            <a:ext cx="4389120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ctr"/>
            <a:r>
              <a:rPr lang="en-US" sz="3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395514" y="1005840"/>
            <a:ext cx="370332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9658" y="1371599"/>
            <a:ext cx="4151086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681324-E7F0-9313-0F76-5CB5CBD9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45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8684" y="1371599"/>
            <a:ext cx="4136572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188684" y="457200"/>
            <a:ext cx="4136572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04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3000">
              <a:solidFill>
                <a:srgbClr val="104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0A60F7-A54A-8393-FAE4-E06E217F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19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35AA6C-A864-BDC7-0CE1-51D3C72757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6288FB-9034-5BE3-F0AC-D81019F9DC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05A3879-6C37-AD28-AEF1-504BFABA3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005840"/>
            <a:ext cx="8778240" cy="5394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63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05840"/>
            <a:ext cx="877824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" y="1554480"/>
            <a:ext cx="8778240" cy="4389120"/>
          </a:xfrm>
        </p:spPr>
        <p:txBody>
          <a:bodyPr numCol="3"/>
          <a:lstStyle>
            <a:lvl1pPr marL="257168" marR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6035040"/>
            <a:ext cx="8778240" cy="365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0406C-C50B-AFE2-2A51-7B89085D6E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56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0320" y="1097280"/>
            <a:ext cx="6400800" cy="53035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2194560" cy="292608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30CA5-5B7F-4557-14FC-C79460A980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4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3383280"/>
            <a:ext cx="8778240" cy="29260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05840"/>
            <a:ext cx="877824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87260-89CB-E196-EBBD-88A003F61F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15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2011680"/>
            <a:ext cx="4297680" cy="39319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94860" y="2011680"/>
            <a:ext cx="4297680" cy="39319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554480"/>
            <a:ext cx="42976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860" y="1554480"/>
            <a:ext cx="42976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6114D-A406-8D6E-2047-49AA5E7144B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7091A77-5687-1269-A1F3-84B95A09B2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05840"/>
            <a:ext cx="877824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B9B6471-74BE-728D-8D0E-AC592A163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6035040"/>
            <a:ext cx="8778240" cy="365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2214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1554480"/>
            <a:ext cx="42976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94860" y="1554480"/>
            <a:ext cx="42976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097280"/>
            <a:ext cx="42976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860" y="1097280"/>
            <a:ext cx="42976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448A7-4485-5817-F8E1-22489797F0C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58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2011680"/>
            <a:ext cx="2834640" cy="39319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55448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086100" y="2011680"/>
            <a:ext cx="2834640" cy="39319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6100" y="155448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035040" y="2011680"/>
            <a:ext cx="2834640" cy="39319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5040" y="155448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858EA-5E8B-F4DD-6855-02B82E96FF1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29026D5-5ADA-B109-3ECA-FD9DD1980B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05840"/>
            <a:ext cx="877824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937B567-BE47-D79E-3252-53449C3EFB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6035040"/>
            <a:ext cx="8778240" cy="365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47304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1463040"/>
            <a:ext cx="2834640" cy="49377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00584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086100" y="1463040"/>
            <a:ext cx="2834640" cy="49377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6100" y="100584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035040" y="1463040"/>
            <a:ext cx="2834640" cy="49377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5040" y="1005840"/>
            <a:ext cx="28346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4BC51-80B2-3DA8-53D9-E37C489957E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21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960" y="1463040"/>
            <a:ext cx="7543800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6280" y="4754880"/>
            <a:ext cx="38404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685800" y="1280160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8161020" y="3931920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EEB86-CDF0-29A2-F24A-B50CB8C72A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 rot="16200000">
            <a:off x="-2241824" y="3321006"/>
            <a:ext cx="5413059" cy="746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36548" y="274320"/>
            <a:ext cx="7783602" cy="6126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3853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91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 rot="16200000">
            <a:off x="-2241824" y="3321006"/>
            <a:ext cx="5413059" cy="746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097280" y="731520"/>
            <a:ext cx="3808549" cy="5669282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029200" y="731520"/>
            <a:ext cx="3808549" cy="5669282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97280" y="274320"/>
            <a:ext cx="3808549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274320"/>
            <a:ext cx="3808549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00333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175178" y="731520"/>
            <a:ext cx="3814354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75178" y="274320"/>
            <a:ext cx="3814354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8D1D603-C251-45F8-A17B-3B3EE1B31C9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175178" y="3749040"/>
            <a:ext cx="3814354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3D48626-1EF1-4E16-9065-F8FFC68951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5178" y="3291840"/>
            <a:ext cx="3814354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31A500F5-C46B-4763-89F3-53039EC91B0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109028" y="731520"/>
            <a:ext cx="3814354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6A16D20-65DE-4D1F-BCC4-599123A5DF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09028" y="274320"/>
            <a:ext cx="3814354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31A500F5-C46B-4763-89F3-53039EC91B0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09028" y="3749040"/>
            <a:ext cx="3814354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6A16D20-65DE-4D1F-BCC4-599123A5DF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9028" y="3291840"/>
            <a:ext cx="3814354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82075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9410" y="1463040"/>
            <a:ext cx="7040699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9629" y="4754880"/>
            <a:ext cx="38404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1322249" y="1338217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8294370" y="3931920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8F642A-AD59-509F-F8B0-AF8723305233}"/>
              </a:ext>
            </a:extLst>
          </p:cNvPr>
          <p:cNvSpPr/>
          <p:nvPr userDrawn="1"/>
        </p:nvSpPr>
        <p:spPr>
          <a:xfrm>
            <a:off x="4385265" y="628056"/>
            <a:ext cx="4481015" cy="5848944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F0A029-E49D-9C80-EFEA-AB976C2CDC96}"/>
              </a:ext>
            </a:extLst>
          </p:cNvPr>
          <p:cNvSpPr txBox="1"/>
          <p:nvPr userDrawn="1"/>
        </p:nvSpPr>
        <p:spPr>
          <a:xfrm>
            <a:off x="4377618" y="628058"/>
            <a:ext cx="2344093" cy="34582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81BDAF-A0C0-A9C6-B0E9-671771020F46}"/>
              </a:ext>
            </a:extLst>
          </p:cNvPr>
          <p:cNvSpPr txBox="1"/>
          <p:nvPr userDrawn="1"/>
        </p:nvSpPr>
        <p:spPr>
          <a:xfrm>
            <a:off x="4425307" y="929997"/>
            <a:ext cx="4380584" cy="5458103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Profesi 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 Kedokteran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Keluarga </a:t>
            </a:r>
            <a:r>
              <a:rPr lang="en-US" sz="1400" baseline="0">
                <a:solidFill>
                  <a:srgbClr val="D0D0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Primer</a:t>
            </a:r>
            <a:endParaRPr lang="en-US" sz="14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 Gigi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 Gigi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Kedokteran Gigi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Informatika 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 dan Sains Informasi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Ekonomi dan Bisnis 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Hukum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Ilmu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Psikologi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 Pascasarjana</a:t>
            </a: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Administrasi Rumah Sakit</a:t>
            </a:r>
          </a:p>
          <a:p>
            <a:pPr marL="346075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Doktoral Biomedis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FA3602E-0AE1-C66A-0B14-F3C49C15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58" y="1003301"/>
            <a:ext cx="4316788" cy="3355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BF409-4614-04D5-FB59-E207BE0BFDE2}"/>
              </a:ext>
            </a:extLst>
          </p:cNvPr>
          <p:cNvSpPr/>
          <p:nvPr userDrawn="1"/>
        </p:nvSpPr>
        <p:spPr>
          <a:xfrm>
            <a:off x="338111" y="4884337"/>
            <a:ext cx="3854543" cy="1605329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099063-F0A2-AE8D-DC32-357F9C64EBB4}"/>
              </a:ext>
            </a:extLst>
          </p:cNvPr>
          <p:cNvSpPr txBox="1"/>
          <p:nvPr userDrawn="1"/>
        </p:nvSpPr>
        <p:spPr>
          <a:xfrm>
            <a:off x="349440" y="4920998"/>
            <a:ext cx="3368581" cy="4231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A73A9C-D137-08B2-2492-4ED39C651E33}"/>
              </a:ext>
            </a:extLst>
          </p:cNvPr>
          <p:cNvSpPr txBox="1"/>
          <p:nvPr userDrawn="1"/>
        </p:nvSpPr>
        <p:spPr>
          <a:xfrm>
            <a:off x="444933" y="5334000"/>
            <a:ext cx="3854543" cy="1020112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" y="149593"/>
            <a:ext cx="1315946" cy="355899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658" y="108027"/>
            <a:ext cx="954146" cy="4036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99284" y="68582"/>
            <a:ext cx="473993" cy="4739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64042" y="-41047"/>
            <a:ext cx="1284574" cy="67494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99" y="97413"/>
            <a:ext cx="447557" cy="4475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5" y="97413"/>
            <a:ext cx="432097" cy="4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3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2" grpId="0" animBg="1"/>
      <p:bldP spid="23" grpId="0"/>
      <p:bldP spid="24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5" r="11200"/>
          <a:stretch/>
        </p:blipFill>
        <p:spPr>
          <a:xfrm>
            <a:off x="4711700" y="22250"/>
            <a:ext cx="4419600" cy="6871140"/>
          </a:xfrm>
          <a:prstGeom prst="rect">
            <a:avLst/>
          </a:prstGeom>
        </p:spPr>
      </p:pic>
      <p:sp>
        <p:nvSpPr>
          <p:cNvPr id="17" name="Snip Single Corner Rectangle 8"/>
          <p:cNvSpPr/>
          <p:nvPr userDrawn="1"/>
        </p:nvSpPr>
        <p:spPr>
          <a:xfrm rot="10800000" flipH="1">
            <a:off x="4562764" y="-13140"/>
            <a:ext cx="49820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-1" y="6400800"/>
            <a:ext cx="4916547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Right Triangle 19"/>
          <p:cNvSpPr/>
          <p:nvPr userDrawn="1"/>
        </p:nvSpPr>
        <p:spPr>
          <a:xfrm flipH="1">
            <a:off x="8226726" y="3284"/>
            <a:ext cx="917275" cy="6880996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5386389" y="4025638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Familly Gathering 2019</a:t>
            </a:r>
          </a:p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3106" y="2041109"/>
            <a:ext cx="4511229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253107" y="3298412"/>
            <a:ext cx="4525744" cy="45719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5" name="Rectangle 24"/>
          <p:cNvSpPr/>
          <p:nvPr userDrawn="1"/>
        </p:nvSpPr>
        <p:spPr>
          <a:xfrm>
            <a:off x="2" y="662730"/>
            <a:ext cx="1396998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106" y="3389850"/>
            <a:ext cx="4511229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638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22F31C8-B5EC-4F32-953F-956A5D3558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3" t="11948" r="-2265" b="16400"/>
          <a:stretch/>
        </p:blipFill>
        <p:spPr>
          <a:xfrm>
            <a:off x="1" y="9235"/>
            <a:ext cx="4770278" cy="6848765"/>
          </a:xfrm>
          <a:prstGeom prst="rect">
            <a:avLst/>
          </a:prstGeom>
        </p:spPr>
      </p:pic>
      <p:sp>
        <p:nvSpPr>
          <p:cNvPr id="18" name="Snip Single Corner Rectangle 8"/>
          <p:cNvSpPr/>
          <p:nvPr userDrawn="1"/>
        </p:nvSpPr>
        <p:spPr>
          <a:xfrm flipH="1" flipV="1">
            <a:off x="3403121" y="-10504"/>
            <a:ext cx="166443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3875314" y="6400800"/>
            <a:ext cx="5268686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8425" y="2002618"/>
            <a:ext cx="47320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4128425" y="3282779"/>
            <a:ext cx="47320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457201" y="4657617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Radiologi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32701" y="612396"/>
            <a:ext cx="151130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12227" y="3356346"/>
            <a:ext cx="4648218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16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>
            <a:spLocks noGrp="1"/>
          </p:cNvSpPr>
          <p:nvPr>
            <p:ph type="pic" sz="quarter" idx="14"/>
          </p:nvPr>
        </p:nvSpPr>
        <p:spPr>
          <a:xfrm>
            <a:off x="5159282" y="-14288"/>
            <a:ext cx="3806918" cy="6858001"/>
          </a:xfrm>
          <a:custGeom>
            <a:avLst/>
            <a:gdLst>
              <a:gd name="connsiteX0" fmla="*/ 298440 w 3806918"/>
              <a:gd name="connsiteY0" fmla="*/ 0 h 6858001"/>
              <a:gd name="connsiteX1" fmla="*/ 3806918 w 3806918"/>
              <a:gd name="connsiteY1" fmla="*/ 0 h 6858001"/>
              <a:gd name="connsiteX2" fmla="*/ 3806918 w 3806918"/>
              <a:gd name="connsiteY2" fmla="*/ 147149 h 6858001"/>
              <a:gd name="connsiteX3" fmla="*/ 3112448 w 3806918"/>
              <a:gd name="connsiteY3" fmla="*/ 6858001 h 6858001"/>
              <a:gd name="connsiteX4" fmla="*/ 777814 w 3806918"/>
              <a:gd name="connsiteY4" fmla="*/ 6858001 h 6858001"/>
              <a:gd name="connsiteX5" fmla="*/ 0 w 3806918"/>
              <a:gd name="connsiteY5" fmla="*/ 685323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6918" h="6858001">
                <a:moveTo>
                  <a:pt x="298440" y="0"/>
                </a:moveTo>
                <a:lnTo>
                  <a:pt x="3806918" y="0"/>
                </a:lnTo>
                <a:lnTo>
                  <a:pt x="3806918" y="147149"/>
                </a:lnTo>
                <a:lnTo>
                  <a:pt x="3112448" y="6858001"/>
                </a:lnTo>
                <a:lnTo>
                  <a:pt x="777814" y="6858001"/>
                </a:lnTo>
                <a:lnTo>
                  <a:pt x="0" y="68532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8" name="Snip Single Corner Rectangle 8"/>
          <p:cNvSpPr/>
          <p:nvPr userDrawn="1"/>
        </p:nvSpPr>
        <p:spPr>
          <a:xfrm rot="10800000" flipH="1">
            <a:off x="3934600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5195258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232" y="2146743"/>
            <a:ext cx="48006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231" y="3518343"/>
            <a:ext cx="4800599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242232" y="3426903"/>
            <a:ext cx="48006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6" name="Rectangle 25"/>
          <p:cNvSpPr/>
          <p:nvPr userDrawn="1"/>
        </p:nvSpPr>
        <p:spPr>
          <a:xfrm>
            <a:off x="3" y="662730"/>
            <a:ext cx="1407884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6" name="Rectangle 5"/>
          <p:cNvSpPr/>
          <p:nvPr userDrawn="1"/>
        </p:nvSpPr>
        <p:spPr>
          <a:xfrm>
            <a:off x="5160963" y="-14287"/>
            <a:ext cx="3829050" cy="6867526"/>
          </a:xfrm>
          <a:custGeom>
            <a:avLst/>
            <a:gdLst>
              <a:gd name="connsiteX0" fmla="*/ 0 w 2819400"/>
              <a:gd name="connsiteY0" fmla="*/ 0 h 6858001"/>
              <a:gd name="connsiteX1" fmla="*/ 2819400 w 2819400"/>
              <a:gd name="connsiteY1" fmla="*/ 0 h 6858001"/>
              <a:gd name="connsiteX2" fmla="*/ 2819400 w 2819400"/>
              <a:gd name="connsiteY2" fmla="*/ 6858001 h 6858001"/>
              <a:gd name="connsiteX3" fmla="*/ 0 w 2819400"/>
              <a:gd name="connsiteY3" fmla="*/ 6858001 h 6858001"/>
              <a:gd name="connsiteX4" fmla="*/ 0 w 2819400"/>
              <a:gd name="connsiteY4" fmla="*/ 0 h 6858001"/>
              <a:gd name="connsiteX0" fmla="*/ 300037 w 3119437"/>
              <a:gd name="connsiteY0" fmla="*/ 0 h 6867526"/>
              <a:gd name="connsiteX1" fmla="*/ 3119437 w 3119437"/>
              <a:gd name="connsiteY1" fmla="*/ 0 h 6867526"/>
              <a:gd name="connsiteX2" fmla="*/ 3119437 w 3119437"/>
              <a:gd name="connsiteY2" fmla="*/ 6858001 h 6867526"/>
              <a:gd name="connsiteX3" fmla="*/ 0 w 3119437"/>
              <a:gd name="connsiteY3" fmla="*/ 6867526 h 6867526"/>
              <a:gd name="connsiteX4" fmla="*/ 300037 w 3119437"/>
              <a:gd name="connsiteY4" fmla="*/ 0 h 6867526"/>
              <a:gd name="connsiteX0" fmla="*/ 300037 w 3829050"/>
              <a:gd name="connsiteY0" fmla="*/ 0 h 6867526"/>
              <a:gd name="connsiteX1" fmla="*/ 3829050 w 3829050"/>
              <a:gd name="connsiteY1" fmla="*/ 4762 h 6867526"/>
              <a:gd name="connsiteX2" fmla="*/ 3119437 w 3829050"/>
              <a:gd name="connsiteY2" fmla="*/ 6858001 h 6867526"/>
              <a:gd name="connsiteX3" fmla="*/ 0 w 3829050"/>
              <a:gd name="connsiteY3" fmla="*/ 6867526 h 6867526"/>
              <a:gd name="connsiteX4" fmla="*/ 300037 w 3829050"/>
              <a:gd name="connsiteY4" fmla="*/ 0 h 686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6867526">
                <a:moveTo>
                  <a:pt x="300037" y="0"/>
                </a:moveTo>
                <a:lnTo>
                  <a:pt x="3829050" y="4762"/>
                </a:lnTo>
                <a:lnTo>
                  <a:pt x="3119437" y="6858001"/>
                </a:lnTo>
                <a:lnTo>
                  <a:pt x="0" y="6867526"/>
                </a:lnTo>
                <a:lnTo>
                  <a:pt x="300037" y="0"/>
                </a:lnTo>
                <a:close/>
              </a:path>
            </a:pathLst>
          </a:custGeom>
          <a:noFill/>
          <a:ln w="1270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4AB436-1056-25AF-C448-DCCE742718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936521" cy="6858000"/>
          </a:xfrm>
          <a:custGeom>
            <a:avLst/>
            <a:gdLst>
              <a:gd name="connsiteX0" fmla="*/ 0 w 3936521"/>
              <a:gd name="connsiteY0" fmla="*/ 0 h 6858000"/>
              <a:gd name="connsiteX1" fmla="*/ 3403121 w 3936521"/>
              <a:gd name="connsiteY1" fmla="*/ 0 h 6858000"/>
              <a:gd name="connsiteX2" fmla="*/ 3936521 w 3936521"/>
              <a:gd name="connsiteY2" fmla="*/ 6858000 h 6858000"/>
              <a:gd name="connsiteX3" fmla="*/ 0 w 393652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6521" h="6858000">
                <a:moveTo>
                  <a:pt x="0" y="0"/>
                </a:moveTo>
                <a:lnTo>
                  <a:pt x="3403121" y="0"/>
                </a:lnTo>
                <a:lnTo>
                  <a:pt x="393652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3936520" y="6400800"/>
            <a:ext cx="5207479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8425" y="2002618"/>
            <a:ext cx="47320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8425" y="3381839"/>
            <a:ext cx="47320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4128425" y="3282779"/>
            <a:ext cx="47320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4" name="Rectangle 23"/>
          <p:cNvSpPr/>
          <p:nvPr userDrawn="1"/>
        </p:nvSpPr>
        <p:spPr>
          <a:xfrm>
            <a:off x="7632701" y="612396"/>
            <a:ext cx="151130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39EC23-8BFF-A84D-B95C-B2B22DAB7AA9}"/>
              </a:ext>
            </a:extLst>
          </p:cNvPr>
          <p:cNvSpPr/>
          <p:nvPr userDrawn="1"/>
        </p:nvSpPr>
        <p:spPr>
          <a:xfrm>
            <a:off x="1" y="0"/>
            <a:ext cx="3985404" cy="6858000"/>
          </a:xfrm>
          <a:custGeom>
            <a:avLst/>
            <a:gdLst>
              <a:gd name="connsiteX0" fmla="*/ 0 w 3424687"/>
              <a:gd name="connsiteY0" fmla="*/ 0 h 6858000"/>
              <a:gd name="connsiteX1" fmla="*/ 3424687 w 3424687"/>
              <a:gd name="connsiteY1" fmla="*/ 0 h 6858000"/>
              <a:gd name="connsiteX2" fmla="*/ 3424687 w 3424687"/>
              <a:gd name="connsiteY2" fmla="*/ 6858000 h 6858000"/>
              <a:gd name="connsiteX3" fmla="*/ 0 w 3424687"/>
              <a:gd name="connsiteY3" fmla="*/ 6858000 h 6858000"/>
              <a:gd name="connsiteX4" fmla="*/ 0 w 3424687"/>
              <a:gd name="connsiteY4" fmla="*/ 0 h 6858000"/>
              <a:gd name="connsiteX0" fmla="*/ 0 w 3976778"/>
              <a:gd name="connsiteY0" fmla="*/ 0 h 6901132"/>
              <a:gd name="connsiteX1" fmla="*/ 3424687 w 3976778"/>
              <a:gd name="connsiteY1" fmla="*/ 0 h 6901132"/>
              <a:gd name="connsiteX2" fmla="*/ 3976778 w 3976778"/>
              <a:gd name="connsiteY2" fmla="*/ 6901132 h 6901132"/>
              <a:gd name="connsiteX3" fmla="*/ 0 w 3976778"/>
              <a:gd name="connsiteY3" fmla="*/ 6858000 h 6901132"/>
              <a:gd name="connsiteX4" fmla="*/ 0 w 3976778"/>
              <a:gd name="connsiteY4" fmla="*/ 0 h 6901132"/>
              <a:gd name="connsiteX0" fmla="*/ 0 w 3985404"/>
              <a:gd name="connsiteY0" fmla="*/ 0 h 6858000"/>
              <a:gd name="connsiteX1" fmla="*/ 3424687 w 3985404"/>
              <a:gd name="connsiteY1" fmla="*/ 0 h 6858000"/>
              <a:gd name="connsiteX2" fmla="*/ 3985404 w 3985404"/>
              <a:gd name="connsiteY2" fmla="*/ 6858000 h 6858000"/>
              <a:gd name="connsiteX3" fmla="*/ 0 w 3985404"/>
              <a:gd name="connsiteY3" fmla="*/ 6858000 h 6858000"/>
              <a:gd name="connsiteX4" fmla="*/ 0 w 398540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5404" h="6858000">
                <a:moveTo>
                  <a:pt x="0" y="0"/>
                </a:moveTo>
                <a:lnTo>
                  <a:pt x="3424687" y="0"/>
                </a:lnTo>
                <a:lnTo>
                  <a:pt x="398540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 w="127000">
            <a:solidFill>
              <a:srgbClr val="1254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051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535781" y="1370796"/>
            <a:ext cx="8229600" cy="246888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4181994" y="2185070"/>
            <a:ext cx="4397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pc="225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Terima</a:t>
            </a:r>
            <a:r>
              <a:rPr lang="en-US" sz="5000" b="1" spc="225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 </a:t>
            </a:r>
            <a:r>
              <a:rPr lang="en-US" sz="5000" b="1" spc="225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Kasih</a:t>
            </a:r>
            <a:endParaRPr lang="id-ID" sz="5000" b="1" spc="225">
              <a:solidFill>
                <a:srgbClr val="E0E0E0"/>
              </a:solidFill>
              <a:effectLst/>
              <a:latin typeface="Mathline" panose="02000500000000090000" pitchFamily="2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4181993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4547754" y="5582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7016633" y="4851035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7016633" y="4530995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7016633" y="4210955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34" y="5582553"/>
            <a:ext cx="276431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4" y="4851033"/>
            <a:ext cx="278573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4" y="4530993"/>
            <a:ext cx="275524" cy="2743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3" y="4210953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7016635" y="5171075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4439" y="5171073"/>
            <a:ext cx="274320" cy="27432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F02747C-D0DB-4D0C-9C95-99D9B5796233}"/>
              </a:ext>
            </a:extLst>
          </p:cNvPr>
          <p:cNvSpPr/>
          <p:nvPr userDrawn="1"/>
        </p:nvSpPr>
        <p:spPr>
          <a:xfrm>
            <a:off x="912489" y="1086316"/>
            <a:ext cx="3037840" cy="3037840"/>
          </a:xfrm>
          <a:prstGeom prst="ellipse">
            <a:avLst/>
          </a:prstGeom>
          <a:solidFill>
            <a:srgbClr val="F0F0F0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44" name="Picture 43" descr="A picture containing clock&#10;&#10;Description automatically generated">
            <a:extLst>
              <a:ext uri="{FF2B5EF4-FFF2-40B4-BE49-F238E27FC236}">
                <a16:creationId xmlns:a16="http://schemas.microsoft.com/office/drawing/2014/main" id="{5E8ABA84-97AD-434F-8AE6-7870BF5CBF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31" y="2352973"/>
            <a:ext cx="2129980" cy="57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1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34" grpId="0"/>
      <p:bldP spid="35" grpId="0"/>
      <p:bldP spid="36" grpId="0"/>
      <p:bldP spid="41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1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257300" y="3731788"/>
            <a:ext cx="7785100" cy="15531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Cesario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Auditya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Pratama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Raihan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Ramadhan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Yusuf,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Reynaldi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Pratama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Andi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Putri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dan Attalla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Naufal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828800"/>
            <a:ext cx="7670801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76708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C8D953-5B05-5D3F-4021-10D52AA37E40}"/>
              </a:ext>
            </a:extLst>
          </p:cNvPr>
          <p:cNvSpPr txBox="1"/>
          <p:nvPr userDrawn="1"/>
        </p:nvSpPr>
        <p:spPr>
          <a:xfrm>
            <a:off x="474453" y="506181"/>
            <a:ext cx="47981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latin typeface="+mj-lt"/>
              </a:rPr>
              <a:t>Acknowledgement</a:t>
            </a:r>
            <a:endParaRPr lang="en-ID" sz="4400" b="1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67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6B0E526D-E779-42A7-88CB-2D847D0A4036}"/>
              </a:ext>
            </a:extLst>
          </p:cNvPr>
          <p:cNvSpPr/>
          <p:nvPr userDrawn="1"/>
        </p:nvSpPr>
        <p:spPr>
          <a:xfrm>
            <a:off x="4331442" y="963828"/>
            <a:ext cx="4858278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630936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918972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D749D2-4625-4CC8-8E98-FD309C6C1819}"/>
              </a:ext>
            </a:extLst>
          </p:cNvPr>
          <p:cNvSpPr/>
          <p:nvPr userDrawn="1"/>
        </p:nvSpPr>
        <p:spPr>
          <a:xfrm>
            <a:off x="1303020" y="384048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B96B21-0BBD-4C96-9463-886190AC3370}"/>
              </a:ext>
            </a:extLst>
          </p:cNvPr>
          <p:cNvSpPr/>
          <p:nvPr userDrawn="1"/>
        </p:nvSpPr>
        <p:spPr>
          <a:xfrm>
            <a:off x="960120" y="374904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Title Placeholder 30">
            <a:extLst>
              <a:ext uri="{FF2B5EF4-FFF2-40B4-BE49-F238E27FC236}">
                <a16:creationId xmlns:a16="http://schemas.microsoft.com/office/drawing/2014/main" id="{B14B2E28-49A2-4D5C-BDA5-6785BD45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645919"/>
            <a:ext cx="836676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D816428D-C17F-4E5C-80F1-E198BC58D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89420" y="45720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8B4177C-210D-4DC5-9FF3-4E92EE518CB9}" type="datetime3">
              <a:rPr lang="en-US" smtClean="0"/>
              <a:pPr/>
              <a:t>9 September 2025</a:t>
            </a:fld>
            <a:endParaRPr lang="id-ID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51B78D52-5B72-442B-84DE-7BDB1946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020" y="3931920"/>
            <a:ext cx="75438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lvl="0"/>
            <a:r>
              <a:rPr lang="en-US"/>
              <a:t>Presenter </a:t>
            </a:r>
            <a:endParaRPr lang="id-ID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5CAE0F-8E54-444F-A9EF-5BC75401101E}"/>
              </a:ext>
            </a:extLst>
          </p:cNvPr>
          <p:cNvSpPr txBox="1"/>
          <p:nvPr userDrawn="1"/>
        </p:nvSpPr>
        <p:spPr>
          <a:xfrm>
            <a:off x="989134" y="5687342"/>
            <a:ext cx="26035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Kavling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13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5" y="5687338"/>
            <a:ext cx="627771" cy="8229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6364448"/>
            <a:ext cx="276431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724368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404328"/>
            <a:ext cx="275524" cy="27432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0B6D2DE-A512-491F-9666-CB0C50AEF971}"/>
              </a:ext>
            </a:extLst>
          </p:cNvPr>
          <p:cNvSpPr txBox="1"/>
          <p:nvPr userDrawn="1"/>
        </p:nvSpPr>
        <p:spPr>
          <a:xfrm>
            <a:off x="5284935" y="636445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B0C6300-3F10-4D13-A4FE-5A28B87E814C}"/>
              </a:ext>
            </a:extLst>
          </p:cNvPr>
          <p:cNvSpPr txBox="1"/>
          <p:nvPr userDrawn="1"/>
        </p:nvSpPr>
        <p:spPr>
          <a:xfrm>
            <a:off x="7173471" y="5724370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8ABC48-7E3D-45B7-A29E-C8A760610F46}"/>
              </a:ext>
            </a:extLst>
          </p:cNvPr>
          <p:cNvSpPr txBox="1"/>
          <p:nvPr userDrawn="1"/>
        </p:nvSpPr>
        <p:spPr>
          <a:xfrm>
            <a:off x="6975632" y="540433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7" y="5084288"/>
            <a:ext cx="274320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5209ED3B-E56B-485F-8506-85BF46C84DE5}"/>
              </a:ext>
            </a:extLst>
          </p:cNvPr>
          <p:cNvSpPr txBox="1"/>
          <p:nvPr userDrawn="1"/>
        </p:nvSpPr>
        <p:spPr>
          <a:xfrm>
            <a:off x="6820879" y="508429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7191" y="6044408"/>
            <a:ext cx="274320" cy="27432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8B533F8-1AAD-4BF5-94F5-7C6CB050062D}"/>
              </a:ext>
            </a:extLst>
          </p:cNvPr>
          <p:cNvSpPr txBox="1"/>
          <p:nvPr userDrawn="1"/>
        </p:nvSpPr>
        <p:spPr>
          <a:xfrm>
            <a:off x="7695637" y="604441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D5435F-FCEF-FFD4-2532-CDDCB834491A}"/>
              </a:ext>
            </a:extLst>
          </p:cNvPr>
          <p:cNvGrpSpPr/>
          <p:nvPr userDrawn="1"/>
        </p:nvGrpSpPr>
        <p:grpSpPr>
          <a:xfrm>
            <a:off x="99264" y="-29919"/>
            <a:ext cx="5292762" cy="674946"/>
            <a:chOff x="107890" y="64971"/>
            <a:chExt cx="5292762" cy="674946"/>
          </a:xfrm>
        </p:grpSpPr>
        <p:pic>
          <p:nvPicPr>
            <p:cNvPr id="52" name="Picture 5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501A789-4936-4B5B-BBD6-1167B3CC38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90" y="246985"/>
              <a:ext cx="1315946" cy="355899"/>
            </a:xfrm>
            <a:prstGeom prst="rect">
              <a:avLst/>
            </a:prstGeom>
          </p:spPr>
        </p:pic>
        <p:pic>
          <p:nvPicPr>
            <p:cNvPr id="53" name="Picture 52" descr="Logo&#10;&#10;Description automatically generated">
              <a:extLst>
                <a:ext uri="{FF2B5EF4-FFF2-40B4-BE49-F238E27FC236}">
                  <a16:creationId xmlns:a16="http://schemas.microsoft.com/office/drawing/2014/main" id="{D08FD37A-1C7F-6852-ADD5-C754974FAD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897" y="205419"/>
              <a:ext cx="954146" cy="403644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5892F53-71A1-0899-C71A-1A85C640EA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158896" y="200478"/>
              <a:ext cx="457200" cy="45720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8B508A7-ED72-2728-BA15-CC7FEBE625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628765" y="64971"/>
              <a:ext cx="1284574" cy="67494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95" y="212057"/>
              <a:ext cx="411480" cy="41148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555" y="194805"/>
              <a:ext cx="432097" cy="432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6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40" grpId="0"/>
      <p:bldP spid="40" grpId="1"/>
      <p:bldP spid="45" grpId="0"/>
      <p:bldP spid="45" grpId="1"/>
      <p:bldP spid="46" grpId="0"/>
      <p:bldP spid="46" grpId="1"/>
      <p:bldP spid="47" grpId="0"/>
      <p:bldP spid="47" grpId="1"/>
      <p:bldP spid="49" grpId="0"/>
      <p:bldP spid="49" grpId="1"/>
      <p:bldP spid="51" grpId="0"/>
      <p:bldP spid="51" grpId="1"/>
    </p:bldLst>
  </p:timing>
  <p:hf hdr="0" ftr="0"/>
  <p:txStyles>
    <p:titleStyle>
      <a:lvl1pPr algn="ctr" defTabSz="685783" rtl="0" eaLnBrk="1" latinLnBrk="0" hangingPunct="1">
        <a:lnSpc>
          <a:spcPct val="130000"/>
        </a:lnSpc>
        <a:spcBef>
          <a:spcPct val="0"/>
        </a:spcBef>
        <a:buNone/>
        <a:defRPr sz="3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685783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1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0658" y="1391431"/>
            <a:ext cx="60362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145" y="2841849"/>
            <a:ext cx="5328803" cy="516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Presenter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2580659" y="2746940"/>
            <a:ext cx="612900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4594046" y="470916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5297506" y="603504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7142114" y="5303522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7142113" y="498348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7142113" y="466344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186" y="6035040"/>
            <a:ext cx="276431" cy="2743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4" y="5303520"/>
            <a:ext cx="278573" cy="27432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4" y="4983480"/>
            <a:ext cx="275524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3" y="4663440"/>
            <a:ext cx="274320" cy="2743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0CE6D75-74F1-47ED-B033-C035175AE70F}"/>
              </a:ext>
            </a:extLst>
          </p:cNvPr>
          <p:cNvSpPr txBox="1"/>
          <p:nvPr userDrawn="1"/>
        </p:nvSpPr>
        <p:spPr>
          <a:xfrm>
            <a:off x="7142114" y="562356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740D49F-D6C5-4D6E-9CAD-B5009201E9C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9919" y="5623560"/>
            <a:ext cx="274320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854" y="2021022"/>
            <a:ext cx="6533255" cy="4776326"/>
          </a:xfrm>
          <a:prstGeom prst="rect">
            <a:avLst/>
          </a:prstGeom>
        </p:spPr>
      </p:pic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8415A2E6-ECDB-572A-9B50-245882187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59548" y="3427548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CCCDD7A-2E64-46F5-AB34-81D312C9E6C5}" type="datetime3">
              <a:rPr lang="en-US" smtClean="0"/>
              <a:pPr/>
              <a:t>9 September 2025</a:t>
            </a:fld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282ABBD-862D-1728-6C1A-1AE95371906E}"/>
              </a:ext>
            </a:extLst>
          </p:cNvPr>
          <p:cNvGrpSpPr/>
          <p:nvPr userDrawn="1"/>
        </p:nvGrpSpPr>
        <p:grpSpPr>
          <a:xfrm>
            <a:off x="64759" y="133203"/>
            <a:ext cx="5292762" cy="674946"/>
            <a:chOff x="107890" y="64971"/>
            <a:chExt cx="5292762" cy="674946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9482BE70-7EFB-52B7-4B36-BB6FF99566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90" y="246985"/>
              <a:ext cx="1315946" cy="355899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648B49EF-2D97-7D77-B0E3-552E8F9065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897" y="205419"/>
              <a:ext cx="954146" cy="4036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6D1DBED-D6FB-9961-C36C-655B121570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3158896" y="200478"/>
              <a:ext cx="457200" cy="4572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BDF5AA2-1475-FFC4-26DF-0777BB89CC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3628765" y="64971"/>
              <a:ext cx="1284574" cy="67494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15E6DB1-B501-476B-D654-EE96A29F27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95" y="212057"/>
              <a:ext cx="411480" cy="4114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C1C24CB-4F5E-491D-2F2F-B8BF252BBE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555" y="194805"/>
              <a:ext cx="432097" cy="432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8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35" grpId="0"/>
      <p:bldP spid="36" grpId="0"/>
      <p:bldP spid="37" grpId="0"/>
      <p:bldP spid="38" grpId="0"/>
      <p:bldP spid="39" grpId="0"/>
      <p:bldP spid="44" grpId="0"/>
    </p:bldLst>
  </p:timing>
  <p:hf hdr="0" ft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3AE6AF26-878A-4B9C-B4D9-3A6C017E08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782" r="14383" b="27192"/>
          <a:stretch/>
        </p:blipFill>
        <p:spPr>
          <a:xfrm>
            <a:off x="-12699" y="-69731"/>
            <a:ext cx="9169400" cy="3692923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55D9B9A-A976-4B11-8902-BAC1393E767C}"/>
              </a:ext>
            </a:extLst>
          </p:cNvPr>
          <p:cNvSpPr/>
          <p:nvPr userDrawn="1"/>
        </p:nvSpPr>
        <p:spPr>
          <a:xfrm>
            <a:off x="1690" y="2766718"/>
            <a:ext cx="3930230" cy="1798822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3893297" y="3572262"/>
            <a:ext cx="5272783" cy="84703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AB608F-F221-403E-9A26-5025BE9A7E43}"/>
              </a:ext>
            </a:extLst>
          </p:cNvPr>
          <p:cNvSpPr/>
          <p:nvPr userDrawn="1"/>
        </p:nvSpPr>
        <p:spPr>
          <a:xfrm>
            <a:off x="-9824" y="4498303"/>
            <a:ext cx="3941744" cy="9256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E631FF4-9AFD-4657-A62C-993CFD6FA4D5}"/>
              </a:ext>
            </a:extLst>
          </p:cNvPr>
          <p:cNvSpPr/>
          <p:nvPr userDrawn="1"/>
        </p:nvSpPr>
        <p:spPr>
          <a:xfrm>
            <a:off x="3893297" y="3585031"/>
            <a:ext cx="68580" cy="10058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D86AE9-9158-2930-AF57-00D54632FC56}"/>
              </a:ext>
            </a:extLst>
          </p:cNvPr>
          <p:cNvSpPr txBox="1"/>
          <p:nvPr userDrawn="1"/>
        </p:nvSpPr>
        <p:spPr>
          <a:xfrm>
            <a:off x="2273300" y="3562779"/>
            <a:ext cx="1300356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B56CB3-34D5-F0EE-A5DE-B340A8515225}"/>
              </a:ext>
            </a:extLst>
          </p:cNvPr>
          <p:cNvSpPr txBox="1"/>
          <p:nvPr userDrawn="1"/>
        </p:nvSpPr>
        <p:spPr>
          <a:xfrm>
            <a:off x="2273300" y="3242739"/>
            <a:ext cx="1478290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0D596A-64C9-BF76-18E0-1BDF3A90CF24}"/>
              </a:ext>
            </a:extLst>
          </p:cNvPr>
          <p:cNvSpPr txBox="1"/>
          <p:nvPr userDrawn="1"/>
        </p:nvSpPr>
        <p:spPr>
          <a:xfrm>
            <a:off x="2273301" y="2922699"/>
            <a:ext cx="1624163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4826D28-298C-BF15-0AAD-789E8EA996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1" y="3555085"/>
            <a:ext cx="278573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E9C607D-B88E-2EAE-EFB7-67BF0900DB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1" y="3235045"/>
            <a:ext cx="275524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C9519AB-A358-AC1C-623E-ED373F6477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0" y="2915005"/>
            <a:ext cx="274320" cy="27432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FA6888-15D0-6BFB-D6FE-B6B668D87A41}"/>
              </a:ext>
            </a:extLst>
          </p:cNvPr>
          <p:cNvSpPr txBox="1"/>
          <p:nvPr userDrawn="1"/>
        </p:nvSpPr>
        <p:spPr>
          <a:xfrm>
            <a:off x="2273301" y="3882819"/>
            <a:ext cx="829073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1DC0376-B308-7195-3883-B4916304FDF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106" y="3875125"/>
            <a:ext cx="274320" cy="2743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6A0B16C-C558-5AC3-1E63-9FF3C9B75967}"/>
              </a:ext>
            </a:extLst>
          </p:cNvPr>
          <p:cNvSpPr txBox="1"/>
          <p:nvPr userDrawn="1"/>
        </p:nvSpPr>
        <p:spPr>
          <a:xfrm>
            <a:off x="336857" y="4182326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45C0A30-92BC-F499-9FAF-EAA5B4D6177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" y="4182324"/>
            <a:ext cx="276431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9E3EA5B-0AF5-6F55-12E5-22DE8EFD6875}"/>
              </a:ext>
            </a:extLst>
          </p:cNvPr>
          <p:cNvSpPr txBox="1"/>
          <p:nvPr userDrawn="1"/>
        </p:nvSpPr>
        <p:spPr>
          <a:xfrm>
            <a:off x="0" y="296709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1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692238"/>
            <a:ext cx="7886700" cy="87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5705959"/>
            <a:ext cx="7886700" cy="471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Presenter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8BBD7BB9-48A9-3299-DDD6-D46194F9D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84910" y="366935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CCCDD7A-2E64-46F5-AB34-81D312C9E6C5}" type="datetime3">
              <a:rPr lang="en-US" smtClean="0"/>
              <a:pPr/>
              <a:t>9 September 2025</a:t>
            </a:fld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9F8B0F-2D87-EF8C-E21F-C268F95EDA98}"/>
              </a:ext>
            </a:extLst>
          </p:cNvPr>
          <p:cNvGrpSpPr/>
          <p:nvPr userDrawn="1"/>
        </p:nvGrpSpPr>
        <p:grpSpPr>
          <a:xfrm>
            <a:off x="3784281" y="-97421"/>
            <a:ext cx="5292762" cy="674946"/>
            <a:chOff x="107890" y="64971"/>
            <a:chExt cx="5292762" cy="674946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6FFF8F66-CF7E-EB77-F216-1486C4C693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90" y="246985"/>
              <a:ext cx="1315946" cy="355899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C805B5DE-11AB-ED60-9F9F-0B9F0570D4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897" y="205419"/>
              <a:ext cx="954146" cy="4036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14618D-6A2E-8792-4B50-E6696B15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3158896" y="200478"/>
              <a:ext cx="457200" cy="457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F26B9C-8518-7758-4DFA-932BC4CCA8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3628765" y="64971"/>
              <a:ext cx="1284574" cy="67494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69D45D9-14BF-BB71-A59A-692B259B6C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95" y="212057"/>
              <a:ext cx="411480" cy="41148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4192583-7909-E30D-6E0D-4A494B718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555" y="194805"/>
              <a:ext cx="432097" cy="432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798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02058-689D-404E-8929-9027F31E95A4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7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752" r:id="rId4"/>
    <p:sldLayoutId id="2147483919" r:id="rId5"/>
    <p:sldLayoutId id="2147483920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800" y="365128"/>
            <a:ext cx="534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800" y="1825624"/>
            <a:ext cx="5346700" cy="456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53A1BC-791D-1C7A-3CA7-01FC9BF01208}"/>
              </a:ext>
            </a:extLst>
          </p:cNvPr>
          <p:cNvSpPr/>
          <p:nvPr userDrawn="1"/>
        </p:nvSpPr>
        <p:spPr>
          <a:xfrm>
            <a:off x="573151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E1ECDE-A45F-3DA7-7E86-F80DE172E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3"/>
          <a:stretch/>
        </p:blipFill>
        <p:spPr>
          <a:xfrm>
            <a:off x="5946360" y="-4043"/>
            <a:ext cx="3197640" cy="6858000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DC8E92F-9DDA-653E-672E-A8BEEEED9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2928"/>
            <a:ext cx="36576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8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797" r:id="rId2"/>
    <p:sldLayoutId id="214748391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9E2269C-8404-1FD3-8AB5-F9112D444322}"/>
              </a:ext>
            </a:extLst>
          </p:cNvPr>
          <p:cNvSpPr/>
          <p:nvPr userDrawn="1"/>
        </p:nvSpPr>
        <p:spPr>
          <a:xfrm>
            <a:off x="4468949" y="0"/>
            <a:ext cx="274320" cy="6858000"/>
          </a:xfrm>
          <a:prstGeom prst="rect">
            <a:avLst/>
          </a:prstGeom>
          <a:solidFill>
            <a:srgbClr val="104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23BEFE-460E-AD12-844E-CFF7A9D50CBA}"/>
              </a:ext>
            </a:extLst>
          </p:cNvPr>
          <p:cNvSpPr/>
          <p:nvPr userDrawn="1"/>
        </p:nvSpPr>
        <p:spPr>
          <a:xfrm>
            <a:off x="4651829" y="0"/>
            <a:ext cx="274320" cy="6858000"/>
          </a:xfrm>
          <a:prstGeom prst="rect">
            <a:avLst/>
          </a:prstGeom>
          <a:solidFill>
            <a:srgbClr val="0E4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E3936-F3E7-491D-AAF6-D47811DE0DE8}"/>
              </a:ext>
            </a:extLst>
          </p:cNvPr>
          <p:cNvSpPr/>
          <p:nvPr userDrawn="1"/>
        </p:nvSpPr>
        <p:spPr>
          <a:xfrm>
            <a:off x="4834709" y="0"/>
            <a:ext cx="274320" cy="6858000"/>
          </a:xfrm>
          <a:prstGeom prst="rect">
            <a:avLst/>
          </a:prstGeom>
          <a:solidFill>
            <a:srgbClr val="0C3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C2920C-AB41-9C5D-9989-43EB3DEBA4DE}"/>
              </a:ext>
            </a:extLst>
          </p:cNvPr>
          <p:cNvSpPr/>
          <p:nvPr userDrawn="1"/>
        </p:nvSpPr>
        <p:spPr>
          <a:xfrm>
            <a:off x="5017589" y="0"/>
            <a:ext cx="274320" cy="6858000"/>
          </a:xfrm>
          <a:prstGeom prst="rect">
            <a:avLst/>
          </a:prstGeom>
          <a:solidFill>
            <a:srgbClr val="0A3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6B3775-15A9-2593-0914-C2B431AD808D}"/>
              </a:ext>
            </a:extLst>
          </p:cNvPr>
          <p:cNvSpPr/>
          <p:nvPr userDrawn="1"/>
        </p:nvSpPr>
        <p:spPr>
          <a:xfrm>
            <a:off x="5200469" y="0"/>
            <a:ext cx="274320" cy="6858000"/>
          </a:xfrm>
          <a:prstGeom prst="rect">
            <a:avLst/>
          </a:prstGeom>
          <a:solidFill>
            <a:srgbClr val="092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7780B2-93EF-4785-A831-3DAD2702EFE6}"/>
              </a:ext>
            </a:extLst>
          </p:cNvPr>
          <p:cNvSpPr/>
          <p:nvPr userDrawn="1"/>
        </p:nvSpPr>
        <p:spPr>
          <a:xfrm>
            <a:off x="5383349" y="0"/>
            <a:ext cx="274320" cy="6858000"/>
          </a:xfrm>
          <a:prstGeom prst="rect">
            <a:avLst/>
          </a:prstGeom>
          <a:solidFill>
            <a:srgbClr val="072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BF7255-683B-29B7-D7F4-E9F34A5990E8}"/>
              </a:ext>
            </a:extLst>
          </p:cNvPr>
          <p:cNvSpPr/>
          <p:nvPr userDrawn="1"/>
        </p:nvSpPr>
        <p:spPr>
          <a:xfrm>
            <a:off x="5566229" y="0"/>
            <a:ext cx="274320" cy="6858000"/>
          </a:xfrm>
          <a:prstGeom prst="rect">
            <a:avLst/>
          </a:prstGeom>
          <a:solidFill>
            <a:srgbClr val="0519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45486B-DF7F-FDB2-4041-3A57C618024C}"/>
              </a:ext>
            </a:extLst>
          </p:cNvPr>
          <p:cNvSpPr/>
          <p:nvPr userDrawn="1"/>
        </p:nvSpPr>
        <p:spPr>
          <a:xfrm>
            <a:off x="5749109" y="0"/>
            <a:ext cx="274320" cy="6858000"/>
          </a:xfrm>
          <a:prstGeom prst="rect">
            <a:avLst/>
          </a:prstGeom>
          <a:solidFill>
            <a:srgbClr val="031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3B24EE-6BE7-F74C-3935-53DC5C2E4AC8}"/>
              </a:ext>
            </a:extLst>
          </p:cNvPr>
          <p:cNvSpPr/>
          <p:nvPr userDrawn="1"/>
        </p:nvSpPr>
        <p:spPr>
          <a:xfrm>
            <a:off x="5931989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CBDE5D-B666-5275-DD09-3DAA2733BBA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11"/>
          <a:stretch>
            <a:fillRect/>
          </a:stretch>
        </p:blipFill>
        <p:spPr>
          <a:xfrm>
            <a:off x="6146839" y="0"/>
            <a:ext cx="299716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75288"/>
            <a:ext cx="41931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825625"/>
            <a:ext cx="41931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720BE198-EEDA-6389-B54B-FD17C564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2928"/>
            <a:ext cx="36576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69FBAD-C9DD-4B20-92EC-19B03B65FA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81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EA468C-B1A1-4D76-90F4-BE3BD798F358}"/>
              </a:ext>
            </a:extLst>
          </p:cNvPr>
          <p:cNvSpPr/>
          <p:nvPr userDrawn="1"/>
        </p:nvSpPr>
        <p:spPr>
          <a:xfrm>
            <a:off x="0" y="6492240"/>
            <a:ext cx="915543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120" y="91440"/>
            <a:ext cx="685800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005840"/>
            <a:ext cx="8778240" cy="5394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78240" y="6400800"/>
            <a:ext cx="37719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BA51F4B6-BB93-4B92-B55A-A936B02C432D}"/>
              </a:ext>
            </a:extLst>
          </p:cNvPr>
          <p:cNvSpPr/>
          <p:nvPr userDrawn="1"/>
        </p:nvSpPr>
        <p:spPr>
          <a:xfrm rot="16200000">
            <a:off x="8378190" y="6457950"/>
            <a:ext cx="457200" cy="3429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ABAEF-7473-4D08-9931-DF2285B59BEE}"/>
              </a:ext>
            </a:extLst>
          </p:cNvPr>
          <p:cNvSpPr/>
          <p:nvPr userDrawn="1"/>
        </p:nvSpPr>
        <p:spPr>
          <a:xfrm>
            <a:off x="137160" y="906984"/>
            <a:ext cx="89154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9" y="246985"/>
            <a:ext cx="1777065" cy="480609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5835E88-DB57-B1A1-FAD3-9F0D80717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81258" y="6487526"/>
            <a:ext cx="365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A82432-3B5E-4758-BD5F-34FB8D391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4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</p:sldLayoutIdLst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A85C03-F563-4015-B480-1DE719A60F8B}"/>
              </a:ext>
            </a:extLst>
          </p:cNvPr>
          <p:cNvSpPr/>
          <p:nvPr userDrawn="1"/>
        </p:nvSpPr>
        <p:spPr>
          <a:xfrm>
            <a:off x="0" y="6492240"/>
            <a:ext cx="912495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A46EAB5-05C9-441B-AD5E-77EC2070F260}"/>
              </a:ext>
            </a:extLst>
          </p:cNvPr>
          <p:cNvSpPr/>
          <p:nvPr userDrawn="1"/>
        </p:nvSpPr>
        <p:spPr>
          <a:xfrm rot="16200000">
            <a:off x="8180070" y="6400800"/>
            <a:ext cx="457200" cy="45720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16200000">
            <a:off x="-2241824" y="3321006"/>
            <a:ext cx="5413059" cy="746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6548" y="274320"/>
            <a:ext cx="7783602" cy="6126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7270" y="6492239"/>
            <a:ext cx="487680" cy="365125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7DFCE4A-8B38-4CB5-8430-6BEA898AA9A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Image result for LOGO YARSI">
            <a:extLst>
              <a:ext uri="{FF2B5EF4-FFF2-40B4-BE49-F238E27FC236}">
                <a16:creationId xmlns:a16="http://schemas.microsoft.com/office/drawing/2014/main" id="{ABBB2F05-923A-41D1-AFC7-40C48E2280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182880"/>
            <a:ext cx="811727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077F48-DB7F-4CD8-8547-9117343A80AF}"/>
              </a:ext>
            </a:extLst>
          </p:cNvPr>
          <p:cNvSpPr/>
          <p:nvPr userDrawn="1"/>
        </p:nvSpPr>
        <p:spPr>
          <a:xfrm>
            <a:off x="914400" y="274320"/>
            <a:ext cx="45720" cy="61264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429AF6-B48D-20DC-7AAC-9703DD238A9D}"/>
              </a:ext>
            </a:extLst>
          </p:cNvPr>
          <p:cNvGrpSpPr/>
          <p:nvPr userDrawn="1"/>
        </p:nvGrpSpPr>
        <p:grpSpPr>
          <a:xfrm>
            <a:off x="5338734" y="6528816"/>
            <a:ext cx="1592675" cy="276999"/>
            <a:chOff x="2710180" y="6528816"/>
            <a:chExt cx="1592675" cy="2769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BCC387-821A-0575-2D61-8F3D67C3A8D4}"/>
                </a:ext>
              </a:extLst>
            </p:cNvPr>
            <p:cNvSpPr txBox="1"/>
            <p:nvPr userDrawn="1"/>
          </p:nvSpPr>
          <p:spPr>
            <a:xfrm>
              <a:off x="2863038" y="6528816"/>
              <a:ext cx="1439817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@universitasyarsi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F0D73E-4C24-266E-280F-81072022D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180" y="6583680"/>
              <a:ext cx="185715" cy="18288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25490F-0B59-AB0F-3C8E-0D0EDEF59926}"/>
              </a:ext>
            </a:extLst>
          </p:cNvPr>
          <p:cNvGrpSpPr/>
          <p:nvPr userDrawn="1"/>
        </p:nvGrpSpPr>
        <p:grpSpPr>
          <a:xfrm>
            <a:off x="3036624" y="6528816"/>
            <a:ext cx="1897943" cy="276999"/>
            <a:chOff x="236620" y="6528816"/>
            <a:chExt cx="1897943" cy="27699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9CD5FE-065B-C396-FAD8-B56CABF56877}"/>
                </a:ext>
              </a:extLst>
            </p:cNvPr>
            <p:cNvSpPr txBox="1"/>
            <p:nvPr userDrawn="1"/>
          </p:nvSpPr>
          <p:spPr>
            <a:xfrm>
              <a:off x="385815" y="6528816"/>
              <a:ext cx="174874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https://www.yarsi.ac.id/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A0DD2C-6A21-88C0-EE68-56D0DE8EB9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0" y="6583680"/>
              <a:ext cx="182880" cy="1828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779A20-1B26-DEAF-1DE6-CB9256B6B6AC}"/>
              </a:ext>
            </a:extLst>
          </p:cNvPr>
          <p:cNvGrpSpPr/>
          <p:nvPr userDrawn="1"/>
        </p:nvGrpSpPr>
        <p:grpSpPr>
          <a:xfrm>
            <a:off x="7160009" y="6528816"/>
            <a:ext cx="1020061" cy="276999"/>
            <a:chOff x="4760055" y="6528816"/>
            <a:chExt cx="1020061" cy="2769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E61FB-4E0B-F664-0FB4-D5CB0D1292FB}"/>
                </a:ext>
              </a:extLst>
            </p:cNvPr>
            <p:cNvSpPr txBox="1"/>
            <p:nvPr userDrawn="1"/>
          </p:nvSpPr>
          <p:spPr>
            <a:xfrm>
              <a:off x="4907505" y="6528816"/>
              <a:ext cx="872611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YARSI TV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1738B70-F7C6-66A6-14B9-EC543F0606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60055" y="6583680"/>
              <a:ext cx="182880" cy="182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210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5" r:id="rId5"/>
  </p:sldLayoutIdLst>
  <p:hf hdr="0" ft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38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59" r:id="rId2"/>
    <p:sldLayoutId id="2147483860" r:id="rId3"/>
    <p:sldLayoutId id="2147483886" r:id="rId4"/>
    <p:sldLayoutId id="2147483887" r:id="rId5"/>
    <p:sldLayoutId id="2147483909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186B8-C54B-4A93-BE6B-15E94A0610E6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2" y="5219252"/>
            <a:ext cx="1183341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75579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7894B-72D0-5BC7-1462-52CA8D77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8FE5A-E1EB-7B28-C1DF-FBBD87F9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50C9-78BE-4CC4-88FE-46FD9697F73D}" type="datetime3">
              <a:rPr lang="en-US" smtClean="0"/>
              <a:t>9 September 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C19E5-4806-4902-B00F-D59B4AE9E3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85896-B62C-13D5-6768-759EE1995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56DFF-ABF6-0D88-F163-D9E0BA15C8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9244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0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32EE1-5561-36D3-484C-17CD9A7951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5595C-AEEE-8888-B6F8-F87235D4074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" y="6467480"/>
            <a:ext cx="308372" cy="390525"/>
          </a:xfrm>
        </p:spPr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76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5255C2-92B9-40DC-0515-48BF4192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/>
          <a:p>
            <a:fld id="{D2081D93-A518-4F3C-BD42-6FE861F79D21}" type="slidenum">
              <a:rPr lang="id-ID" smtClean="0"/>
              <a:pPr/>
              <a:t>5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FEEED-CD5A-FBC7-69A5-62D45FCD118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23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3B8F3-4073-1A70-4E3D-0EDE422C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1CC4F-386C-7F97-B42B-7DD04AEE64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E6891-F32E-9DEE-E586-FDD7DFCCA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9B576-ABDA-AC10-D907-F2908462F6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6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66F2ED-895A-19C6-43AF-CDC95A73953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CDD6BE-0F54-3216-0A75-7CBBE4572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DF9C8B-82A5-F55A-26C2-C58A18C35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4813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55C327-11FA-5DBD-614E-63F231DDF7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8EE976-6F45-CB02-B723-7BE713A9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EEB78-E557-81E7-1130-6D8E82D95D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33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DA66-19B9-ADFC-D527-88E47C96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FB4B9-12AA-2A43-FF1B-D09AAAEAF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A1469-DE96-E38D-F321-A2CA9E90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8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F6530-291E-9782-98B7-C70A9032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524B1-8D9C-8B23-A3DD-441D478CB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F16DD-42EB-59D6-8ADF-5DEAC3C7F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CD5A4E-04F6-01C4-3056-39DC73A552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443FB-A329-46C7-4A77-ED0D6AF03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1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E99D-3780-5237-079D-3BB607DC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6" y="2018250"/>
            <a:ext cx="480060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76057-02F8-1594-8A39-71849D82A2F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0266" y="3389850"/>
            <a:ext cx="452628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53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5230-1E28-61A1-F3B0-03B76708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01C83-72AF-935D-3754-7DE1C77A632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1286F-A74B-42C2-D3CF-16320A08B76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BEFDB-5249-7E76-8D38-60080BE234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60F956-783F-F868-40F0-9E0D73B2506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72356-4DD2-B0F3-484A-EB9E12618FF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2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6E7A-C157-2536-573D-CF2B7469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425" y="2002618"/>
            <a:ext cx="473202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83E6-7BB9-5253-AEE4-F3CDA4C7F93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65585" y="3381839"/>
            <a:ext cx="445770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23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A566-4228-E18E-C0A4-B858F39C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E1AC0-072A-6087-465C-F84C8B42C83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D588C-C60B-E5D1-28A7-E349A6B65F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C82A93-49A1-D268-39B4-5F3C52C6DAB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4C2D2B-43E4-EE14-05C2-8CB817FF360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85DC46-A463-B07E-9050-D946F8B98E7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83D9BD7-3C41-B6B8-3445-7B3091D36D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A1FF73-13EA-FE22-C249-EECE06FD1EA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CA82432-3B5E-4758-BD5F-34FB8D391AB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15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05C3CBC-34C9-CAD9-9169-4CAE960C68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23B6E3-CFF6-B9E7-4320-EE715955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C224E-EB73-8EF4-14B4-DF4819D7E6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063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DE91-DF98-4DA6-6372-0E6251F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B96EDD-413C-FB27-8635-8B00D210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CE4A-8B38-4CB5-8430-6BEA898AA9AD}" type="slidenum">
              <a:rPr lang="en-US" smtClean="0"/>
              <a:t>16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A9C78-73DF-0ED8-1B7F-CDCD00D8B90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7F819-72BA-0C90-A222-F71E9A683B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E1976D-A2F1-E279-5307-822946AA0E2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1E9ED9-FA8C-DBC2-5F83-5FEBC271A3F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D1CCA8-8A85-D71E-2E1F-881F36B38B88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98918A-E4BE-6360-3DD7-7A97D51A329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14CFA2D-711A-C745-7145-C2199CA521E3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F8EAD62-9C3A-D0EC-DEB3-13DFF72F8BB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72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71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3C3E4D-6BF8-1DB3-B422-4DD6604C57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0D3C0-FC8A-3A27-117A-B6E764F0FC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51629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 with Build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ong Title Slide with Buildings To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Licens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Preambl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Preamble in Green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tent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Section Marker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Acknowledgem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Props1.xml><?xml version="1.0" encoding="utf-8"?>
<ds:datastoreItem xmlns:ds="http://schemas.openxmlformats.org/officeDocument/2006/customXml" ds:itemID="{987CC832-5787-44FC-AA8B-54D75255B51A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C91DD4-9AD7-4741-94CA-DF4A685F8D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219C29-ED89-44FA-B820-52C5E95DE783}">
  <ds:schemaRefs>
    <ds:schemaRef ds:uri="http://purl.org/dc/dcmitype/"/>
    <ds:schemaRef ds:uri="http://purl.org/dc/elements/1.1/"/>
    <ds:schemaRef ds:uri="http://schemas.microsoft.com/office/2006/metadata/properties"/>
    <ds:schemaRef ds:uri="9ee5a938-8518-4d9e-9776-6931805ca472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82335d37-491f-472e-95d1-13dd1eebe8cc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c149d536-16c4-4738-a734-80ae686408af}" enabled="0" method="" siteId="{c149d536-16c4-4738-a734-80ae686408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</Words>
  <Application>Microsoft Office PowerPoint</Application>
  <PresentationFormat>On-screen Show (4:3)</PresentationFormat>
  <Paragraphs>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Aharoni</vt:lpstr>
      <vt:lpstr>Aptos</vt:lpstr>
      <vt:lpstr>Arial</vt:lpstr>
      <vt:lpstr>Calibri</vt:lpstr>
      <vt:lpstr>Mathline</vt:lpstr>
      <vt:lpstr>Title Slide in Green-Theme</vt:lpstr>
      <vt:lpstr>1_Title Slide with Building</vt:lpstr>
      <vt:lpstr>1_Long Title Slide with Buildings Top</vt:lpstr>
      <vt:lpstr>1_License</vt:lpstr>
      <vt:lpstr>1_Preamble</vt:lpstr>
      <vt:lpstr>1_Preamble in Green-Theme</vt:lpstr>
      <vt:lpstr>1_Contents</vt:lpstr>
      <vt:lpstr>Custom Design</vt:lpstr>
      <vt:lpstr>1_Section Markers</vt:lpstr>
      <vt:lpstr>1_Acknowledgement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Febrian;Cesario Auditya Pratama Putra</dc:creator>
  <cp:lastModifiedBy>magang dpjj4</cp:lastModifiedBy>
  <cp:revision>2</cp:revision>
  <dcterms:created xsi:type="dcterms:W3CDTF">2020-05-02T02:10:04Z</dcterms:created>
  <dcterms:modified xsi:type="dcterms:W3CDTF">2025-09-09T04:04:18Z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182400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